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6FE"/>
    <a:srgbClr val="D0ECFC"/>
    <a:srgbClr val="BFE6FB"/>
    <a:srgbClr val="AEDFFA"/>
    <a:srgbClr val="DFF2FD"/>
    <a:srgbClr val="F3FAFF"/>
    <a:srgbClr val="F7FCFF"/>
    <a:srgbClr val="DFEFFD"/>
    <a:srgbClr val="E8F5FE"/>
    <a:srgbClr val="C0E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85F6-C8A6-4217-872F-8C5D3553BD0F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B08-6FC9-47D4-89F1-55C61A42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85F6-C8A6-4217-872F-8C5D3553BD0F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B08-6FC9-47D4-89F1-55C61A42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8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85F6-C8A6-4217-872F-8C5D3553BD0F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B08-6FC9-47D4-89F1-55C61A42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59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85F6-C8A6-4217-872F-8C5D3553BD0F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B08-6FC9-47D4-89F1-55C61A42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6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85F6-C8A6-4217-872F-8C5D3553BD0F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B08-6FC9-47D4-89F1-55C61A42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0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85F6-C8A6-4217-872F-8C5D3553BD0F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B08-6FC9-47D4-89F1-55C61A42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85F6-C8A6-4217-872F-8C5D3553BD0F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B08-6FC9-47D4-89F1-55C61A42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85F6-C8A6-4217-872F-8C5D3553BD0F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B08-6FC9-47D4-89F1-55C61A42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85F6-C8A6-4217-872F-8C5D3553BD0F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B08-6FC9-47D4-89F1-55C61A42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2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85F6-C8A6-4217-872F-8C5D3553BD0F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B08-6FC9-47D4-89F1-55C61A42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85F6-C8A6-4217-872F-8C5D3553BD0F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FB08-6FC9-47D4-89F1-55C61A42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7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485F6-C8A6-4217-872F-8C5D3553BD0F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5FB08-6FC9-47D4-89F1-55C61A42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2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1484784"/>
            <a:ext cx="7200800" cy="4824536"/>
          </a:xfrm>
          <a:prstGeom prst="rect">
            <a:avLst/>
          </a:prstGeom>
          <a:gradFill flip="none" rotWithShape="1">
            <a:gsLst>
              <a:gs pos="83000">
                <a:srgbClr val="FAFDFF"/>
              </a:gs>
              <a:gs pos="19000">
                <a:srgbClr val="B3E1FA"/>
              </a:gs>
              <a:gs pos="0">
                <a:srgbClr val="AEDFFA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30376" y="1628800"/>
            <a:ext cx="4773872" cy="4633664"/>
          </a:xfrm>
          <a:custGeom>
            <a:avLst/>
            <a:gdLst/>
            <a:ahLst/>
            <a:cxnLst/>
            <a:rect l="l" t="t" r="r" b="b"/>
            <a:pathLst>
              <a:path w="4680520" h="4680000">
                <a:moveTo>
                  <a:pt x="2340260" y="1080000"/>
                </a:moveTo>
                <a:cubicBezTo>
                  <a:pt x="1644381" y="1080000"/>
                  <a:pt x="1080260" y="1644121"/>
                  <a:pt x="1080260" y="2340000"/>
                </a:cubicBezTo>
                <a:cubicBezTo>
                  <a:pt x="1080260" y="3035879"/>
                  <a:pt x="1644381" y="3600000"/>
                  <a:pt x="2340260" y="3600000"/>
                </a:cubicBezTo>
                <a:cubicBezTo>
                  <a:pt x="3036139" y="3600000"/>
                  <a:pt x="3600260" y="3035879"/>
                  <a:pt x="3600260" y="2340000"/>
                </a:cubicBezTo>
                <a:cubicBezTo>
                  <a:pt x="3600260" y="1644121"/>
                  <a:pt x="3036139" y="1080000"/>
                  <a:pt x="2340260" y="1080000"/>
                </a:cubicBezTo>
                <a:close/>
                <a:moveTo>
                  <a:pt x="2340260" y="0"/>
                </a:moveTo>
                <a:cubicBezTo>
                  <a:pt x="3632750" y="0"/>
                  <a:pt x="4680520" y="1047654"/>
                  <a:pt x="4680520" y="2340000"/>
                </a:cubicBezTo>
                <a:cubicBezTo>
                  <a:pt x="4680520" y="3632346"/>
                  <a:pt x="3632750" y="4680000"/>
                  <a:pt x="2340260" y="4680000"/>
                </a:cubicBezTo>
                <a:cubicBezTo>
                  <a:pt x="1047770" y="4680000"/>
                  <a:pt x="0" y="3632346"/>
                  <a:pt x="0" y="2340000"/>
                </a:cubicBezTo>
                <a:cubicBezTo>
                  <a:pt x="0" y="1047654"/>
                  <a:pt x="1047770" y="0"/>
                  <a:pt x="2340260" y="0"/>
                </a:cubicBezTo>
                <a:close/>
              </a:path>
            </a:pathLst>
          </a:custGeom>
          <a:solidFill>
            <a:srgbClr val="E8F6FE">
              <a:alpha val="63000"/>
            </a:srgbClr>
          </a:solidFill>
          <a:ln>
            <a:noFill/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5"/>
          <p:cNvSpPr/>
          <p:nvPr/>
        </p:nvSpPr>
        <p:spPr>
          <a:xfrm>
            <a:off x="5192773" y="3645024"/>
            <a:ext cx="2619587" cy="2520280"/>
          </a:xfrm>
          <a:custGeom>
            <a:avLst/>
            <a:gdLst/>
            <a:ahLst/>
            <a:cxnLst/>
            <a:rect l="l" t="t" r="r" b="b"/>
            <a:pathLst>
              <a:path w="4680520" h="4680000">
                <a:moveTo>
                  <a:pt x="2340260" y="1080000"/>
                </a:moveTo>
                <a:cubicBezTo>
                  <a:pt x="1644381" y="1080000"/>
                  <a:pt x="1080260" y="1644121"/>
                  <a:pt x="1080260" y="2340000"/>
                </a:cubicBezTo>
                <a:cubicBezTo>
                  <a:pt x="1080260" y="3035879"/>
                  <a:pt x="1644381" y="3600000"/>
                  <a:pt x="2340260" y="3600000"/>
                </a:cubicBezTo>
                <a:cubicBezTo>
                  <a:pt x="3036139" y="3600000"/>
                  <a:pt x="3600260" y="3035879"/>
                  <a:pt x="3600260" y="2340000"/>
                </a:cubicBezTo>
                <a:cubicBezTo>
                  <a:pt x="3600260" y="1644121"/>
                  <a:pt x="3036139" y="1080000"/>
                  <a:pt x="2340260" y="1080000"/>
                </a:cubicBezTo>
                <a:close/>
                <a:moveTo>
                  <a:pt x="2340260" y="0"/>
                </a:moveTo>
                <a:cubicBezTo>
                  <a:pt x="3632750" y="0"/>
                  <a:pt x="4680520" y="1047654"/>
                  <a:pt x="4680520" y="2340000"/>
                </a:cubicBezTo>
                <a:cubicBezTo>
                  <a:pt x="4680520" y="3632346"/>
                  <a:pt x="3632750" y="4680000"/>
                  <a:pt x="2340260" y="4680000"/>
                </a:cubicBezTo>
                <a:cubicBezTo>
                  <a:pt x="1047770" y="4680000"/>
                  <a:pt x="0" y="3632346"/>
                  <a:pt x="0" y="2340000"/>
                </a:cubicBezTo>
                <a:cubicBezTo>
                  <a:pt x="0" y="1047654"/>
                  <a:pt x="1047770" y="0"/>
                  <a:pt x="2340260" y="0"/>
                </a:cubicBezTo>
                <a:close/>
              </a:path>
            </a:pathLst>
          </a:custGeom>
          <a:solidFill>
            <a:srgbClr val="E8F6FE">
              <a:alpha val="59000"/>
            </a:srgb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5"/>
          <p:cNvSpPr/>
          <p:nvPr/>
        </p:nvSpPr>
        <p:spPr>
          <a:xfrm>
            <a:off x="1547664" y="1628800"/>
            <a:ext cx="2853021" cy="2806788"/>
          </a:xfrm>
          <a:custGeom>
            <a:avLst/>
            <a:gdLst/>
            <a:ahLst/>
            <a:cxnLst/>
            <a:rect l="l" t="t" r="r" b="b"/>
            <a:pathLst>
              <a:path w="4680520" h="4680000">
                <a:moveTo>
                  <a:pt x="2340260" y="1080000"/>
                </a:moveTo>
                <a:cubicBezTo>
                  <a:pt x="1644381" y="1080000"/>
                  <a:pt x="1080260" y="1644121"/>
                  <a:pt x="1080260" y="2340000"/>
                </a:cubicBezTo>
                <a:cubicBezTo>
                  <a:pt x="1080260" y="3035879"/>
                  <a:pt x="1644381" y="3600000"/>
                  <a:pt x="2340260" y="3600000"/>
                </a:cubicBezTo>
                <a:cubicBezTo>
                  <a:pt x="3036139" y="3600000"/>
                  <a:pt x="3600260" y="3035879"/>
                  <a:pt x="3600260" y="2340000"/>
                </a:cubicBezTo>
                <a:cubicBezTo>
                  <a:pt x="3600260" y="1644121"/>
                  <a:pt x="3036139" y="1080000"/>
                  <a:pt x="2340260" y="1080000"/>
                </a:cubicBezTo>
                <a:close/>
                <a:moveTo>
                  <a:pt x="2340260" y="0"/>
                </a:moveTo>
                <a:cubicBezTo>
                  <a:pt x="3632750" y="0"/>
                  <a:pt x="4680520" y="1047654"/>
                  <a:pt x="4680520" y="2340000"/>
                </a:cubicBezTo>
                <a:cubicBezTo>
                  <a:pt x="4680520" y="3632346"/>
                  <a:pt x="3632750" y="4680000"/>
                  <a:pt x="2340260" y="4680000"/>
                </a:cubicBezTo>
                <a:cubicBezTo>
                  <a:pt x="1047770" y="4680000"/>
                  <a:pt x="0" y="3632346"/>
                  <a:pt x="0" y="2340000"/>
                </a:cubicBezTo>
                <a:cubicBezTo>
                  <a:pt x="0" y="1047654"/>
                  <a:pt x="1047770" y="0"/>
                  <a:pt x="2340260" y="0"/>
                </a:cubicBezTo>
                <a:close/>
              </a:path>
            </a:pathLst>
          </a:custGeom>
          <a:solidFill>
            <a:srgbClr val="E8F6FE">
              <a:alpha val="59000"/>
            </a:srgb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11560" y="1484784"/>
            <a:ext cx="2736304" cy="2685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8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관리자</dc:creator>
  <cp:lastModifiedBy>관리자</cp:lastModifiedBy>
  <cp:revision>5</cp:revision>
  <dcterms:created xsi:type="dcterms:W3CDTF">2020-02-18T02:08:54Z</dcterms:created>
  <dcterms:modified xsi:type="dcterms:W3CDTF">2020-02-18T07:28:41Z</dcterms:modified>
</cp:coreProperties>
</file>