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61E5"/>
    <a:srgbClr val="005A9E"/>
    <a:srgbClr val="008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87" autoAdjust="0"/>
    <p:restoredTop sz="94660"/>
  </p:normalViewPr>
  <p:slideViewPr>
    <p:cSldViewPr>
      <p:cViewPr varScale="1">
        <p:scale>
          <a:sx n="144" d="100"/>
          <a:sy n="144" d="100"/>
        </p:scale>
        <p:origin x="-38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68DE-DA5F-43DB-A563-FA20129D734E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4295-710C-4D2B-AF90-9298C4889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25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68DE-DA5F-43DB-A563-FA20129D734E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4295-710C-4D2B-AF90-9298C4889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37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68DE-DA5F-43DB-A563-FA20129D734E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4295-710C-4D2B-AF90-9298C4889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18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68DE-DA5F-43DB-A563-FA20129D734E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4295-710C-4D2B-AF90-9298C4889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00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68DE-DA5F-43DB-A563-FA20129D734E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4295-710C-4D2B-AF90-9298C4889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89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68DE-DA5F-43DB-A563-FA20129D734E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4295-710C-4D2B-AF90-9298C4889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68DE-DA5F-43DB-A563-FA20129D734E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4295-710C-4D2B-AF90-9298C4889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11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68DE-DA5F-43DB-A563-FA20129D734E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4295-710C-4D2B-AF90-9298C4889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9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68DE-DA5F-43DB-A563-FA20129D734E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4295-710C-4D2B-AF90-9298C4889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0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68DE-DA5F-43DB-A563-FA20129D734E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4295-710C-4D2B-AF90-9298C4889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72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68DE-DA5F-43DB-A563-FA20129D734E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4295-710C-4D2B-AF90-9298C4889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53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468DE-DA5F-43DB-A563-FA20129D734E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04295-710C-4D2B-AF90-9298C4889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40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5A9E"/>
              </a:gs>
              <a:gs pos="100000">
                <a:srgbClr val="008AF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267744" y="1101451"/>
            <a:ext cx="1296144" cy="1080120"/>
          </a:xfrm>
          <a:prstGeom prst="ellipse">
            <a:avLst/>
          </a:prstGeom>
          <a:solidFill>
            <a:srgbClr val="9A61E5"/>
          </a:solidFill>
          <a:ln>
            <a:noFill/>
          </a:ln>
          <a:scene3d>
            <a:camera prst="orthographicFront">
              <a:rot lat="16499992" lon="10799999" rev="10799999"/>
            </a:camera>
            <a:lightRig rig="threePt" dir="t"/>
          </a:scene3d>
          <a:sp3d>
            <a:bevelT w="673100" h="527050"/>
            <a:bevelB w="673100" h="539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253270" y="1101451"/>
            <a:ext cx="1296144" cy="1080120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orthographicFront">
              <a:rot lat="16499992" lon="10799999" rev="10799999"/>
            </a:camera>
            <a:lightRig rig="threePt" dir="t"/>
          </a:scene3d>
          <a:sp3d>
            <a:bevelT w="673100" h="527050"/>
            <a:bevelB w="673100" h="539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253270" y="2351299"/>
            <a:ext cx="1296144" cy="108012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16499992" lon="10799999" rev="10799999"/>
            </a:camera>
            <a:lightRig rig="threePt" dir="t"/>
          </a:scene3d>
          <a:sp3d>
            <a:bevelT w="673100" h="527050"/>
            <a:bevelB w="673100" h="539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411760" y="3003798"/>
            <a:ext cx="1296144" cy="10801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>
              <a:rot lat="16499992" lon="10799999" rev="10799999"/>
            </a:camera>
            <a:lightRig rig="threePt" dir="t"/>
          </a:scene3d>
          <a:sp3d>
            <a:bevelT w="673100" h="527050"/>
            <a:bevelB w="673100" h="539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923928" y="3147814"/>
            <a:ext cx="1296144" cy="1080120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>
              <a:rot lat="16499992" lon="10799999" rev="10799999"/>
            </a:camera>
            <a:lightRig rig="threePt" dir="t"/>
          </a:scene3d>
          <a:sp3d>
            <a:bevelT w="673100" h="527050"/>
            <a:bevelB w="673100" h="539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707904" y="483518"/>
            <a:ext cx="1296144" cy="1080120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>
              <a:rot lat="16499992" lon="10799999" rev="10799999"/>
            </a:camera>
            <a:lightRig rig="threePt" dir="t"/>
          </a:scene3d>
          <a:sp3d>
            <a:bevelT w="673100" h="527050"/>
            <a:bevelB w="673100" h="539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37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화면 슬라이드 쇼(16:9)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Chic Jagee</cp:lastModifiedBy>
  <cp:revision>-696969</cp:revision>
  <dcterms:created xsi:type="dcterms:W3CDTF">2020-05-04T02:58:03Z</dcterms:created>
  <dcterms:modified xsi:type="dcterms:W3CDTF">2020-05-04T03:24:27Z</dcterms:modified>
  <cp:version>-696969</cp:version>
</cp:coreProperties>
</file>