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9640" y="6382164"/>
            <a:ext cx="4764766" cy="74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7992" y="2976907"/>
            <a:ext cx="9897852" cy="378280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1239"/>
            <a:ext cx="6106568" cy="4476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1482028"/>
            <a:ext cx="9891223" cy="71214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8" y="2969901"/>
            <a:ext cx="6581814" cy="468824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1239"/>
            <a:ext cx="6106568" cy="44766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33909"/>
            <a:ext cx="6361739" cy="4476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1049" y="2200849"/>
            <a:ext cx="4461786" cy="15849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7258" y="2853887"/>
            <a:ext cx="4345243" cy="21204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80952" y="5731479"/>
            <a:ext cx="2219765" cy="3240533"/>
            <a:chOff x="3980952" y="5731479"/>
            <a:chExt cx="2219765" cy="32405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0952" y="5731479"/>
              <a:ext cx="2219765" cy="32405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9007" y="4916043"/>
            <a:ext cx="3191510" cy="2435703"/>
            <a:chOff x="309007" y="4916043"/>
            <a:chExt cx="3191510" cy="24357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007" y="4916043"/>
              <a:ext cx="3191510" cy="243570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433909"/>
            <a:ext cx="6361739" cy="44766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6668" y="9551239"/>
            <a:ext cx="6106568" cy="4476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98820" y="5138095"/>
            <a:ext cx="6171429" cy="9524"/>
            <a:chOff x="3498820" y="5138095"/>
            <a:chExt cx="6171429" cy="952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3498820" y="5138095"/>
              <a:ext cx="6171429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52730" y="5138095"/>
            <a:ext cx="6171429" cy="9524"/>
            <a:chOff x="8652730" y="5138095"/>
            <a:chExt cx="6171429" cy="952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8652730" y="5138095"/>
              <a:ext cx="6171429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94876" y="2287811"/>
            <a:ext cx="2147981" cy="2171659"/>
            <a:chOff x="6994876" y="2287811"/>
            <a:chExt cx="2147981" cy="217165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94876" y="2287811"/>
              <a:ext cx="2147981" cy="217165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49163" y="6890792"/>
            <a:ext cx="4400481" cy="26368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909705" y="4026009"/>
            <a:ext cx="2590826" cy="2233697"/>
            <a:chOff x="8909705" y="4026009"/>
            <a:chExt cx="2590826" cy="223369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09705" y="4026009"/>
              <a:ext cx="2590826" cy="223369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621713" y="4360471"/>
            <a:ext cx="1412556" cy="1564772"/>
            <a:chOff x="6621713" y="4360471"/>
            <a:chExt cx="1412556" cy="156477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21713" y="4360471"/>
              <a:ext cx="1412556" cy="156477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184148" y="2489823"/>
            <a:ext cx="1412556" cy="1564772"/>
            <a:chOff x="10184148" y="2489823"/>
            <a:chExt cx="1412556" cy="156477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10184148" y="2489823"/>
              <a:ext cx="1412556" cy="15647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655254" y="4783691"/>
            <a:ext cx="1742273" cy="2283104"/>
            <a:chOff x="13655254" y="4783691"/>
            <a:chExt cx="1742273" cy="228310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655254" y="4783691"/>
              <a:ext cx="1742273" cy="228310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076190" y="4459470"/>
            <a:ext cx="4900401" cy="4047800"/>
            <a:chOff x="12076190" y="4459470"/>
            <a:chExt cx="4900401" cy="404780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076190" y="4459470"/>
              <a:ext cx="4900401" cy="4047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650936" y="-2297576"/>
            <a:ext cx="31587586" cy="127198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650936" y="6065647"/>
            <a:ext cx="31587586" cy="45172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1239"/>
            <a:ext cx="6106568" cy="44766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33909"/>
            <a:ext cx="6361739" cy="4476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1482028"/>
            <a:ext cx="9891223" cy="71214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7" y="2969901"/>
            <a:ext cx="8400271" cy="45877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1239"/>
            <a:ext cx="6106568" cy="44766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33909"/>
            <a:ext cx="6787320" cy="4476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95238" y="1665506"/>
            <a:ext cx="4305480" cy="4399720"/>
            <a:chOff x="1895238" y="1665506"/>
            <a:chExt cx="4305480" cy="43997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293" y="1440037"/>
              <a:ext cx="2340770" cy="255008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4286" y="5047144"/>
              <a:ext cx="4401321" cy="1109511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5716" y="3956291"/>
              <a:ext cx="1885471" cy="588538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904762" y="4720598"/>
              <a:ext cx="4266667" cy="63443"/>
              <a:chOff x="1904762" y="4720598"/>
              <a:chExt cx="4266667" cy="634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1904762" y="4720598"/>
                <a:ext cx="4266667" cy="63443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9551239"/>
            <a:ext cx="6106568" cy="44766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6668" y="433909"/>
            <a:ext cx="6787320" cy="4476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90117" y="3865366"/>
            <a:ext cx="4305480" cy="4738332"/>
            <a:chOff x="6990117" y="3865366"/>
            <a:chExt cx="4305480" cy="4738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4172" y="3639897"/>
              <a:ext cx="2559818" cy="2550085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69166" y="7240072"/>
              <a:ext cx="4346559" cy="1419006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40595" y="6151915"/>
              <a:ext cx="3028614" cy="588538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6999644" y="6916223"/>
              <a:ext cx="4266667" cy="63443"/>
              <a:chOff x="6999644" y="6916223"/>
              <a:chExt cx="4266667" cy="6344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6999644" y="6916223"/>
                <a:ext cx="4266667" cy="63443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936055" y="1440040"/>
            <a:ext cx="2550294" cy="255008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131048" y="5042915"/>
            <a:ext cx="4325292" cy="145235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02477" y="3952058"/>
            <a:ext cx="2615414" cy="58853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161547" y="4716366"/>
            <a:ext cx="4266667" cy="63443"/>
            <a:chOff x="12161547" y="4716366"/>
            <a:chExt cx="4266667" cy="634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12161547" y="4716366"/>
              <a:ext cx="4266667" cy="634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1482028"/>
            <a:ext cx="9891223" cy="71214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7" y="2969901"/>
            <a:ext cx="9445196" cy="497017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3909"/>
            <a:ext cx="7012425" cy="45337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1239"/>
            <a:ext cx="6106568" cy="4476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3563" y="5688886"/>
            <a:ext cx="4404178" cy="11095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17144" y="5688886"/>
            <a:ext cx="4391168" cy="71236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4286" y="5688886"/>
            <a:ext cx="4305606" cy="75395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55239" y="4633702"/>
            <a:ext cx="3774814" cy="6577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44992" y="4633687"/>
            <a:ext cx="2916681" cy="5885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07620" y="4633702"/>
            <a:ext cx="3661643" cy="5872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84262" y="5323405"/>
            <a:ext cx="4266667" cy="63443"/>
            <a:chOff x="12084262" y="5323405"/>
            <a:chExt cx="4266667" cy="634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2084262" y="5323405"/>
              <a:ext cx="4266667" cy="634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94512" y="5323405"/>
            <a:ext cx="4266667" cy="63443"/>
            <a:chOff x="6994512" y="5323405"/>
            <a:chExt cx="4266667" cy="634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699451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46668" y="433910"/>
            <a:ext cx="7012425" cy="45337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46668" y="9551239"/>
            <a:ext cx="6106568" cy="4476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669121" y="1394871"/>
            <a:ext cx="2728425" cy="3015354"/>
            <a:chOff x="2669121" y="1394871"/>
            <a:chExt cx="2728425" cy="301535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69121" y="1394871"/>
              <a:ext cx="2728425" cy="30153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057143" y="1490109"/>
            <a:ext cx="4223214" cy="3064174"/>
            <a:chOff x="12057143" y="1490109"/>
            <a:chExt cx="4223214" cy="306417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57143" y="1490109"/>
              <a:ext cx="4223214" cy="30641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03543" y="1433667"/>
            <a:ext cx="4257907" cy="3249558"/>
            <a:chOff x="6703543" y="1433667"/>
            <a:chExt cx="4257907" cy="324955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03543" y="1433667"/>
              <a:ext cx="4257907" cy="32495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2022-08-24T02:55:41Z</dcterms:created>
  <dcterms:modified xsi:type="dcterms:W3CDTF">2022-08-24T02:55:41Z</dcterms:modified>
</cp:coreProperties>
</file>