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7"/>
  </p:notesMasterIdLst>
  <p:sldIdLst>
    <p:sldId id="298" r:id="rId2"/>
    <p:sldId id="354" r:id="rId3"/>
    <p:sldId id="366" r:id="rId4"/>
    <p:sldId id="360" r:id="rId5"/>
    <p:sldId id="367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F7F7F"/>
    <a:srgbClr val="999999"/>
    <a:srgbClr val="FF3300"/>
    <a:srgbClr val="FF3399"/>
    <a:srgbClr val="CCFFCC"/>
    <a:srgbClr val="CC99FF"/>
    <a:srgbClr val="FF7C80"/>
    <a:srgbClr val="FF993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0" autoAdjust="0"/>
    <p:restoredTop sz="82369" autoAdjust="0"/>
  </p:normalViewPr>
  <p:slideViewPr>
    <p:cSldViewPr>
      <p:cViewPr varScale="1">
        <p:scale>
          <a:sx n="160" d="100"/>
          <a:sy n="160" d="100"/>
        </p:scale>
        <p:origin x="183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WON YOO" userId="d9f373d6106fdc80" providerId="LiveId" clId="{DDE276D7-DAB0-4FC3-8D2D-EED5FB30574C}"/>
    <pc:docChg chg="modSld">
      <pc:chgData name="JIWON YOO" userId="d9f373d6106fdc80" providerId="LiveId" clId="{DDE276D7-DAB0-4FC3-8D2D-EED5FB30574C}" dt="2025-09-16T07:46:49.721" v="3" actId="20577"/>
      <pc:docMkLst>
        <pc:docMk/>
      </pc:docMkLst>
      <pc:sldChg chg="modSp mod">
        <pc:chgData name="JIWON YOO" userId="d9f373d6106fdc80" providerId="LiveId" clId="{DDE276D7-DAB0-4FC3-8D2D-EED5FB30574C}" dt="2025-09-16T07:46:49.721" v="3" actId="20577"/>
        <pc:sldMkLst>
          <pc:docMk/>
          <pc:sldMk cId="3438499449" sldId="298"/>
        </pc:sldMkLst>
        <pc:spChg chg="mod">
          <ac:chgData name="JIWON YOO" userId="d9f373d6106fdc80" providerId="LiveId" clId="{DDE276D7-DAB0-4FC3-8D2D-EED5FB30574C}" dt="2025-09-16T07:46:49.721" v="3" actId="20577"/>
          <ac:spMkLst>
            <pc:docMk/>
            <pc:sldMk cId="3438499449" sldId="298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dirty="0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dirty="0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3271C59-6A4A-4DBA-9D40-AC86D36CFC3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46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02756" indent="-270291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081164" indent="-216233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513629" indent="-216233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1946095" indent="-216233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CC3EE45A-0CB5-4D75-8C48-B4C783FA2C51}" type="slidenum">
              <a:rPr lang="en-US" altLang="ko-KR" sz="1100" i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ko-KR" sz="1100" i="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4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02756" indent="-270291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081164" indent="-216233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513629" indent="-216233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1946095" indent="-216233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CC3EE45A-0CB5-4D75-8C48-B4C783FA2C51}" type="slidenum">
              <a:rPr lang="en-US" altLang="ko-KR" sz="1100" i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ko-KR" sz="1100" i="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77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02756" indent="-270291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081164" indent="-216233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513629" indent="-216233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1946095" indent="-216233" defTabSz="914485"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 i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fld id="{CC3EE45A-0CB5-4D75-8C48-B4C783FA2C51}" type="slidenum">
              <a:rPr lang="en-US" altLang="ko-KR" sz="1100" i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ko-KR" sz="1100" i="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ko-K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55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1" rIns="91420" bIns="45711" anchor="b"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0" hangingPunct="0"/>
            <a:fld id="{C524F4E5-97FC-4874-99C3-7449F1B2F4C2}" type="slidenum">
              <a:rPr lang="en-US" altLang="ko-KR" sz="1200" b="0">
                <a:solidFill>
                  <a:srgbClr val="000000"/>
                </a:solidFill>
                <a:latin typeface="Calibri" panose="020F0502020204030204" pitchFamily="34" charset="0"/>
              </a:rPr>
              <a:pPr algn="r" eaLnBrk="0" hangingPunct="0"/>
              <a:t>5</a:t>
            </a:fld>
            <a:endParaRPr lang="en-US" altLang="ko-KR" sz="12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159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8032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955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6E1-7676-43D4-8B82-5570CA9B807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 descr="SKKU-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63888" cy="1104447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611560" y="5805264"/>
            <a:ext cx="777686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ICE2010: Introduction to Computer Engineering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97088" y="6400800"/>
            <a:ext cx="4913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kumimoji="1" lang="en-US" altLang="ko-KR" sz="1400" b="0" kern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The slides adapted from the</a:t>
            </a:r>
            <a:r>
              <a:rPr kumimoji="1" lang="en-US" altLang="ko-KR" sz="1400" b="0" kern="1200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 slide</a:t>
            </a:r>
            <a:r>
              <a:rPr kumimoji="1" lang="en-US" altLang="ko-KR" sz="1400" b="0" kern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s from Jones &amp; Barlett</a:t>
            </a:r>
            <a:r>
              <a:rPr kumimoji="1" lang="en-US" altLang="ko-KR" sz="1400" b="0" kern="1200" baseline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 Learning</a:t>
            </a:r>
            <a:r>
              <a:rPr kumimoji="1" lang="en-US" altLang="ko-KR" sz="1400" b="0" kern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Tahoma" pitchFamily="34" charset="0"/>
                <a:cs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3EB7-340A-4F62-AE53-FE33AF749697}" type="datetime1">
              <a:rPr lang="ko-KR" altLang="en-US" smtClean="0"/>
              <a:pPr/>
              <a:t>2025-09-19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6E1-7676-43D4-8B82-5570CA9B80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B048-45E9-443F-ADF9-1917411234C2}" type="datetime1">
              <a:rPr lang="ko-KR" altLang="en-US" smtClean="0"/>
              <a:pPr/>
              <a:t>2025-09-19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6E1-7676-43D4-8B82-5570CA9B80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D866-07B1-4BD0-9D4D-DCAFA8F7A650}" type="datetime1">
              <a:rPr lang="ko-KR" altLang="en-US" smtClean="0"/>
              <a:pPr/>
              <a:t>2025-09-19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6E1-7676-43D4-8B82-5570CA9B80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41AA-1B0A-4E7E-93C9-2B087181AB88}" type="datetime1">
              <a:rPr lang="ko-KR" altLang="en-US" smtClean="0"/>
              <a:pPr/>
              <a:t>2025-09-19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6E1-7676-43D4-8B82-5570CA9B80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6969-78BD-4C50-9FE2-4EDBC301CAE2}" type="datetime1">
              <a:rPr lang="ko-KR" altLang="en-US" smtClean="0"/>
              <a:pPr/>
              <a:t>2025-09-19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6E1-7676-43D4-8B82-5570CA9B80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FF418-C2F0-4D20-A174-2B6528FDDD85}" type="datetime1">
              <a:rPr lang="ko-KR" altLang="en-US" smtClean="0"/>
              <a:pPr/>
              <a:t>2025-09-19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6E1-7676-43D4-8B82-5570CA9B80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C5695-04CA-4FCD-A72E-B875C81F08DE}" type="datetime1">
              <a:rPr lang="ko-KR" altLang="en-US" smtClean="0"/>
              <a:pPr/>
              <a:t>2025-09-19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6E1-7676-43D4-8B82-5570CA9B80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EBB0B-49F8-4FA5-AAD4-568C9C50B414}" type="datetime1">
              <a:rPr lang="ko-KR" altLang="en-US" smtClean="0"/>
              <a:pPr/>
              <a:t>2025-09-19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6E1-7676-43D4-8B82-5570CA9B80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6AD9F-650D-41FD-8932-F4BB6FF76C6A}" type="datetime1">
              <a:rPr lang="ko-KR" altLang="en-US" smtClean="0"/>
              <a:pPr/>
              <a:t>2025-09-19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6E1-7676-43D4-8B82-5570CA9B80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98848-5EE0-420A-848F-DF636FCBA9C2}" type="datetime1">
              <a:rPr lang="ko-KR" altLang="en-US" smtClean="0"/>
              <a:pPr/>
              <a:t>2025-09-19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5C6E1-7676-43D4-8B82-5570CA9B80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63991-194B-4C5E-9C4F-8DA0D5F6798C}" type="datetime1">
              <a:rPr lang="ko-KR" altLang="en-US" smtClean="0"/>
              <a:pPr/>
              <a:t>2025-09-19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5C6E1-7676-43D4-8B82-5570CA9B80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809038" y="1513638"/>
            <a:ext cx="3744162" cy="374416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82049" y="2426095"/>
            <a:ext cx="265649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400" dirty="0"/>
              <a:t>Group </a:t>
            </a:r>
          </a:p>
          <a:p>
            <a:pPr algn="ctr"/>
            <a:r>
              <a:rPr lang="en-US" altLang="ko-KR" sz="3400" dirty="0"/>
              <a:t>Activity #3</a:t>
            </a:r>
          </a:p>
          <a:p>
            <a:pPr algn="ctr"/>
            <a:r>
              <a:rPr lang="en-US" altLang="ko-KR" sz="3400" dirty="0"/>
              <a:t>(2025/09/24)</a:t>
            </a:r>
            <a:endParaRPr lang="ko-KR" altLang="en-US" sz="3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1D7C9-FFDB-46F5-B02B-0F1AC5613AD8}"/>
              </a:ext>
            </a:extLst>
          </p:cNvPr>
          <p:cNvSpPr txBox="1"/>
          <p:nvPr/>
        </p:nvSpPr>
        <p:spPr>
          <a:xfrm>
            <a:off x="228600" y="228600"/>
            <a:ext cx="8763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dirty="0">
                <a:solidFill>
                  <a:srgbClr val="0000FF"/>
                </a:solidFill>
              </a:rPr>
              <a:t>Computer Networks</a:t>
            </a:r>
            <a:br>
              <a:rPr lang="en-US" altLang="ko-KR" sz="2600" dirty="0">
                <a:solidFill>
                  <a:srgbClr val="0000FF"/>
                </a:solidFill>
              </a:rPr>
            </a:br>
            <a:r>
              <a:rPr lang="en-US" altLang="ko-KR" sz="2600">
                <a:solidFill>
                  <a:srgbClr val="0000FF"/>
                </a:solidFill>
              </a:rPr>
              <a:t>(SWE3022-41</a:t>
            </a:r>
            <a:r>
              <a:rPr lang="en-US" altLang="ko-KR" sz="2600" dirty="0">
                <a:solidFill>
                  <a:srgbClr val="0000FF"/>
                </a:solidFill>
              </a:rPr>
              <a:t>)</a:t>
            </a:r>
            <a:endParaRPr lang="ko-KR" altLang="en-US" sz="2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49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66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63" y="679545"/>
            <a:ext cx="5543101" cy="22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759131" y="116649"/>
            <a:ext cx="7604125" cy="656722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Wireless Networks Problems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5199" y="4267200"/>
            <a:ext cx="8077200" cy="231939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Explain the </a:t>
            </a: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exposed terminal problem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hidden terminal problem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and solutions for each problem.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Explain the differences among the following types of wireless channel impairments: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Pathloss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Multipath propagation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Interference from other sources</a:t>
            </a:r>
          </a:p>
        </p:txBody>
      </p:sp>
      <p:sp>
        <p:nvSpPr>
          <p:cNvPr id="454" name="타원 453"/>
          <p:cNvSpPr/>
          <p:nvPr/>
        </p:nvSpPr>
        <p:spPr>
          <a:xfrm>
            <a:off x="175825" y="224306"/>
            <a:ext cx="562750" cy="56275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ko-KR" altLang="en-US" sz="36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920C338-E74B-35E9-CBFC-AB3D22F1ECD5}"/>
              </a:ext>
            </a:extLst>
          </p:cNvPr>
          <p:cNvGrpSpPr/>
          <p:nvPr/>
        </p:nvGrpSpPr>
        <p:grpSpPr>
          <a:xfrm>
            <a:off x="2481269" y="1184645"/>
            <a:ext cx="4013487" cy="2858945"/>
            <a:chOff x="477433" y="1458433"/>
            <a:chExt cx="3422050" cy="2396783"/>
          </a:xfrm>
        </p:grpSpPr>
        <p:sp>
          <p:nvSpPr>
            <p:cNvPr id="112" name="타원 111"/>
            <p:cNvSpPr/>
            <p:nvPr/>
          </p:nvSpPr>
          <p:spPr bwMode="auto">
            <a:xfrm>
              <a:off x="1552982" y="1475764"/>
              <a:ext cx="2346501" cy="237945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  <a:alpha val="60000"/>
              </a:schemeClr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493A0BA-D723-2CF3-94FE-50E4583C07D7}"/>
                </a:ext>
              </a:extLst>
            </p:cNvPr>
            <p:cNvSpPr/>
            <p:nvPr/>
          </p:nvSpPr>
          <p:spPr bwMode="auto">
            <a:xfrm>
              <a:off x="477433" y="1458433"/>
              <a:ext cx="2346501" cy="237945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60000"/>
              </a:schemeClr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0A6270F-3F81-CE4F-48D0-6100D3B8F6BB}"/>
                </a:ext>
              </a:extLst>
            </p:cNvPr>
            <p:cNvGrpSpPr/>
            <p:nvPr/>
          </p:nvGrpSpPr>
          <p:grpSpPr>
            <a:xfrm>
              <a:off x="831182" y="2298543"/>
              <a:ext cx="456201" cy="850569"/>
              <a:chOff x="821014" y="2202525"/>
              <a:chExt cx="456201" cy="850569"/>
            </a:xfrm>
          </p:grpSpPr>
          <p:sp>
            <p:nvSpPr>
              <p:cNvPr id="103" name="Text Box 47"/>
              <p:cNvSpPr txBox="1">
                <a:spLocks noChangeArrowheads="1"/>
              </p:cNvSpPr>
              <p:nvPr/>
            </p:nvSpPr>
            <p:spPr bwMode="auto">
              <a:xfrm>
                <a:off x="863180" y="2666059"/>
                <a:ext cx="315999" cy="3870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grpSp>
            <p:nvGrpSpPr>
              <p:cNvPr id="106" name="Group 356"/>
              <p:cNvGrpSpPr>
                <a:grpSpLocks/>
              </p:cNvGrpSpPr>
              <p:nvPr/>
            </p:nvGrpSpPr>
            <p:grpSpPr bwMode="auto">
              <a:xfrm>
                <a:off x="821014" y="2202525"/>
                <a:ext cx="456201" cy="516137"/>
                <a:chOff x="-1053" y="1505"/>
                <a:chExt cx="1152" cy="1014"/>
              </a:xfrm>
            </p:grpSpPr>
            <p:pic>
              <p:nvPicPr>
                <p:cNvPr id="123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53" y="1735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4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1032" y="1505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BAF15E1-F797-A975-2623-92C6A85696F7}"/>
                </a:ext>
              </a:extLst>
            </p:cNvPr>
            <p:cNvGrpSpPr/>
            <p:nvPr/>
          </p:nvGrpSpPr>
          <p:grpSpPr>
            <a:xfrm>
              <a:off x="1650620" y="2296488"/>
              <a:ext cx="456200" cy="843876"/>
              <a:chOff x="2227010" y="2203618"/>
              <a:chExt cx="456200" cy="843876"/>
            </a:xfrm>
          </p:grpSpPr>
          <p:sp>
            <p:nvSpPr>
              <p:cNvPr id="104" name="Text Box 48"/>
              <p:cNvSpPr txBox="1">
                <a:spLocks noChangeArrowheads="1"/>
              </p:cNvSpPr>
              <p:nvPr/>
            </p:nvSpPr>
            <p:spPr bwMode="auto">
              <a:xfrm>
                <a:off x="2342924" y="2660459"/>
                <a:ext cx="239072" cy="3870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</a:p>
            </p:txBody>
          </p:sp>
          <p:grpSp>
            <p:nvGrpSpPr>
              <p:cNvPr id="107" name="Group 356"/>
              <p:cNvGrpSpPr>
                <a:grpSpLocks/>
              </p:cNvGrpSpPr>
              <p:nvPr/>
            </p:nvGrpSpPr>
            <p:grpSpPr bwMode="auto">
              <a:xfrm>
                <a:off x="2227010" y="2203618"/>
                <a:ext cx="456200" cy="517412"/>
                <a:chOff x="313" y="1497"/>
                <a:chExt cx="1152" cy="1014"/>
              </a:xfrm>
            </p:grpSpPr>
            <p:pic>
              <p:nvPicPr>
                <p:cNvPr id="121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2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E6EEAE5-B606-9540-BA9D-D5FC58CD5BE2}"/>
                </a:ext>
              </a:extLst>
            </p:cNvPr>
            <p:cNvGrpSpPr/>
            <p:nvPr/>
          </p:nvGrpSpPr>
          <p:grpSpPr>
            <a:xfrm>
              <a:off x="2277291" y="2296488"/>
              <a:ext cx="456200" cy="840935"/>
              <a:chOff x="3161251" y="2194259"/>
              <a:chExt cx="456200" cy="840935"/>
            </a:xfrm>
          </p:grpSpPr>
          <p:sp>
            <p:nvSpPr>
              <p:cNvPr id="105" name="Text Box 49"/>
              <p:cNvSpPr txBox="1">
                <a:spLocks noChangeArrowheads="1"/>
              </p:cNvSpPr>
              <p:nvPr/>
            </p:nvSpPr>
            <p:spPr bwMode="auto">
              <a:xfrm>
                <a:off x="3311939" y="2648159"/>
                <a:ext cx="296865" cy="3870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</a:p>
            </p:txBody>
          </p:sp>
          <p:grpSp>
            <p:nvGrpSpPr>
              <p:cNvPr id="108" name="Group 356"/>
              <p:cNvGrpSpPr>
                <a:grpSpLocks/>
              </p:cNvGrpSpPr>
              <p:nvPr/>
            </p:nvGrpSpPr>
            <p:grpSpPr bwMode="auto">
              <a:xfrm>
                <a:off x="3161251" y="2194259"/>
                <a:ext cx="456200" cy="516138"/>
                <a:chOff x="313" y="1497"/>
                <a:chExt cx="1152" cy="1014"/>
              </a:xfrm>
            </p:grpSpPr>
            <p:pic>
              <p:nvPicPr>
                <p:cNvPr id="119" name="Picture 354" descr="laptop_stylized_sma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" y="1727"/>
                  <a:ext cx="1152" cy="7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0" name="Picture 355" descr="antenna_stylized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4" y="1497"/>
                  <a:ext cx="1113" cy="6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601BA12-A4F9-9391-036E-45A1744D1887}"/>
                </a:ext>
              </a:extLst>
            </p:cNvPr>
            <p:cNvGrpSpPr/>
            <p:nvPr/>
          </p:nvGrpSpPr>
          <p:grpSpPr>
            <a:xfrm>
              <a:off x="3268165" y="2299460"/>
              <a:ext cx="562332" cy="850604"/>
              <a:chOff x="6092496" y="2282973"/>
              <a:chExt cx="562332" cy="850604"/>
            </a:xfrm>
          </p:grpSpPr>
          <p:sp>
            <p:nvSpPr>
              <p:cNvPr id="2" name="Text Box 49">
                <a:extLst>
                  <a:ext uri="{FF2B5EF4-FFF2-40B4-BE49-F238E27FC236}">
                    <a16:creationId xmlns:a16="http://schemas.microsoft.com/office/drawing/2014/main" id="{5545BBB1-9969-90D8-C002-731DD04F62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52750" y="2746542"/>
                <a:ext cx="322834" cy="3870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</a:p>
            </p:txBody>
          </p:sp>
          <p:pic>
            <p:nvPicPr>
              <p:cNvPr id="6" name="Picture 354" descr="laptop_stylized_small">
                <a:extLst>
                  <a:ext uri="{FF2B5EF4-FFF2-40B4-BE49-F238E27FC236}">
                    <a16:creationId xmlns:a16="http://schemas.microsoft.com/office/drawing/2014/main" id="{8C8156F5-7C47-80B3-3F1A-988A548F73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2496" y="2400046"/>
                <a:ext cx="482982" cy="399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355" descr="antenna_stylized">
                <a:extLst>
                  <a:ext uri="{FF2B5EF4-FFF2-40B4-BE49-F238E27FC236}">
                    <a16:creationId xmlns:a16="http://schemas.microsoft.com/office/drawing/2014/main" id="{4EBB421D-D2E8-38EB-BCF3-4EF8DD3574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2910" y="2282973"/>
                <a:ext cx="551918" cy="330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63774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66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17" y="674886"/>
            <a:ext cx="1789907" cy="224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751275" y="179374"/>
            <a:ext cx="6308725" cy="641028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CDMA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1275" y="4681872"/>
            <a:ext cx="8077200" cy="2138319"/>
          </a:xfrm>
        </p:spPr>
        <p:txBody>
          <a:bodyPr>
            <a:normAutofit/>
          </a:bodyPr>
          <a:lstStyle/>
          <a:p>
            <a:pPr marL="457200" indent="-457200">
              <a:buClrTx/>
              <a:buSzPct val="100000"/>
              <a:buFont typeface="+mj-lt"/>
              <a:buAutoNum type="alphaUcPeriod"/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Explain what CDMA is.</a:t>
            </a:r>
          </a:p>
          <a:p>
            <a:pPr marL="457200" indent="-457200">
              <a:buClrTx/>
              <a:buSzPct val="100000"/>
              <a:buFont typeface="+mj-lt"/>
              <a:buAutoNum type="alphaUcPeriod"/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Explain the advantages and disadvantages of CDMA.</a:t>
            </a:r>
          </a:p>
          <a:p>
            <a:pPr marL="457200" indent="-457200">
              <a:buClrTx/>
              <a:buSzPct val="100000"/>
              <a:buFont typeface="+mj-lt"/>
              <a:buAutoNum type="alphaUcPeriod"/>
            </a:pP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What is difference between “A simple CDMA (one sender, one receiver” and “Two sender CDMA”</a:t>
            </a:r>
          </a:p>
        </p:txBody>
      </p:sp>
      <p:sp>
        <p:nvSpPr>
          <p:cNvPr id="454" name="타원 453"/>
          <p:cNvSpPr/>
          <p:nvPr/>
        </p:nvSpPr>
        <p:spPr>
          <a:xfrm>
            <a:off x="175825" y="224306"/>
            <a:ext cx="562750" cy="56275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ko-KR" altLang="en-US" sz="36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Difference between GSM and CDMA - GeeksforGeeks">
            <a:extLst>
              <a:ext uri="{FF2B5EF4-FFF2-40B4-BE49-F238E27FC236}">
                <a16:creationId xmlns:a16="http://schemas.microsoft.com/office/drawing/2014/main" id="{B2E13B51-6D86-4677-83B4-C8A1B6608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244" y="1150937"/>
            <a:ext cx="3073512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12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66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19" y="700537"/>
            <a:ext cx="3198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31772"/>
            <a:ext cx="6308725" cy="732297"/>
          </a:xfrm>
        </p:spPr>
        <p:txBody>
          <a:bodyPr anchor="ctr">
            <a:normAutofit/>
          </a:bodyPr>
          <a:lstStyle/>
          <a:p>
            <a:pPr algn="l">
              <a:defRPr/>
            </a:pP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IEEE 802.11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825" y="4190999"/>
            <a:ext cx="8815775" cy="2667001"/>
          </a:xfrm>
        </p:spPr>
        <p:txBody>
          <a:bodyPr>
            <a:normAutofit/>
          </a:bodyPr>
          <a:lstStyle/>
          <a:p>
            <a:pPr marL="0" indent="0" eaLnBrk="0" latinLnBrk="0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There are several 802.11 standards for wireless LAN technology in the IEEE 802.11 (“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”) family.</a:t>
            </a:r>
          </a:p>
          <a:p>
            <a:pPr marL="457200" indent="-457200" eaLnBrk="0" latinLnBrk="0">
              <a:buFont typeface="+mj-lt"/>
              <a:buAutoNum type="alphaUcPeriod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Explain the differences of 802.11a, 802.11b, 802.11g, and 802.11n regarding the frequency range and data rate.</a:t>
            </a:r>
          </a:p>
          <a:p>
            <a:pPr marL="457200" indent="-457200" eaLnBrk="0" latinLnBrk="0">
              <a:buFont typeface="+mj-lt"/>
              <a:buAutoNum type="alphaUcPeriod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the usage of 802.11i?</a:t>
            </a:r>
          </a:p>
          <a:p>
            <a:pPr marL="457200" indent="-457200" eaLnBrk="0" latinLnBrk="0">
              <a:buFont typeface="+mj-lt"/>
              <a:buAutoNum type="alphaUcPeriod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Describe the CSMA/CA Protocol procedure for IEEE 802.11.</a:t>
            </a:r>
          </a:p>
        </p:txBody>
      </p:sp>
      <p:sp>
        <p:nvSpPr>
          <p:cNvPr id="454" name="타원 453"/>
          <p:cNvSpPr/>
          <p:nvPr/>
        </p:nvSpPr>
        <p:spPr>
          <a:xfrm>
            <a:off x="175825" y="224306"/>
            <a:ext cx="562750" cy="56275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ko-KR" altLang="en-US" sz="36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907F8-CE1D-4B0B-9A38-FAA74C05F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91648"/>
            <a:ext cx="38195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7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5" name="Picture 6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85" y="682999"/>
            <a:ext cx="7187115" cy="23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/>
          <p:cNvSpPr/>
          <p:nvPr/>
        </p:nvSpPr>
        <p:spPr>
          <a:xfrm>
            <a:off x="175825" y="224306"/>
            <a:ext cx="562750" cy="56275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ko-KR" altLang="en-US" sz="36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Rectangle 3"/>
          <p:cNvSpPr txBox="1">
            <a:spLocks noChangeArrowheads="1"/>
          </p:cNvSpPr>
          <p:nvPr/>
        </p:nvSpPr>
        <p:spPr>
          <a:xfrm>
            <a:off x="175826" y="4495800"/>
            <a:ext cx="8886420" cy="220980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514350" indent="-514350">
              <a:buClrTx/>
              <a:buSzPct val="100000"/>
              <a:buFont typeface="+mj-lt"/>
              <a:buAutoNum type="alphaUcPeriod"/>
            </a:pPr>
            <a:r>
              <a:rPr lang="en-US" altLang="ko-KR" sz="24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Explain what Bluetooth is.</a:t>
            </a:r>
          </a:p>
          <a:p>
            <a:pPr marL="514350" indent="-514350">
              <a:buClrTx/>
              <a:buSzPct val="100000"/>
              <a:buFont typeface="+mj-lt"/>
              <a:buAutoNum type="alphaUcPeriod"/>
            </a:pPr>
            <a:r>
              <a:rPr lang="en-US" altLang="ko-KR" sz="24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Explain the master device, client device and parked device.</a:t>
            </a:r>
          </a:p>
          <a:p>
            <a:pPr marL="514350" indent="-514350">
              <a:buClrTx/>
              <a:buSzPct val="100000"/>
              <a:buFont typeface="+mj-lt"/>
              <a:buAutoNum type="alphaUcPeriod"/>
            </a:pPr>
            <a:r>
              <a:rPr lang="en-US" altLang="ko-KR" sz="24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Explain the characteristics of Bluetooth:</a:t>
            </a:r>
          </a:p>
          <a:p>
            <a:pPr marL="685800"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ko-KR" sz="18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Parked mode</a:t>
            </a:r>
          </a:p>
          <a:p>
            <a:pPr marL="685800"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ko-KR" sz="18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Bootstrapping</a:t>
            </a:r>
          </a:p>
        </p:txBody>
      </p:sp>
      <p:sp>
        <p:nvSpPr>
          <p:cNvPr id="9" name="Rectangle 159"/>
          <p:cNvSpPr txBox="1">
            <a:spLocks noChangeArrowheads="1"/>
          </p:cNvSpPr>
          <p:nvPr/>
        </p:nvSpPr>
        <p:spPr>
          <a:xfrm>
            <a:off x="714512" y="162781"/>
            <a:ext cx="7772400" cy="6858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3200" b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Personal Area Networks (PAN): Bluetooth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3E75118-ED32-033B-E866-49FD49A68034}"/>
              </a:ext>
            </a:extLst>
          </p:cNvPr>
          <p:cNvGrpSpPr/>
          <p:nvPr/>
        </p:nvGrpSpPr>
        <p:grpSpPr>
          <a:xfrm>
            <a:off x="527468" y="1100298"/>
            <a:ext cx="7455148" cy="2709703"/>
            <a:chOff x="609601" y="1039618"/>
            <a:chExt cx="7455148" cy="2709703"/>
          </a:xfrm>
        </p:grpSpPr>
        <p:pic>
          <p:nvPicPr>
            <p:cNvPr id="3074" name="Picture 2" descr="Image result for iBea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1" y="1245749"/>
              <a:ext cx="4114800" cy="23739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3C2FF3A-4749-12FF-9B6D-6E61BBB70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5400" y="1039618"/>
              <a:ext cx="2959349" cy="2709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5982092"/>
      </p:ext>
    </p:extLst>
  </p:cSld>
  <p:clrMapOvr>
    <a:masterClrMapping/>
  </p:clrMapOvr>
</p:sld>
</file>

<file path=ppt/theme/theme1.xml><?xml version="1.0" encoding="utf-8"?>
<a:theme xmlns:a="http://schemas.openxmlformats.org/drawingml/2006/main" name="IC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ICE-Template</Template>
  <TotalTime>11471</TotalTime>
  <Words>187</Words>
  <Application>Microsoft Office PowerPoint</Application>
  <PresentationFormat>全屏显示(4:3)</PresentationFormat>
  <Paragraphs>37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ＭＳ Ｐゴシック</vt:lpstr>
      <vt:lpstr>맑은 고딕</vt:lpstr>
      <vt:lpstr>Arial</vt:lpstr>
      <vt:lpstr>Calibri</vt:lpstr>
      <vt:lpstr>ICE-Template</vt:lpstr>
      <vt:lpstr>PowerPoint 演示文稿</vt:lpstr>
      <vt:lpstr>Wireless Networks Problems</vt:lpstr>
      <vt:lpstr>CDMA</vt:lpstr>
      <vt:lpstr>IEEE 802.11</vt:lpstr>
      <vt:lpstr>PowerPoint 演示文稿</vt:lpstr>
    </vt:vector>
  </TitlesOfParts>
  <Company>jones and bartlett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theresad</dc:creator>
  <cp:lastModifiedBy>Xudong Wang</cp:lastModifiedBy>
  <cp:revision>483</cp:revision>
  <dcterms:created xsi:type="dcterms:W3CDTF">2001-11-27T19:47:45Z</dcterms:created>
  <dcterms:modified xsi:type="dcterms:W3CDTF">2025-09-19T05:22:45Z</dcterms:modified>
</cp:coreProperties>
</file>