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redoka One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alanquin Dark"/>
      <p:regular r:id="rId24"/>
      <p:bold r:id="rId25"/>
    </p:embeddedFont>
    <p:embeddedFont>
      <p:font typeface="Abhaya Libr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alanquinDark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bhayaLibre-regular.fntdata"/><Relationship Id="rId25" Type="http://schemas.openxmlformats.org/officeDocument/2006/relationships/font" Target="fonts/PalanquinDark-bold.fntdata"/><Relationship Id="rId27" Type="http://schemas.openxmlformats.org/officeDocument/2006/relationships/font" Target="fonts/AbhayaLibr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redokaOn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2c9353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bc2c9353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c2c9353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bc2c9353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bc2c9353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bc2c9353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c2c9353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c2c9353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2a7caf94b_1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2a7caf94b_1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2a7caf94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2a7caf94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207a1783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207a178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c2c9353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bc2c9353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c2c9353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c2c9353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c2c9353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bc2c9353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c2c9353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c2c9353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c2c9353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c2c9353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883100" y="1087900"/>
            <a:ext cx="5377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883100" y="3134000"/>
            <a:ext cx="5377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/>
          <p:nvPr/>
        </p:nvSpPr>
        <p:spPr>
          <a:xfrm rot="-448633">
            <a:off x="417593" y="27892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hasCustomPrompt="1"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subTitle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3" type="title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4" type="subTitle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5" type="subTitle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6" type="title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7" type="subTitle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8" type="subTitle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9" type="title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3" type="subTitle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4" type="subTitle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5" name="Google Shape;95;p1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448633">
            <a:off x="3436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>
            <p:ph idx="2" type="pic"/>
          </p:nvPr>
        </p:nvSpPr>
        <p:spPr>
          <a:xfrm>
            <a:off x="1785250" y="154540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5619475" y="1722125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5619476" y="2028038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4" type="subTitle"/>
          </p:nvPr>
        </p:nvSpPr>
        <p:spPr>
          <a:xfrm>
            <a:off x="5619475" y="3248946"/>
            <a:ext cx="27780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5" type="subTitle"/>
          </p:nvPr>
        </p:nvSpPr>
        <p:spPr>
          <a:xfrm>
            <a:off x="5619476" y="3554899"/>
            <a:ext cx="2778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767336" y="2221511"/>
            <a:ext cx="2958900" cy="17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09" name="Google Shape;109;p15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512425" y="66894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5424925" y="2221499"/>
            <a:ext cx="29589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46936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 rot="-448633">
            <a:off x="1111368" y="2609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6"/>
          <p:cNvCxnSpPr/>
          <p:nvPr/>
        </p:nvCxnSpPr>
        <p:spPr>
          <a:xfrm>
            <a:off x="48343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767325" y="2267575"/>
            <a:ext cx="29589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121" name="Google Shape;121;p17"/>
          <p:cNvCxnSpPr/>
          <p:nvPr/>
        </p:nvCxnSpPr>
        <p:spPr>
          <a:xfrm>
            <a:off x="1176700" y="1399800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448633">
            <a:off x="5914118" y="19036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7"/>
          <p:cNvSpPr/>
          <p:nvPr>
            <p:ph idx="2" type="pic"/>
          </p:nvPr>
        </p:nvSpPr>
        <p:spPr>
          <a:xfrm>
            <a:off x="5351775" y="1550550"/>
            <a:ext cx="2367900" cy="134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106223" y="3586210"/>
            <a:ext cx="4798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/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106223" y="1540463"/>
            <a:ext cx="47982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1176700" y="1154988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/>
          <p:nvPr/>
        </p:nvSpPr>
        <p:spPr>
          <a:xfrm rot="-448633">
            <a:off x="6260693" y="2463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808175" y="1946513"/>
            <a:ext cx="453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808175" y="3485888"/>
            <a:ext cx="29649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2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4"/>
          <p:cNvSpPr/>
          <p:nvPr/>
        </p:nvSpPr>
        <p:spPr>
          <a:xfrm rot="-448633">
            <a:off x="2159068" y="30973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/>
          <p:nvPr/>
        </p:nvSpPr>
        <p:spPr>
          <a:xfrm rot="-448633">
            <a:off x="7395843" y="265302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0025" y="1407000"/>
            <a:ext cx="5022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7"/>
          <p:cNvSpPr/>
          <p:nvPr/>
        </p:nvSpPr>
        <p:spPr>
          <a:xfrm>
            <a:off x="8270263" y="645063"/>
            <a:ext cx="302725" cy="301900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81" name="Google Shape;181;p2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7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748375" y="1397200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720025" y="1397201"/>
            <a:ext cx="36756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6" name="Google Shape;186;p28"/>
          <p:cNvSpPr/>
          <p:nvPr/>
        </p:nvSpPr>
        <p:spPr>
          <a:xfrm>
            <a:off x="7273350" y="673049"/>
            <a:ext cx="274662" cy="273914"/>
          </a:xfrm>
          <a:custGeom>
            <a:rect b="b" l="l" r="r" t="t"/>
            <a:pathLst>
              <a:path extrusionOk="0" h="12076" w="12109">
                <a:moveTo>
                  <a:pt x="6071" y="1"/>
                </a:moveTo>
                <a:lnTo>
                  <a:pt x="5504" y="2336"/>
                </a:lnTo>
                <a:cubicBezTo>
                  <a:pt x="5137" y="3903"/>
                  <a:pt x="3903" y="5138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37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109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71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88" name="Google Shape;188;p2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8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hasCustomPrompt="1" type="title"/>
          </p:nvPr>
        </p:nvSpPr>
        <p:spPr>
          <a:xfrm>
            <a:off x="3442950" y="3689500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/>
          <p:nvPr>
            <p:ph hasCustomPrompt="1" idx="2" type="title"/>
          </p:nvPr>
        </p:nvSpPr>
        <p:spPr>
          <a:xfrm>
            <a:off x="827225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827225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3442950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5" type="subTitle"/>
          </p:nvPr>
        </p:nvSpPr>
        <p:spPr>
          <a:xfrm>
            <a:off x="3442950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" name="Google Shape;197;p29"/>
          <p:cNvSpPr txBox="1"/>
          <p:nvPr>
            <p:ph idx="6" type="subTitle"/>
          </p:nvPr>
        </p:nvSpPr>
        <p:spPr>
          <a:xfrm>
            <a:off x="6058673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7" type="subTitle"/>
          </p:nvPr>
        </p:nvSpPr>
        <p:spPr>
          <a:xfrm>
            <a:off x="6058674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9" name="Google Shape;199;p29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8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1" name="Google Shape;201;p2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9"/>
          <p:cNvSpPr txBox="1"/>
          <p:nvPr>
            <p:ph hasCustomPrompt="1" idx="9" type="title"/>
          </p:nvPr>
        </p:nvSpPr>
        <p:spPr>
          <a:xfrm>
            <a:off x="6058674" y="3689500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827227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2" type="subTitle"/>
          </p:nvPr>
        </p:nvSpPr>
        <p:spPr>
          <a:xfrm>
            <a:off x="827225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" name="Google Shape;207;p30"/>
          <p:cNvSpPr txBox="1"/>
          <p:nvPr>
            <p:ph idx="3" type="subTitle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4" type="subTitle"/>
          </p:nvPr>
        </p:nvSpPr>
        <p:spPr>
          <a:xfrm>
            <a:off x="3442950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" name="Google Shape;209;p30"/>
          <p:cNvSpPr txBox="1"/>
          <p:nvPr>
            <p:ph idx="5" type="subTitle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6" type="subTitle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1" name="Google Shape;211;p30"/>
          <p:cNvSpPr/>
          <p:nvPr/>
        </p:nvSpPr>
        <p:spPr>
          <a:xfrm>
            <a:off x="8296510" y="4331203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4"/>
          <p:cNvSpPr/>
          <p:nvPr>
            <p:ph idx="2" type="pic"/>
          </p:nvPr>
        </p:nvSpPr>
        <p:spPr>
          <a:xfrm>
            <a:off x="5138050" y="1213950"/>
            <a:ext cx="2886600" cy="27156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hasCustomPrompt="1" type="title"/>
          </p:nvPr>
        </p:nvSpPr>
        <p:spPr>
          <a:xfrm>
            <a:off x="713225" y="3754100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31"/>
          <p:cNvSpPr txBox="1"/>
          <p:nvPr>
            <p:ph hasCustomPrompt="1" idx="2" type="title"/>
          </p:nvPr>
        </p:nvSpPr>
        <p:spPr>
          <a:xfrm>
            <a:off x="713225" y="173162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31"/>
          <p:cNvSpPr txBox="1"/>
          <p:nvPr>
            <p:ph hasCustomPrompt="1" idx="3" type="title"/>
          </p:nvPr>
        </p:nvSpPr>
        <p:spPr>
          <a:xfrm>
            <a:off x="3935000" y="2742875"/>
            <a:ext cx="2430000" cy="83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2708950" y="4061025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2708950" y="3754108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6" type="subTitle"/>
          </p:nvPr>
        </p:nvSpPr>
        <p:spPr>
          <a:xfrm>
            <a:off x="5955600" y="3049788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31"/>
          <p:cNvSpPr txBox="1"/>
          <p:nvPr>
            <p:ph idx="7" type="subTitle"/>
          </p:nvPr>
        </p:nvSpPr>
        <p:spPr>
          <a:xfrm>
            <a:off x="5955601" y="2742871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8" type="subTitle"/>
          </p:nvPr>
        </p:nvSpPr>
        <p:spPr>
          <a:xfrm>
            <a:off x="2708950" y="2038550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6" name="Google Shape;226;p31"/>
          <p:cNvSpPr txBox="1"/>
          <p:nvPr>
            <p:ph idx="9" type="subTitle"/>
          </p:nvPr>
        </p:nvSpPr>
        <p:spPr>
          <a:xfrm>
            <a:off x="2708950" y="1731633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3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 rot="-448633">
            <a:off x="6943268" y="15630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713226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2" type="subTitle"/>
          </p:nvPr>
        </p:nvSpPr>
        <p:spPr>
          <a:xfrm>
            <a:off x="713225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2" name="Google Shape;232;p32"/>
          <p:cNvSpPr txBox="1"/>
          <p:nvPr>
            <p:ph idx="3" type="subTitle"/>
          </p:nvPr>
        </p:nvSpPr>
        <p:spPr>
          <a:xfrm>
            <a:off x="713226" y="32471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4" type="subTitle"/>
          </p:nvPr>
        </p:nvSpPr>
        <p:spPr>
          <a:xfrm>
            <a:off x="713225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4" name="Google Shape;234;p32"/>
          <p:cNvSpPr txBox="1"/>
          <p:nvPr>
            <p:ph idx="5" type="subTitle"/>
          </p:nvPr>
        </p:nvSpPr>
        <p:spPr>
          <a:xfrm>
            <a:off x="6255650" y="17638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5" name="Google Shape;235;p32"/>
          <p:cNvSpPr txBox="1"/>
          <p:nvPr>
            <p:ph idx="6" type="subTitle"/>
          </p:nvPr>
        </p:nvSpPr>
        <p:spPr>
          <a:xfrm>
            <a:off x="6255650" y="20680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6" name="Google Shape;236;p32"/>
          <p:cNvSpPr txBox="1"/>
          <p:nvPr>
            <p:ph idx="7" type="subTitle"/>
          </p:nvPr>
        </p:nvSpPr>
        <p:spPr>
          <a:xfrm>
            <a:off x="6255650" y="32489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8" type="subTitle"/>
          </p:nvPr>
        </p:nvSpPr>
        <p:spPr>
          <a:xfrm>
            <a:off x="6255650" y="35530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8" name="Google Shape;238;p32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40" name="Google Shape;240;p32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4_2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349576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2" type="subTitle"/>
          </p:nvPr>
        </p:nvSpPr>
        <p:spPr>
          <a:xfrm>
            <a:off x="2349575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5" name="Google Shape;245;p33"/>
          <p:cNvSpPr txBox="1"/>
          <p:nvPr>
            <p:ph idx="3" type="subTitle"/>
          </p:nvPr>
        </p:nvSpPr>
        <p:spPr>
          <a:xfrm>
            <a:off x="2349576" y="33995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4" type="subTitle"/>
          </p:nvPr>
        </p:nvSpPr>
        <p:spPr>
          <a:xfrm>
            <a:off x="2349575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7" name="Google Shape;247;p33"/>
          <p:cNvSpPr txBox="1"/>
          <p:nvPr>
            <p:ph idx="5" type="subTitle"/>
          </p:nvPr>
        </p:nvSpPr>
        <p:spPr>
          <a:xfrm>
            <a:off x="62556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6" type="subTitle"/>
          </p:nvPr>
        </p:nvSpPr>
        <p:spPr>
          <a:xfrm>
            <a:off x="6255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9" name="Google Shape;249;p33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33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cxnSp>
        <p:nvCxnSpPr>
          <p:cNvPr id="253" name="Google Shape;253;p33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2000651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20006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34"/>
          <p:cNvSpPr txBox="1"/>
          <p:nvPr>
            <p:ph idx="3" type="subTitle"/>
          </p:nvPr>
        </p:nvSpPr>
        <p:spPr>
          <a:xfrm>
            <a:off x="3484439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59" name="Google Shape;259;p34"/>
          <p:cNvSpPr txBox="1"/>
          <p:nvPr>
            <p:ph idx="4" type="subTitle"/>
          </p:nvPr>
        </p:nvSpPr>
        <p:spPr>
          <a:xfrm>
            <a:off x="3484438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0" name="Google Shape;260;p34"/>
          <p:cNvSpPr txBox="1"/>
          <p:nvPr>
            <p:ph idx="5" type="subTitle"/>
          </p:nvPr>
        </p:nvSpPr>
        <p:spPr>
          <a:xfrm>
            <a:off x="4970150" y="19162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1" name="Google Shape;261;p34"/>
          <p:cNvSpPr txBox="1"/>
          <p:nvPr>
            <p:ph idx="6" type="subTitle"/>
          </p:nvPr>
        </p:nvSpPr>
        <p:spPr>
          <a:xfrm>
            <a:off x="4970150" y="22204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2" name="Google Shape;262;p34"/>
          <p:cNvSpPr txBox="1"/>
          <p:nvPr>
            <p:ph idx="7" type="subTitle"/>
          </p:nvPr>
        </p:nvSpPr>
        <p:spPr>
          <a:xfrm>
            <a:off x="6255650" y="34013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3" name="Google Shape;263;p34"/>
          <p:cNvSpPr txBox="1"/>
          <p:nvPr>
            <p:ph idx="8" type="subTitle"/>
          </p:nvPr>
        </p:nvSpPr>
        <p:spPr>
          <a:xfrm>
            <a:off x="6255650" y="3705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>
            <a:off x="8307865" y="4318573"/>
            <a:ext cx="227528" cy="226908"/>
          </a:xfrm>
          <a:custGeom>
            <a:rect b="b" l="l" r="r" t="t"/>
            <a:pathLst>
              <a:path extrusionOk="0" h="12076" w="12109">
                <a:moveTo>
                  <a:pt x="6071" y="0"/>
                </a:moveTo>
                <a:lnTo>
                  <a:pt x="5504" y="2302"/>
                </a:lnTo>
                <a:cubicBezTo>
                  <a:pt x="5137" y="3870"/>
                  <a:pt x="3903" y="5104"/>
                  <a:pt x="2335" y="5471"/>
                </a:cubicBezTo>
                <a:lnTo>
                  <a:pt x="0" y="6005"/>
                </a:lnTo>
                <a:lnTo>
                  <a:pt x="2335" y="6572"/>
                </a:lnTo>
                <a:cubicBezTo>
                  <a:pt x="3903" y="6939"/>
                  <a:pt x="5137" y="8173"/>
                  <a:pt x="5504" y="9741"/>
                </a:cubicBezTo>
                <a:lnTo>
                  <a:pt x="6038" y="12076"/>
                </a:lnTo>
                <a:lnTo>
                  <a:pt x="6605" y="9741"/>
                </a:lnTo>
                <a:cubicBezTo>
                  <a:pt x="6972" y="8173"/>
                  <a:pt x="8206" y="6939"/>
                  <a:pt x="9774" y="6572"/>
                </a:cubicBezTo>
                <a:lnTo>
                  <a:pt x="12109" y="6038"/>
                </a:lnTo>
                <a:lnTo>
                  <a:pt x="9774" y="5471"/>
                </a:lnTo>
                <a:cubicBezTo>
                  <a:pt x="8206" y="5104"/>
                  <a:pt x="6972" y="3870"/>
                  <a:pt x="6605" y="2302"/>
                </a:cubicBezTo>
                <a:lnTo>
                  <a:pt x="6071" y="0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6" name="Google Shape;266;p34"/>
          <p:cNvSpPr txBox="1"/>
          <p:nvPr>
            <p:ph idx="9" type="subTitle"/>
          </p:nvPr>
        </p:nvSpPr>
        <p:spPr>
          <a:xfrm>
            <a:off x="713226" y="340136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67" name="Google Shape;267;p34"/>
          <p:cNvSpPr txBox="1"/>
          <p:nvPr>
            <p:ph idx="13" type="subTitle"/>
          </p:nvPr>
        </p:nvSpPr>
        <p:spPr>
          <a:xfrm>
            <a:off x="713225" y="37073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cxnSp>
        <p:nvCxnSpPr>
          <p:cNvPr id="268" name="Google Shape;268;p3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idx="1" type="subTitle"/>
          </p:nvPr>
        </p:nvSpPr>
        <p:spPr>
          <a:xfrm>
            <a:off x="566875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2" type="subTitle"/>
          </p:nvPr>
        </p:nvSpPr>
        <p:spPr>
          <a:xfrm>
            <a:off x="566875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5" name="Google Shape;275;p35"/>
          <p:cNvSpPr txBox="1"/>
          <p:nvPr>
            <p:ph idx="3" type="subTitle"/>
          </p:nvPr>
        </p:nvSpPr>
        <p:spPr>
          <a:xfrm>
            <a:off x="566875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4" type="subTitle"/>
          </p:nvPr>
        </p:nvSpPr>
        <p:spPr>
          <a:xfrm>
            <a:off x="566875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7" name="Google Shape;277;p35"/>
          <p:cNvSpPr txBox="1"/>
          <p:nvPr>
            <p:ph idx="5" type="subTitle"/>
          </p:nvPr>
        </p:nvSpPr>
        <p:spPr>
          <a:xfrm>
            <a:off x="5668750" y="3733073"/>
            <a:ext cx="26415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6" type="subTitle"/>
          </p:nvPr>
        </p:nvSpPr>
        <p:spPr>
          <a:xfrm>
            <a:off x="566875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9" name="Google Shape;279;p35"/>
          <p:cNvSpPr txBox="1"/>
          <p:nvPr>
            <p:ph idx="7" type="subTitle"/>
          </p:nvPr>
        </p:nvSpPr>
        <p:spPr>
          <a:xfrm>
            <a:off x="1739500" y="1485449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idx="8" type="subTitle"/>
          </p:nvPr>
        </p:nvSpPr>
        <p:spPr>
          <a:xfrm>
            <a:off x="1739500" y="1800676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1" name="Google Shape;281;p35"/>
          <p:cNvSpPr txBox="1"/>
          <p:nvPr>
            <p:ph idx="9" type="subTitle"/>
          </p:nvPr>
        </p:nvSpPr>
        <p:spPr>
          <a:xfrm>
            <a:off x="1739500" y="2609261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2" name="Google Shape;282;p35"/>
          <p:cNvSpPr txBox="1"/>
          <p:nvPr>
            <p:ph idx="13" type="subTitle"/>
          </p:nvPr>
        </p:nvSpPr>
        <p:spPr>
          <a:xfrm>
            <a:off x="1739500" y="2924498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35"/>
          <p:cNvSpPr txBox="1"/>
          <p:nvPr>
            <p:ph idx="14" type="subTitle"/>
          </p:nvPr>
        </p:nvSpPr>
        <p:spPr>
          <a:xfrm>
            <a:off x="1739500" y="3733073"/>
            <a:ext cx="26415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15" type="subTitle"/>
          </p:nvPr>
        </p:nvSpPr>
        <p:spPr>
          <a:xfrm>
            <a:off x="1739500" y="4048300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286" name="Google Shape;286;p3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5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" type="subTitle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1" name="Google Shape;291;p36"/>
          <p:cNvSpPr txBox="1"/>
          <p:nvPr/>
        </p:nvSpPr>
        <p:spPr>
          <a:xfrm>
            <a:off x="2004400" y="357917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36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3" name="Google Shape;293;p36"/>
          <p:cNvSpPr/>
          <p:nvPr/>
        </p:nvSpPr>
        <p:spPr>
          <a:xfrm rot="-448633">
            <a:off x="5743043" y="32498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97253" y="5623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296503" y="4330878"/>
            <a:ext cx="250245" cy="250245"/>
          </a:xfrm>
          <a:custGeom>
            <a:rect b="b" l="l" r="r" t="t"/>
            <a:pathLst>
              <a:path extrusionOk="0" h="12076" w="12076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370038" y="2191300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638288" y="2191305"/>
            <a:ext cx="27768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891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997163" y="1540466"/>
            <a:ext cx="2776800" cy="59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cap="flat" cmpd="sng" w="381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448633">
            <a:off x="765143" y="25118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994625" y="988750"/>
            <a:ext cx="2886600" cy="2715300"/>
          </a:xfrm>
          <a:prstGeom prst="decagon">
            <a:avLst>
              <a:gd fmla="val 105146" name="vf"/>
            </a:avLst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320875" y="2727563"/>
            <a:ext cx="31305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228750" y="775375"/>
            <a:ext cx="36426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cxnSp>
        <p:nvCxnSpPr>
          <p:cNvPr id="42" name="Google Shape;42;p7"/>
          <p:cNvCxnSpPr/>
          <p:nvPr/>
        </p:nvCxnSpPr>
        <p:spPr>
          <a:xfrm>
            <a:off x="4351575" y="2926863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747438" y="573599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1013050" y="869375"/>
            <a:ext cx="510088" cy="449425"/>
            <a:chOff x="3155513" y="3003000"/>
            <a:chExt cx="510088" cy="449425"/>
          </a:xfrm>
        </p:grpSpPr>
        <p:sp>
          <p:nvSpPr>
            <p:cNvPr id="48" name="Google Shape;48;p8"/>
            <p:cNvSpPr/>
            <p:nvPr/>
          </p:nvSpPr>
          <p:spPr>
            <a:xfrm>
              <a:off x="3178275" y="3033775"/>
              <a:ext cx="487325" cy="418650"/>
            </a:xfrm>
            <a:custGeom>
              <a:rect b="b" l="l" r="r" t="t"/>
              <a:pathLst>
                <a:path extrusionOk="0" h="16746" w="19493">
                  <a:moveTo>
                    <a:pt x="785" y="1"/>
                  </a:moveTo>
                  <a:cubicBezTo>
                    <a:pt x="348" y="1"/>
                    <a:pt x="0" y="348"/>
                    <a:pt x="0" y="777"/>
                  </a:cubicBezTo>
                  <a:lnTo>
                    <a:pt x="0" y="3560"/>
                  </a:lnTo>
                  <a:lnTo>
                    <a:pt x="0" y="16388"/>
                  </a:lnTo>
                  <a:cubicBezTo>
                    <a:pt x="0" y="16585"/>
                    <a:pt x="161" y="16745"/>
                    <a:pt x="357" y="16745"/>
                  </a:cubicBezTo>
                  <a:lnTo>
                    <a:pt x="19136" y="16745"/>
                  </a:lnTo>
                  <a:cubicBezTo>
                    <a:pt x="19332" y="16745"/>
                    <a:pt x="19493" y="16585"/>
                    <a:pt x="19493" y="16388"/>
                  </a:cubicBezTo>
                  <a:lnTo>
                    <a:pt x="19493" y="3560"/>
                  </a:lnTo>
                  <a:lnTo>
                    <a:pt x="19493" y="777"/>
                  </a:lnTo>
                  <a:cubicBezTo>
                    <a:pt x="19493" y="348"/>
                    <a:pt x="19145" y="1"/>
                    <a:pt x="18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8"/>
            <p:cNvGrpSpPr/>
            <p:nvPr/>
          </p:nvGrpSpPr>
          <p:grpSpPr>
            <a:xfrm>
              <a:off x="3155513" y="3003000"/>
              <a:ext cx="476400" cy="411075"/>
              <a:chOff x="2341925" y="2855575"/>
              <a:chExt cx="476400" cy="411075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341925" y="2855575"/>
                <a:ext cx="476400" cy="411075"/>
              </a:xfrm>
              <a:custGeom>
                <a:rect b="b" l="l" r="r" t="t"/>
                <a:pathLst>
                  <a:path extrusionOk="0" h="16443" w="19056">
                    <a:moveTo>
                      <a:pt x="1017" y="1"/>
                    </a:moveTo>
                    <a:cubicBezTo>
                      <a:pt x="455" y="1"/>
                      <a:pt x="0" y="456"/>
                      <a:pt x="0" y="1018"/>
                    </a:cubicBezTo>
                    <a:lnTo>
                      <a:pt x="0" y="15827"/>
                    </a:lnTo>
                    <a:cubicBezTo>
                      <a:pt x="0" y="16166"/>
                      <a:pt x="277" y="16442"/>
                      <a:pt x="616" y="16442"/>
                    </a:cubicBezTo>
                    <a:lnTo>
                      <a:pt x="18431" y="16442"/>
                    </a:lnTo>
                    <a:cubicBezTo>
                      <a:pt x="18779" y="16442"/>
                      <a:pt x="19047" y="16166"/>
                      <a:pt x="19047" y="15827"/>
                    </a:cubicBezTo>
                    <a:lnTo>
                      <a:pt x="19047" y="1018"/>
                    </a:lnTo>
                    <a:cubicBezTo>
                      <a:pt x="19056" y="456"/>
                      <a:pt x="18592" y="1"/>
                      <a:pt x="18030" y="1"/>
                    </a:cubicBezTo>
                    <a:lnTo>
                      <a:pt x="5469" y="1"/>
                    </a:lnTo>
                    <a:cubicBezTo>
                      <a:pt x="5317" y="1"/>
                      <a:pt x="5192" y="126"/>
                      <a:pt x="5192" y="277"/>
                    </a:cubicBezTo>
                    <a:cubicBezTo>
                      <a:pt x="5192" y="429"/>
                      <a:pt x="5317" y="554"/>
                      <a:pt x="5469" y="554"/>
                    </a:cubicBezTo>
                    <a:lnTo>
                      <a:pt x="18030" y="554"/>
                    </a:lnTo>
                    <a:cubicBezTo>
                      <a:pt x="18288" y="554"/>
                      <a:pt x="18494" y="759"/>
                      <a:pt x="18494" y="1018"/>
                    </a:cubicBezTo>
                    <a:lnTo>
                      <a:pt x="18494" y="2775"/>
                    </a:lnTo>
                    <a:cubicBezTo>
                      <a:pt x="18352" y="2772"/>
                      <a:pt x="18212" y="2771"/>
                      <a:pt x="18073" y="2771"/>
                    </a:cubicBezTo>
                    <a:cubicBezTo>
                      <a:pt x="17736" y="2771"/>
                      <a:pt x="17406" y="2778"/>
                      <a:pt x="17084" y="2784"/>
                    </a:cubicBezTo>
                    <a:cubicBezTo>
                      <a:pt x="16932" y="2784"/>
                      <a:pt x="16807" y="2918"/>
                      <a:pt x="16816" y="3069"/>
                    </a:cubicBezTo>
                    <a:cubicBezTo>
                      <a:pt x="16816" y="3216"/>
                      <a:pt x="16941" y="3338"/>
                      <a:pt x="17087" y="3338"/>
                    </a:cubicBezTo>
                    <a:cubicBezTo>
                      <a:pt x="17092" y="3338"/>
                      <a:pt x="17097" y="3337"/>
                      <a:pt x="17102" y="3337"/>
                    </a:cubicBezTo>
                    <a:cubicBezTo>
                      <a:pt x="17325" y="3333"/>
                      <a:pt x="17555" y="3330"/>
                      <a:pt x="17788" y="3330"/>
                    </a:cubicBezTo>
                    <a:cubicBezTo>
                      <a:pt x="18021" y="3330"/>
                      <a:pt x="18257" y="3333"/>
                      <a:pt x="18494" y="3337"/>
                    </a:cubicBezTo>
                    <a:lnTo>
                      <a:pt x="18494" y="15827"/>
                    </a:lnTo>
                    <a:cubicBezTo>
                      <a:pt x="18494" y="15862"/>
                      <a:pt x="18467" y="15880"/>
                      <a:pt x="18431" y="15880"/>
                    </a:cubicBezTo>
                    <a:lnTo>
                      <a:pt x="616" y="15880"/>
                    </a:lnTo>
                    <a:cubicBezTo>
                      <a:pt x="589" y="15880"/>
                      <a:pt x="562" y="15862"/>
                      <a:pt x="562" y="15827"/>
                    </a:cubicBezTo>
                    <a:lnTo>
                      <a:pt x="562" y="3337"/>
                    </a:lnTo>
                    <a:cubicBezTo>
                      <a:pt x="3100" y="3333"/>
                      <a:pt x="5658" y="3330"/>
                      <a:pt x="8217" y="3330"/>
                    </a:cubicBezTo>
                    <a:cubicBezTo>
                      <a:pt x="10775" y="3330"/>
                      <a:pt x="13333" y="3333"/>
                      <a:pt x="15871" y="3337"/>
                    </a:cubicBezTo>
                    <a:cubicBezTo>
                      <a:pt x="16022" y="3337"/>
                      <a:pt x="16147" y="3221"/>
                      <a:pt x="16147" y="3061"/>
                    </a:cubicBezTo>
                    <a:cubicBezTo>
                      <a:pt x="16147" y="2909"/>
                      <a:pt x="16022" y="2784"/>
                      <a:pt x="15871" y="2784"/>
                    </a:cubicBezTo>
                    <a:cubicBezTo>
                      <a:pt x="13333" y="2775"/>
                      <a:pt x="10777" y="2771"/>
                      <a:pt x="8220" y="2771"/>
                    </a:cubicBezTo>
                    <a:cubicBezTo>
                      <a:pt x="5663" y="2771"/>
                      <a:pt x="3105" y="2775"/>
                      <a:pt x="562" y="2784"/>
                    </a:cubicBezTo>
                    <a:lnTo>
                      <a:pt x="562" y="1018"/>
                    </a:lnTo>
                    <a:cubicBezTo>
                      <a:pt x="562" y="759"/>
                      <a:pt x="767" y="554"/>
                      <a:pt x="1017" y="554"/>
                    </a:cubicBezTo>
                    <a:lnTo>
                      <a:pt x="4336" y="554"/>
                    </a:lnTo>
                    <a:cubicBezTo>
                      <a:pt x="4488" y="554"/>
                      <a:pt x="4612" y="429"/>
                      <a:pt x="4612" y="277"/>
                    </a:cubicBezTo>
                    <a:cubicBezTo>
                      <a:pt x="4612" y="126"/>
                      <a:pt x="4488" y="1"/>
                      <a:pt x="43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2403925" y="2891700"/>
                <a:ext cx="262975" cy="13850"/>
              </a:xfrm>
              <a:custGeom>
                <a:rect b="b" l="l" r="r" t="t"/>
                <a:pathLst>
                  <a:path extrusionOk="0" h="554" w="10519">
                    <a:moveTo>
                      <a:pt x="286" y="1"/>
                    </a:moveTo>
                    <a:cubicBezTo>
                      <a:pt x="125" y="1"/>
                      <a:pt x="0" y="117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10233" y="554"/>
                    </a:lnTo>
                    <a:cubicBezTo>
                      <a:pt x="10393" y="554"/>
                      <a:pt x="10518" y="429"/>
                      <a:pt x="10518" y="277"/>
                    </a:cubicBezTo>
                    <a:cubicBezTo>
                      <a:pt x="10518" y="117"/>
                      <a:pt x="10393" y="1"/>
                      <a:pt x="10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268650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86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86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2714375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2742250" y="288970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3" y="482"/>
                      <a:pt x="563" y="331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2446300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7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2474175" y="3154650"/>
                <a:ext cx="14075" cy="15200"/>
              </a:xfrm>
              <a:custGeom>
                <a:rect b="b" l="l" r="r" t="t"/>
                <a:pathLst>
                  <a:path extrusionOk="0" h="608" w="563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2515425" y="3013925"/>
                <a:ext cx="137425" cy="14075"/>
              </a:xfrm>
              <a:custGeom>
                <a:rect b="b" l="l" r="r" t="t"/>
                <a:pathLst>
                  <a:path extrusionOk="0" h="563" w="5497">
                    <a:moveTo>
                      <a:pt x="277" y="1"/>
                    </a:moveTo>
                    <a:cubicBezTo>
                      <a:pt x="126" y="1"/>
                      <a:pt x="1" y="125"/>
                      <a:pt x="1" y="286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5211" y="563"/>
                    </a:lnTo>
                    <a:cubicBezTo>
                      <a:pt x="5371" y="563"/>
                      <a:pt x="5496" y="438"/>
                      <a:pt x="5496" y="286"/>
                    </a:cubicBezTo>
                    <a:cubicBezTo>
                      <a:pt x="5496" y="125"/>
                      <a:pt x="5371" y="1"/>
                      <a:pt x="5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2549775" y="3044700"/>
                <a:ext cx="68725" cy="13850"/>
              </a:xfrm>
              <a:custGeom>
                <a:rect b="b" l="l" r="r" t="t"/>
                <a:pathLst>
                  <a:path extrusionOk="0" h="554" w="2749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2472" y="554"/>
                    </a:lnTo>
                    <a:cubicBezTo>
                      <a:pt x="2623" y="554"/>
                      <a:pt x="2748" y="429"/>
                      <a:pt x="2748" y="277"/>
                    </a:cubicBezTo>
                    <a:cubicBezTo>
                      <a:pt x="2748" y="126"/>
                      <a:pt x="2623" y="1"/>
                      <a:pt x="24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2679350" y="3155325"/>
                <a:ext cx="33475" cy="13850"/>
              </a:xfrm>
              <a:custGeom>
                <a:rect b="b" l="l" r="r" t="t"/>
                <a:pathLst>
                  <a:path extrusionOk="0" h="554" w="1339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062" y="554"/>
                    </a:lnTo>
                    <a:cubicBezTo>
                      <a:pt x="1214" y="554"/>
                      <a:pt x="1339" y="429"/>
                      <a:pt x="1339" y="277"/>
                    </a:cubicBezTo>
                    <a:cubicBezTo>
                      <a:pt x="1339" y="125"/>
                      <a:pt x="1214" y="0"/>
                      <a:pt x="1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2428450" y="3085300"/>
                <a:ext cx="311375" cy="53325"/>
              </a:xfrm>
              <a:custGeom>
                <a:rect b="b" l="l" r="r" t="t"/>
                <a:pathLst>
                  <a:path extrusionOk="0" h="2133" w="12455">
                    <a:moveTo>
                      <a:pt x="1071" y="0"/>
                    </a:moveTo>
                    <a:cubicBezTo>
                      <a:pt x="482" y="0"/>
                      <a:pt x="1" y="482"/>
                      <a:pt x="1" y="1071"/>
                    </a:cubicBezTo>
                    <a:cubicBezTo>
                      <a:pt x="1" y="1660"/>
                      <a:pt x="482" y="2132"/>
                      <a:pt x="1071" y="2132"/>
                    </a:cubicBezTo>
                    <a:lnTo>
                      <a:pt x="4149" y="2132"/>
                    </a:lnTo>
                    <a:cubicBezTo>
                      <a:pt x="4301" y="2132"/>
                      <a:pt x="4425" y="2008"/>
                      <a:pt x="4425" y="1856"/>
                    </a:cubicBezTo>
                    <a:cubicBezTo>
                      <a:pt x="4425" y="1704"/>
                      <a:pt x="4301" y="1579"/>
                      <a:pt x="4149" y="1579"/>
                    </a:cubicBezTo>
                    <a:lnTo>
                      <a:pt x="1071" y="1579"/>
                    </a:lnTo>
                    <a:cubicBezTo>
                      <a:pt x="786" y="1579"/>
                      <a:pt x="563" y="1347"/>
                      <a:pt x="563" y="1071"/>
                    </a:cubicBezTo>
                    <a:cubicBezTo>
                      <a:pt x="563" y="785"/>
                      <a:pt x="786" y="562"/>
                      <a:pt x="1071" y="562"/>
                    </a:cubicBezTo>
                    <a:lnTo>
                      <a:pt x="11384" y="562"/>
                    </a:lnTo>
                    <a:cubicBezTo>
                      <a:pt x="11660" y="562"/>
                      <a:pt x="11892" y="785"/>
                      <a:pt x="11892" y="1071"/>
                    </a:cubicBezTo>
                    <a:cubicBezTo>
                      <a:pt x="11892" y="1347"/>
                      <a:pt x="11660" y="1579"/>
                      <a:pt x="11384" y="1579"/>
                    </a:cubicBezTo>
                    <a:lnTo>
                      <a:pt x="5282" y="1579"/>
                    </a:lnTo>
                    <a:cubicBezTo>
                      <a:pt x="5130" y="1579"/>
                      <a:pt x="5005" y="1704"/>
                      <a:pt x="5005" y="1856"/>
                    </a:cubicBezTo>
                    <a:cubicBezTo>
                      <a:pt x="5005" y="2008"/>
                      <a:pt x="5130" y="2132"/>
                      <a:pt x="5282" y="2132"/>
                    </a:cubicBezTo>
                    <a:lnTo>
                      <a:pt x="11384" y="2132"/>
                    </a:lnTo>
                    <a:cubicBezTo>
                      <a:pt x="11973" y="2132"/>
                      <a:pt x="12454" y="1660"/>
                      <a:pt x="12454" y="1071"/>
                    </a:cubicBezTo>
                    <a:cubicBezTo>
                      <a:pt x="12454" y="482"/>
                      <a:pt x="11973" y="0"/>
                      <a:pt x="113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" name="Google Shape;61;p8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idx="2"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5817122" y="-124100"/>
            <a:ext cx="3188700" cy="3188100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064725" y="539500"/>
            <a:ext cx="2366100" cy="18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1pPr>
          </a:lstStyle>
          <a:p/>
        </p:txBody>
      </p:sp>
      <p:sp>
        <p:nvSpPr>
          <p:cNvPr id="72" name="Google Shape;72;p1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ctrTitle"/>
          </p:nvPr>
        </p:nvSpPr>
        <p:spPr>
          <a:xfrm>
            <a:off x="401950" y="885825"/>
            <a:ext cx="5602500" cy="148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JAVA Project</a:t>
            </a:r>
            <a:endParaRPr sz="58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4087425" y="2980200"/>
            <a:ext cx="4212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2021315385 </a:t>
            </a:r>
            <a:r>
              <a:rPr i="1" lang="en"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이건</a:t>
            </a:r>
            <a:endParaRPr i="1" sz="3200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Gun Daniel Lee</a:t>
            </a:r>
            <a:endParaRPr i="1" sz="4000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310" name="Google Shape;310;p39"/>
          <p:cNvCxnSpPr>
            <a:stCxn id="309" idx="1"/>
          </p:cNvCxnSpPr>
          <p:nvPr/>
        </p:nvCxnSpPr>
        <p:spPr>
          <a:xfrm rot="10800000">
            <a:off x="2481225" y="3576150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95FFD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rot="10800000">
            <a:off x="4424651" y="1627581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25" y="266100"/>
            <a:ext cx="2333875" cy="2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/>
          <p:nvPr/>
        </p:nvSpPr>
        <p:spPr>
          <a:xfrm>
            <a:off x="1618500" y="1966600"/>
            <a:ext cx="193789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95" name="Google Shape;395;p48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</a:t>
            </a:r>
            <a:endParaRPr sz="4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Purchase</a:t>
            </a:r>
            <a:endParaRPr sz="4200"/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875" y="642088"/>
            <a:ext cx="4370801" cy="34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8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Search</a:t>
            </a:r>
            <a:r>
              <a:rPr b="1" lang="en" sz="2400">
                <a:solidFill>
                  <a:schemeClr val="accent1"/>
                </a:solidFill>
              </a:rPr>
              <a:t> </a:t>
            </a:r>
            <a:r>
              <a:rPr lang="en" sz="2400"/>
              <a:t>for products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Purchase </a:t>
            </a:r>
            <a:r>
              <a:rPr lang="en" sz="2400"/>
              <a:t>products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specifications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/>
          <p:nvPr/>
        </p:nvSpPr>
        <p:spPr>
          <a:xfrm>
            <a:off x="1618500" y="1966600"/>
            <a:ext cx="193789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3" name="Google Shape;403;p49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</a:t>
            </a:r>
            <a:endParaRPr sz="4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Purchase</a:t>
            </a:r>
            <a:endParaRPr sz="4200"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875" y="642088"/>
            <a:ext cx="4370801" cy="34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9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Search </a:t>
            </a:r>
            <a:r>
              <a:rPr lang="en" sz="2400"/>
              <a:t>for products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Purchase </a:t>
            </a:r>
            <a:r>
              <a:rPr lang="en" sz="2400"/>
              <a:t>products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specifications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6" name="Google Shape;4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300" y="1191325"/>
            <a:ext cx="4370800" cy="34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/>
          <p:nvPr/>
        </p:nvSpPr>
        <p:spPr>
          <a:xfrm>
            <a:off x="1618500" y="1966600"/>
            <a:ext cx="193789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Randomized</a:t>
            </a:r>
            <a:endParaRPr sz="4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Purchase</a:t>
            </a:r>
            <a:endParaRPr sz="4200"/>
          </a:p>
        </p:txBody>
      </p:sp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Randomize </a:t>
            </a:r>
            <a:r>
              <a:rPr lang="en" sz="2400"/>
              <a:t>product purchase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14" name="Google Shape;4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050" y="1400587"/>
            <a:ext cx="4394574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/>
          <p:nvPr/>
        </p:nvSpPr>
        <p:spPr>
          <a:xfrm>
            <a:off x="1618500" y="1966600"/>
            <a:ext cx="193789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20" name="Google Shape;420;p51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Review</a:t>
            </a:r>
            <a:endParaRPr sz="4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Purchase</a:t>
            </a:r>
            <a:endParaRPr sz="4200"/>
          </a:p>
        </p:txBody>
      </p:sp>
      <p:sp>
        <p:nvSpPr>
          <p:cNvPr id="421" name="Google Shape;421;p51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Check </a:t>
            </a:r>
            <a:r>
              <a:rPr lang="en" sz="2400"/>
              <a:t>the finalized purchase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75" y="977213"/>
            <a:ext cx="4458001" cy="31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/>
          <p:nvPr/>
        </p:nvSpPr>
        <p:spPr>
          <a:xfrm>
            <a:off x="4076850" y="3993475"/>
            <a:ext cx="3077914" cy="144802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28" name="Google Shape;428;p52"/>
          <p:cNvSpPr txBox="1"/>
          <p:nvPr>
            <p:ph type="title"/>
          </p:nvPr>
        </p:nvSpPr>
        <p:spPr>
          <a:xfrm>
            <a:off x="1957650" y="1478450"/>
            <a:ext cx="52287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 i="1">
              <a:solidFill>
                <a:schemeClr val="accent1"/>
              </a:solidFill>
            </a:endParaRPr>
          </a:p>
        </p:txBody>
      </p:sp>
      <p:cxnSp>
        <p:nvCxnSpPr>
          <p:cNvPr id="429" name="Google Shape;429;p52"/>
          <p:cNvCxnSpPr/>
          <p:nvPr/>
        </p:nvCxnSpPr>
        <p:spPr>
          <a:xfrm rot="10800000">
            <a:off x="2231151" y="3569131"/>
            <a:ext cx="16062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99381">
            <a:off x="6183325" y="2595875"/>
            <a:ext cx="2333875" cy="2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6647" r="16654" t="0"/>
          <a:stretch/>
        </p:blipFill>
        <p:spPr>
          <a:xfrm rot="299794">
            <a:off x="5297086" y="249119"/>
            <a:ext cx="2886469" cy="2886469"/>
          </a:xfrm>
          <a:prstGeom prst="decagon">
            <a:avLst>
              <a:gd fmla="val 105146" name="vf"/>
            </a:avLst>
          </a:prstGeom>
        </p:spPr>
      </p:pic>
      <p:sp>
        <p:nvSpPr>
          <p:cNvPr id="319" name="Google Shape;319;p40"/>
          <p:cNvSpPr/>
          <p:nvPr/>
        </p:nvSpPr>
        <p:spPr>
          <a:xfrm>
            <a:off x="1824651" y="998250"/>
            <a:ext cx="2482042" cy="113957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560" lvl="0" marL="274320" rtl="0" algn="l"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●"/>
            </a:pPr>
            <a:r>
              <a:rPr lang="en" sz="2400"/>
              <a:t>Subway KIOSK System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○"/>
            </a:pPr>
            <a:r>
              <a:rPr lang="en" sz="2400"/>
              <a:t>Self-ordering</a:t>
            </a:r>
            <a:endParaRPr sz="2400"/>
          </a:p>
          <a:p>
            <a:pPr indent="-381000" lvl="1" marL="914400" rtl="0" algn="l">
              <a:spcBef>
                <a:spcPts val="1200"/>
              </a:spcBef>
              <a:spcAft>
                <a:spcPts val="1200"/>
              </a:spcAft>
              <a:buSzPts val="2400"/>
              <a:buChar char="○"/>
            </a:pPr>
            <a:r>
              <a:rPr lang="en" sz="2400"/>
              <a:t>Store managing</a:t>
            </a:r>
            <a:endParaRPr sz="2400"/>
          </a:p>
        </p:txBody>
      </p:sp>
      <p:sp>
        <p:nvSpPr>
          <p:cNvPr id="321" name="Google Shape;321;p40"/>
          <p:cNvSpPr/>
          <p:nvPr/>
        </p:nvSpPr>
        <p:spPr>
          <a:xfrm>
            <a:off x="1415950" y="3512968"/>
            <a:ext cx="1041300" cy="10410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33670">
            <a:off x="1476863" y="3573725"/>
            <a:ext cx="919475" cy="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/>
          <p:nvPr>
            <p:ph type="title"/>
          </p:nvPr>
        </p:nvSpPr>
        <p:spPr>
          <a:xfrm>
            <a:off x="1732375" y="425550"/>
            <a:ext cx="66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Description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1058950" y="3333899"/>
            <a:ext cx="1194300" cy="1136700"/>
          </a:xfrm>
          <a:prstGeom prst="decagon">
            <a:avLst>
              <a:gd fmla="val 105146" name="vf"/>
            </a:avLst>
          </a:prstGeom>
          <a:solidFill>
            <a:srgbClr val="95FF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1593250" y="1996250"/>
            <a:ext cx="2862282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Objective</a:t>
            </a:r>
            <a:endParaRPr sz="4300"/>
          </a:p>
        </p:txBody>
      </p:sp>
      <p:sp>
        <p:nvSpPr>
          <p:cNvPr id="331" name="Google Shape;331;p41"/>
          <p:cNvSpPr txBox="1"/>
          <p:nvPr>
            <p:ph idx="1" type="subTitle"/>
          </p:nvPr>
        </p:nvSpPr>
        <p:spPr>
          <a:xfrm>
            <a:off x="2738025" y="2688950"/>
            <a:ext cx="54660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</a:t>
            </a:r>
            <a:r>
              <a:rPr lang="en" sz="2400"/>
              <a:t> </a:t>
            </a:r>
            <a:r>
              <a:rPr b="1" lang="en" sz="2400">
                <a:solidFill>
                  <a:schemeClr val="accent1"/>
                </a:solidFill>
              </a:rPr>
              <a:t>reduce the ordering time</a:t>
            </a:r>
            <a:r>
              <a:rPr lang="en" sz="2400"/>
              <a:t> in Subway branches and to </a:t>
            </a:r>
            <a:r>
              <a:rPr b="1" lang="en" sz="2400">
                <a:solidFill>
                  <a:schemeClr val="accent1"/>
                </a:solidFill>
              </a:rPr>
              <a:t>simplify product management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332" name="Google Shape;332;p41"/>
          <p:cNvCxnSpPr/>
          <p:nvPr/>
        </p:nvCxnSpPr>
        <p:spPr>
          <a:xfrm>
            <a:off x="1633025" y="1438775"/>
            <a:ext cx="852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7259">
            <a:off x="1208950" y="3475301"/>
            <a:ext cx="894326" cy="85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3684050" y="2067700"/>
            <a:ext cx="50958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Features</a:t>
            </a:r>
            <a:endParaRPr i="1"/>
          </a:p>
        </p:txBody>
      </p:sp>
      <p:sp>
        <p:nvSpPr>
          <p:cNvPr id="339" name="Google Shape;339;p42"/>
          <p:cNvSpPr/>
          <p:nvPr/>
        </p:nvSpPr>
        <p:spPr>
          <a:xfrm>
            <a:off x="3808175" y="3172400"/>
            <a:ext cx="4107497" cy="144802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0" name="Google Shape;340;p42"/>
          <p:cNvSpPr/>
          <p:nvPr/>
        </p:nvSpPr>
        <p:spPr>
          <a:xfrm rot="-448633">
            <a:off x="671230" y="27381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42"/>
          <p:cNvCxnSpPr/>
          <p:nvPr/>
        </p:nvCxnSpPr>
        <p:spPr>
          <a:xfrm rot="10800000">
            <a:off x="3808176" y="2379231"/>
            <a:ext cx="11604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42"/>
          <p:cNvSpPr/>
          <p:nvPr/>
        </p:nvSpPr>
        <p:spPr>
          <a:xfrm>
            <a:off x="956200" y="687399"/>
            <a:ext cx="1041300" cy="10410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5658">
            <a:off x="1093639" y="3160265"/>
            <a:ext cx="1873171" cy="18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400" y="423375"/>
            <a:ext cx="6185529" cy="1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/>
          <p:nvPr/>
        </p:nvSpPr>
        <p:spPr>
          <a:xfrm>
            <a:off x="1618500" y="1966600"/>
            <a:ext cx="1098781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0" name="Google Shape;350;p43"/>
          <p:cNvSpPr txBox="1"/>
          <p:nvPr>
            <p:ph type="title"/>
          </p:nvPr>
        </p:nvSpPr>
        <p:spPr>
          <a:xfrm>
            <a:off x="788374" y="1371400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Registration</a:t>
            </a:r>
            <a:endParaRPr sz="4200"/>
          </a:p>
        </p:txBody>
      </p:sp>
      <p:sp>
        <p:nvSpPr>
          <p:cNvPr id="351" name="Google Shape;351;p43"/>
          <p:cNvSpPr txBox="1"/>
          <p:nvPr>
            <p:ph idx="1" type="subTitle"/>
          </p:nvPr>
        </p:nvSpPr>
        <p:spPr>
          <a:xfrm>
            <a:off x="788375" y="2325900"/>
            <a:ext cx="41334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Register </a:t>
            </a:r>
            <a:r>
              <a:rPr lang="en" sz="2400"/>
              <a:t>as owner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Update </a:t>
            </a:r>
            <a:r>
              <a:rPr lang="en" sz="2400"/>
              <a:t>owner information</a:t>
            </a:r>
            <a:endParaRPr sz="2400"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475" y="943725"/>
            <a:ext cx="4279300" cy="31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1602497" y="1966600"/>
            <a:ext cx="1377670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8" name="Google Shape;358;p44"/>
          <p:cNvSpPr txBox="1"/>
          <p:nvPr>
            <p:ph idx="1" type="subTitle"/>
          </p:nvPr>
        </p:nvSpPr>
        <p:spPr>
          <a:xfrm>
            <a:off x="78837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Accessed </a:t>
            </a:r>
            <a:r>
              <a:rPr lang="en" sz="2400"/>
              <a:t>by login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Check </a:t>
            </a:r>
            <a:r>
              <a:rPr lang="en" sz="2400"/>
              <a:t>earnings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login information</a:t>
            </a:r>
            <a:endParaRPr sz="2400"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25" y="431450"/>
            <a:ext cx="4321325" cy="289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 rotWithShape="1">
          <a:blip r:embed="rId4">
            <a:alphaModFix/>
          </a:blip>
          <a:srcRect b="0" l="7321" r="0" t="7321"/>
          <a:stretch/>
        </p:blipFill>
        <p:spPr>
          <a:xfrm>
            <a:off x="6294525" y="2977000"/>
            <a:ext cx="2372700" cy="12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4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Information</a:t>
            </a:r>
            <a:endParaRPr sz="4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200"/>
              <a:t>  Access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/>
          <p:nvPr/>
        </p:nvSpPr>
        <p:spPr>
          <a:xfrm>
            <a:off x="1618500" y="1966600"/>
            <a:ext cx="104880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7" name="Google Shape;367;p45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Management</a:t>
            </a:r>
            <a:endParaRPr sz="4200"/>
          </a:p>
        </p:txBody>
      </p:sp>
      <p:sp>
        <p:nvSpPr>
          <p:cNvPr id="368" name="Google Shape;368;p45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Add, remove, or edit </a:t>
            </a:r>
            <a:r>
              <a:rPr lang="en" sz="2400"/>
              <a:t>product list</a:t>
            </a:r>
            <a:endParaRPr sz="2400"/>
          </a:p>
        </p:txBody>
      </p:sp>
      <p:pic>
        <p:nvPicPr>
          <p:cNvPr id="369" name="Google Shape;3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75" y="889250"/>
            <a:ext cx="4233601" cy="30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/>
          <p:nvPr/>
        </p:nvSpPr>
        <p:spPr>
          <a:xfrm>
            <a:off x="1618500" y="1966600"/>
            <a:ext cx="1048804" cy="130230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5" name="Google Shape;375;p46"/>
          <p:cNvSpPr txBox="1"/>
          <p:nvPr>
            <p:ph type="title"/>
          </p:nvPr>
        </p:nvSpPr>
        <p:spPr>
          <a:xfrm>
            <a:off x="788374" y="1191325"/>
            <a:ext cx="32328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Management</a:t>
            </a:r>
            <a:endParaRPr sz="4200"/>
          </a:p>
        </p:txBody>
      </p:sp>
      <p:sp>
        <p:nvSpPr>
          <p:cNvPr id="376" name="Google Shape;376;p46"/>
          <p:cNvSpPr txBox="1"/>
          <p:nvPr>
            <p:ph idx="1" type="subTitle"/>
          </p:nvPr>
        </p:nvSpPr>
        <p:spPr>
          <a:xfrm>
            <a:off x="713225" y="2276900"/>
            <a:ext cx="42336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-"/>
            </a:pPr>
            <a:r>
              <a:rPr b="1" lang="en" sz="2400">
                <a:solidFill>
                  <a:schemeClr val="accent1"/>
                </a:solidFill>
              </a:rPr>
              <a:t>Add, remove, or edit </a:t>
            </a:r>
            <a:r>
              <a:rPr lang="en" sz="2400"/>
              <a:t>product list</a:t>
            </a:r>
            <a:endParaRPr sz="2400"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75" y="889250"/>
            <a:ext cx="4233601" cy="306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975" y="1491950"/>
            <a:ext cx="4248675" cy="3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3468875" y="2067700"/>
            <a:ext cx="57495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</a:t>
            </a:r>
            <a:r>
              <a:rPr lang="en"/>
              <a:t>Features</a:t>
            </a:r>
            <a:endParaRPr i="1"/>
          </a:p>
        </p:txBody>
      </p:sp>
      <p:sp>
        <p:nvSpPr>
          <p:cNvPr id="384" name="Google Shape;384;p47"/>
          <p:cNvSpPr/>
          <p:nvPr/>
        </p:nvSpPr>
        <p:spPr>
          <a:xfrm>
            <a:off x="3808175" y="3172400"/>
            <a:ext cx="4107497" cy="144802"/>
          </a:xfrm>
          <a:custGeom>
            <a:rect b="b" l="l" r="r" t="t"/>
            <a:pathLst>
              <a:path extrusionOk="0" h="8509" w="139794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5" name="Google Shape;385;p47"/>
          <p:cNvSpPr/>
          <p:nvPr/>
        </p:nvSpPr>
        <p:spPr>
          <a:xfrm rot="-448633">
            <a:off x="671230" y="2738150"/>
            <a:ext cx="2718012" cy="2717417"/>
          </a:xfrm>
          <a:prstGeom prst="decagon">
            <a:avLst>
              <a:gd fmla="val 105146" name="vf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47"/>
          <p:cNvCxnSpPr/>
          <p:nvPr/>
        </p:nvCxnSpPr>
        <p:spPr>
          <a:xfrm rot="10800000">
            <a:off x="3808176" y="2379231"/>
            <a:ext cx="1160400" cy="0"/>
          </a:xfrm>
          <a:prstGeom prst="straightConnector1">
            <a:avLst/>
          </a:prstGeom>
          <a:solidFill>
            <a:schemeClr val="lt2"/>
          </a:solidFill>
          <a:ln cap="flat" cmpd="sng" w="76200">
            <a:solidFill>
              <a:srgbClr val="6178F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7"/>
          <p:cNvSpPr/>
          <p:nvPr/>
        </p:nvSpPr>
        <p:spPr>
          <a:xfrm>
            <a:off x="956200" y="687399"/>
            <a:ext cx="1041300" cy="10410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5658">
            <a:off x="1093639" y="3160265"/>
            <a:ext cx="1873171" cy="18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400" y="423375"/>
            <a:ext cx="6185529" cy="1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