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6120B-D58B-CCB0-0F1F-29FA96853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FA7C39-3585-D0FC-B0FD-A5F4F6C34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682F0-DC84-758F-759D-FA16888D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D38-0108-44EF-9855-4528ABD3719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97A9A-1571-F4B9-C2F8-2961AD02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67BBB-F4B1-0423-A658-5872E672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2CB-04CF-4979-9DD7-E3B69F701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B1291-87F3-EABD-27E8-4320EB7D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0496E4-953D-08BA-FCF5-6F9E183EC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747E7-76E9-0C7F-0627-93B34DEA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D38-0108-44EF-9855-4528ABD3719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F5045-B214-1911-48C3-87E8CD52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93BA-4526-C0F3-FE53-84D51A18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2CB-04CF-4979-9DD7-E3B69F701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1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CF7119-A4DE-E633-472A-51217C617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1521DC-2B03-FC53-751E-E4AA532DA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58ED3-9608-DD44-B461-801FB3CB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D38-0108-44EF-9855-4528ABD3719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E38F4-B417-1804-F4DE-806D2E31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45F94-7F73-AC79-8A6D-FCDE272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2CB-04CF-4979-9DD7-E3B69F701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1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D0D63-BAFD-80C1-3E5C-5CBC2D98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334E2-4F05-613B-F761-EFDA7EDA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4F537-C8E0-F52D-0E7D-2BE005F3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D38-0108-44EF-9855-4528ABD3719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A9F43-D565-FBDD-E3C5-F476FA05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AEBF1-4004-5D18-198D-6ED72443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2CB-04CF-4979-9DD7-E3B69F701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8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4115A-61B8-3D0D-25AA-A224C67F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20558-9ED8-0C44-EB54-2A308C98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FDFC5-21AD-EE1C-4388-58ACD8CA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D38-0108-44EF-9855-4528ABD3719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56C43-36BF-B6CB-6D70-3E673F3E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38274-700A-3157-1A00-7DF5398E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2CB-04CF-4979-9DD7-E3B69F701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3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3348F-14F7-85B9-1ED5-6E521E1E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7E023-B8DD-C394-0D9B-06E2C925B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A7DA3F-8EAE-2E21-5DBB-A5F670349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344C0-74B4-3312-8B61-4A5F7E0A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D38-0108-44EF-9855-4528ABD3719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AC43-823C-D13E-E468-7986939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0B5A1-2EF4-3C90-D90D-DF3CBC87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2CB-04CF-4979-9DD7-E3B69F701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3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B97C3-6F80-E318-0AD4-42AB466D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534D6-36E2-C953-172A-D453737C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2E9C3E-3DB1-13E8-5C90-62ED2681D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2E70EA-8BAF-468E-F5B6-B89C17A94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E78099-A65B-D015-8DD6-887CC4A29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C4714C-EA48-C098-324F-2F47322D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D38-0108-44EF-9855-4528ABD3719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6D0554-E061-2173-F91B-791FFACF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4B7BF1-84C6-C38E-3D24-BB28C9E4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2CB-04CF-4979-9DD7-E3B69F701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0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14387-B9E9-E149-CD2A-B4648312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C5AF4-893C-C324-741B-E4582AA2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D38-0108-44EF-9855-4528ABD3719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43E0B0-96BA-CB5C-98C6-428BC785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B8B65-49F3-1262-1EC7-AA813FE6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2CB-04CF-4979-9DD7-E3B69F701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7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CAB5CC-7F48-D521-5011-2F0E493D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D38-0108-44EF-9855-4528ABD3719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FB0ED6-2D7B-0F99-A121-3F75DE9B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91214A-9F05-02C3-82C5-52B66689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2CB-04CF-4979-9DD7-E3B69F701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4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3EC05-09A6-6CF8-260A-3FCE3C0F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FAC4E-DE22-C125-6D4E-258431F9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27F409-5FEF-C125-3702-E9623988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29279-AFF2-9B7C-D3EF-E4955489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D38-0108-44EF-9855-4528ABD3719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69E31-5D94-E6BA-3B06-4BE3F4B0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D391F6-8917-EC5A-5866-BDF84484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2CB-04CF-4979-9DD7-E3B69F701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9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6E11C-494C-3FBA-0B43-3FA0166A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0ADE00-887C-D9F4-5940-35B5F73C9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2C7D84-B08B-464D-6D85-D21703C02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611412-9426-6293-ACB5-9A80190B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D38-0108-44EF-9855-4528ABD3719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93809-9BD8-A423-39B1-5E310EF0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671F9-F77C-49EC-328E-71759A5E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2CB-04CF-4979-9DD7-E3B69F701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4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335B18-EEF3-1D6E-B220-66C783FC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01966-A8BA-E788-F19E-E42AEF9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26BA1-0671-6757-940F-D453CCEA4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9D38-0108-44EF-9855-4528ABD3719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AB306-114D-2B40-8027-B213088BB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7647D-C395-EA16-CD6F-1AE47A66E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92CB-04CF-4979-9DD7-E3B69F701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9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7B5542-A97B-0954-0138-3D699A790775}"/>
              </a:ext>
            </a:extLst>
          </p:cNvPr>
          <p:cNvSpPr txBox="1"/>
          <p:nvPr/>
        </p:nvSpPr>
        <p:spPr>
          <a:xfrm>
            <a:off x="785004" y="614638"/>
            <a:ext cx="99635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20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8. Design a Mealy type sequence detector for finding </a:t>
            </a:r>
            <a:r>
              <a:rPr lang="en-US" altLang="ko-KR" sz="2000" b="1" kern="1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‘</a:t>
            </a:r>
            <a:r>
              <a:rPr lang="en-US" altLang="ko-KR" sz="20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001</a:t>
            </a:r>
            <a:r>
              <a:rPr lang="en-US" altLang="ko-KR" sz="2000" b="1" kern="1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”</a:t>
            </a:r>
            <a:r>
              <a:rPr lang="en-US" altLang="ko-KR" sz="20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with JK type flip-flops. (20 points)</a:t>
            </a:r>
            <a:endParaRPr lang="ko-KR" altLang="ko-KR" sz="20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D6AFC2-A8DC-B39B-EC08-68D230D1F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04" y="1542473"/>
            <a:ext cx="5498175" cy="45731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484FF3-3366-468A-438A-4FEEDC201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052" y="1723450"/>
            <a:ext cx="29622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7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바탕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Chilgee</dc:creator>
  <cp:lastModifiedBy>Lee Chilgee</cp:lastModifiedBy>
  <cp:revision>4</cp:revision>
  <dcterms:created xsi:type="dcterms:W3CDTF">2023-05-08T01:17:31Z</dcterms:created>
  <dcterms:modified xsi:type="dcterms:W3CDTF">2023-05-08T07:05:11Z</dcterms:modified>
</cp:coreProperties>
</file>