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6" r:id="rId3"/>
    <p:sldId id="257" r:id="rId4"/>
    <p:sldId id="283" r:id="rId5"/>
    <p:sldId id="280" r:id="rId6"/>
    <p:sldId id="300" r:id="rId7"/>
    <p:sldId id="258" r:id="rId8"/>
    <p:sldId id="259" r:id="rId9"/>
    <p:sldId id="301" r:id="rId10"/>
    <p:sldId id="260" r:id="rId11"/>
    <p:sldId id="299" r:id="rId12"/>
    <p:sldId id="261" r:id="rId13"/>
    <p:sldId id="291" r:id="rId14"/>
    <p:sldId id="263" r:id="rId15"/>
    <p:sldId id="284" r:id="rId16"/>
    <p:sldId id="287" r:id="rId17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FF00FF"/>
    <a:srgbClr val="00FF00"/>
    <a:srgbClr val="FF9900"/>
    <a:srgbClr val="FFFF00"/>
    <a:srgbClr val="000000"/>
    <a:srgbClr val="006600"/>
    <a:srgbClr val="EDF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8244" autoAdjust="0"/>
  </p:normalViewPr>
  <p:slideViewPr>
    <p:cSldViewPr>
      <p:cViewPr varScale="1">
        <p:scale>
          <a:sx n="98" d="100"/>
          <a:sy n="98" d="100"/>
        </p:scale>
        <p:origin x="197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6BEE6613-EBD4-4A8A-BDE5-70863A1BA42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C3D7EA91-FDCC-4924-B6C6-2FE9C729C81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0836" name="Rectangle 4">
            <a:extLst>
              <a:ext uri="{FF2B5EF4-FFF2-40B4-BE49-F238E27FC236}">
                <a16:creationId xmlns:a16="http://schemas.microsoft.com/office/drawing/2014/main" id="{19555DE3-52F6-47FB-A421-5A00B83BECD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0837" name="Rectangle 5">
            <a:extLst>
              <a:ext uri="{FF2B5EF4-FFF2-40B4-BE49-F238E27FC236}">
                <a16:creationId xmlns:a16="http://schemas.microsoft.com/office/drawing/2014/main" id="{224E7B24-CAB3-45E3-A6D7-8EEBD057CCB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/>
            </a:lvl1pPr>
          </a:lstStyle>
          <a:p>
            <a:pPr>
              <a:defRPr/>
            </a:pPr>
            <a:fld id="{8F8DDF8A-0516-4A43-8DA8-13BA696FA86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B8946651-AE6C-499D-A2B5-6E24EA0B889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48449B80-3EA4-4B32-ACBD-9872D513643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FE774BA-FF0F-4A5D-BA63-1847A4F0AC2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5" name="Rectangle 5">
            <a:extLst>
              <a:ext uri="{FF2B5EF4-FFF2-40B4-BE49-F238E27FC236}">
                <a16:creationId xmlns:a16="http://schemas.microsoft.com/office/drawing/2014/main" id="{C6EA1798-7443-4897-B76C-E8923F9F822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07526" name="Rectangle 6">
            <a:extLst>
              <a:ext uri="{FF2B5EF4-FFF2-40B4-BE49-F238E27FC236}">
                <a16:creationId xmlns:a16="http://schemas.microsoft.com/office/drawing/2014/main" id="{B769DCB0-9D27-447F-A7F2-24E3E8959DF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7527" name="Rectangle 7">
            <a:extLst>
              <a:ext uri="{FF2B5EF4-FFF2-40B4-BE49-F238E27FC236}">
                <a16:creationId xmlns:a16="http://schemas.microsoft.com/office/drawing/2014/main" id="{F985E8E1-E4C3-47DF-8E6F-BB7EF66E2D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/>
            </a:lvl1pPr>
          </a:lstStyle>
          <a:p>
            <a:pPr>
              <a:defRPr/>
            </a:pPr>
            <a:fld id="{2A43B1CF-8136-4EB9-AF94-2F44DAE134E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E762606-BB7E-4E7A-9049-24DE15BEBB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20B2D8C-0651-49D2-B558-8554931AF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>
            <a:extLst>
              <a:ext uri="{FF2B5EF4-FFF2-40B4-BE49-F238E27FC236}">
                <a16:creationId xmlns:a16="http://schemas.microsoft.com/office/drawing/2014/main" id="{9D6F8D55-407A-4831-908C-43A77F8F8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2">
            <a:extLst>
              <a:ext uri="{FF2B5EF4-FFF2-40B4-BE49-F238E27FC236}">
                <a16:creationId xmlns:a16="http://schemas.microsoft.com/office/drawing/2014/main" id="{9C43E1C5-53ED-45DC-9911-6BE5EB791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16" name="슬라이드 번호 개체 틀 3">
            <a:extLst>
              <a:ext uri="{FF2B5EF4-FFF2-40B4-BE49-F238E27FC236}">
                <a16:creationId xmlns:a16="http://schemas.microsoft.com/office/drawing/2014/main" id="{CD03DC29-7E4D-4413-BD31-229112B025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2DEECB4-81AB-4C50-8077-ABE120A632FD}" type="slidenum">
              <a:rPr lang="en-US" altLang="ko-KR" b="0" smtClean="0"/>
              <a:pPr/>
              <a:t>8</a:t>
            </a:fld>
            <a:endParaRPr lang="en-US" altLang="ko-KR"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>
            <a:extLst>
              <a:ext uri="{FF2B5EF4-FFF2-40B4-BE49-F238E27FC236}">
                <a16:creationId xmlns:a16="http://schemas.microsoft.com/office/drawing/2014/main" id="{9FADBFDC-D436-4444-8111-9079ED7BB4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슬라이드 노트 개체 틀 2">
            <a:extLst>
              <a:ext uri="{FF2B5EF4-FFF2-40B4-BE49-F238E27FC236}">
                <a16:creationId xmlns:a16="http://schemas.microsoft.com/office/drawing/2014/main" id="{EA00EB57-3E42-412D-A92F-632D68420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AE44EF9B-762C-474F-9191-E01EDAFDF2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A81070A-C0D6-42E8-90E8-A43B1218FE4C}" type="slidenum">
              <a:rPr lang="en-US" altLang="ko-KR" b="0" smtClean="0"/>
              <a:pPr/>
              <a:t>9</a:t>
            </a:fld>
            <a:endParaRPr lang="en-US" altLang="ko-KR" b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A8D7E312-2F30-46A0-9ACE-5EE4561061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E8456DFA-AF41-4D0C-9815-18E38BA29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C38D028F-C42D-4E33-B05C-2F81AA7B01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105AF76-B65A-4BE1-AE4C-D8E9685DAC07}" type="slidenum">
              <a:rPr lang="en-US" altLang="ko-KR" b="0" smtClean="0"/>
              <a:pPr/>
              <a:t>11</a:t>
            </a:fld>
            <a:endParaRPr lang="en-US" altLang="ko-KR" b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E30CF1EF-F10D-461C-BCF1-806C683781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7C2A03F5-AFE5-4D35-8165-000ACB82B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/>
              <a:t>(P1 + P2) (P1 + P3) = P1P1 + P1P2 + P1P3 + P2P3 = P1 (1 + P2 + P3) + P2P3 = P1 + P2P3</a:t>
            </a:r>
          </a:p>
          <a:p>
            <a:r>
              <a:rPr lang="en-US" altLang="ko-KR"/>
              <a:t>P2P3P6 + P2P3PP5P6 + P1P2P3P6 + P2P3P4P6 = P2P3P6 (1 + P5 + P1 + P4) = P2P3P6</a:t>
            </a:r>
            <a:endParaRPr lang="ko-KR" altLang="en-US"/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DF9DA07C-C58C-43C5-9EF6-29EB54AB96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D0CE3B1-59C0-4E56-83FB-0353F34C87AE}" type="slidenum">
              <a:rPr lang="en-US" altLang="ko-KR" b="0" smtClean="0"/>
              <a:pPr/>
              <a:t>16</a:t>
            </a:fld>
            <a:endParaRPr lang="en-US" altLang="ko-KR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2F1FAD8-920C-4D13-9F41-A6382338B38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C614A-D144-4C27-8A87-4CBE9CD42E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712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B41D218-12E9-46EC-B245-F8F0A604D1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8B229-9462-46C7-937A-44B987AFF0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349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4D6A073-D4EC-4DB3-95C6-A8F76750E8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E448F9-3B4C-4356-BD3E-1186844A53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7491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6776E3-E9EC-4D55-9A7C-16E0A83998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380F6-19AC-4C35-AEE7-E60397CD46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63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F52EF46-A077-4CF3-AB04-9D3A2FE4BB7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2667E-AC40-4B74-869D-D2FAA6F8E6B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294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3B9F7A4-D89F-4923-8F42-062016E2D7A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156B1-71F2-4B8A-9036-28EDF31FD5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449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F789CBE-630B-4CBA-A191-CD3BC61C180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F3EEF-2C45-4680-9A06-0A47BECAD1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594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4829BB-F50C-428A-A713-ADAD95A4B1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0FAFD-5A47-44E8-BA0E-BD7AFFA9285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410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76BEDC1-63CA-4C1A-93DD-62EFFD9C07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ECD46-2770-4E87-BCA2-2B42B87C9D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72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6606F4C-7A85-4B28-9730-0AE2C92908A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80407-7DC4-4C21-BAA3-2314227051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966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77068B8-4BAC-47F5-8943-355E50DFBC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D22C3-F31E-4F01-8AEF-5414C504D9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905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8D52DA-15D0-4DC3-9FFB-5B746C1C214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6B442-7471-4CA7-B0DA-F602D11C66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79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3DB7AE-AD8C-4F7C-AD4D-23FEAF0D822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B23EE-824C-4E3D-9797-6520ECBE11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712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C4B374C-3C1D-42D9-BDA1-1043EC90B4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04875"/>
            <a:ext cx="9144000" cy="762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EC0A7D0-8B80-4A40-812F-EF2839E6AB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41750" y="6391275"/>
            <a:ext cx="1450975" cy="339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atinLnBrk="1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dirty="0">
                <a:solidFill>
                  <a:srgbClr val="00FF00"/>
                </a:solidFill>
                <a:latin typeface="Arial" panose="020B0604020202020204" pitchFamily="34" charset="0"/>
              </a:rPr>
              <a:t>Spring 2023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875F6E0-989F-4C0C-8A58-C79BADB9673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6381750"/>
            <a:ext cx="1657350" cy="339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atinLnBrk="1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60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 Design</a:t>
            </a:r>
          </a:p>
        </p:txBody>
      </p:sp>
      <p:sp>
        <p:nvSpPr>
          <p:cNvPr id="105477" name="Rectangle 5">
            <a:extLst>
              <a:ext uri="{FF2B5EF4-FFF2-40B4-BE49-F238E27FC236}">
                <a16:creationId xmlns:a16="http://schemas.microsoft.com/office/drawing/2014/main" id="{109E1399-7941-4C04-B1A2-DA7321449E1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10313"/>
            <a:ext cx="68421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kumimoji="0" sz="1600">
                <a:solidFill>
                  <a:srgbClr val="0099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C2B8D7D-8D5A-488C-90AC-35E786B1EF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8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>
            <a:extLst>
              <a:ext uri="{FF2B5EF4-FFF2-40B4-BE49-F238E27FC236}">
                <a16:creationId xmlns:a16="http://schemas.microsoft.com/office/drawing/2014/main" id="{BA5AC637-D0EF-49DB-B7BD-FEC3A0EED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88913"/>
            <a:ext cx="8382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4000">
                <a:solidFill>
                  <a:srgbClr val="0033CC"/>
                </a:solidFill>
                <a:latin typeface="Arial Narrow" panose="020B0606020202030204" pitchFamily="34" charset="0"/>
              </a:rPr>
              <a:t>Unit</a:t>
            </a:r>
            <a:r>
              <a:rPr lang="en-US" altLang="ko-KR" sz="4000" b="0">
                <a:solidFill>
                  <a:srgbClr val="0033CC"/>
                </a:solidFill>
                <a:latin typeface="Arial Narrow" panose="020B0606020202030204" pitchFamily="34" charset="0"/>
              </a:rPr>
              <a:t> 6</a:t>
            </a:r>
            <a:endParaRPr lang="en-US" altLang="ko-KR" sz="4000" b="0">
              <a:solidFill>
                <a:srgbClr val="CC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099" name="Rectangle 6">
            <a:extLst>
              <a:ext uri="{FF2B5EF4-FFF2-40B4-BE49-F238E27FC236}">
                <a16:creationId xmlns:a16="http://schemas.microsoft.com/office/drawing/2014/main" id="{8864AFCE-9034-460B-878A-844D3BBD1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1773238"/>
            <a:ext cx="572135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627063" algn="l"/>
              </a:tabLs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27063" algn="l"/>
              </a:tabLs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27063" algn="l"/>
              </a:tabLs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27063" algn="l"/>
              </a:tabLs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27063" algn="l"/>
              </a:tabLs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1600" i="1">
                <a:latin typeface="Arial" panose="020B0604020202020204" pitchFamily="34" charset="0"/>
              </a:rPr>
              <a:t>This chapter in the book includes:</a:t>
            </a:r>
          </a:p>
          <a:p>
            <a:pPr eaLnBrk="1" hangingPunct="1"/>
            <a:endParaRPr kumimoji="0" lang="en-US" altLang="ko-KR" sz="1600" b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kumimoji="0" lang="en-US" altLang="ko-KR" sz="1600" b="0">
                <a:solidFill>
                  <a:srgbClr val="006600"/>
                </a:solidFill>
                <a:latin typeface="Arial" panose="020B0604020202020204" pitchFamily="34" charset="0"/>
              </a:rPr>
              <a:t>	</a:t>
            </a:r>
            <a:r>
              <a:rPr kumimoji="0" lang="en-US" altLang="ko-KR" sz="1600">
                <a:solidFill>
                  <a:srgbClr val="006600"/>
                </a:solidFill>
                <a:latin typeface="Arial" panose="020B0604020202020204" pitchFamily="34" charset="0"/>
              </a:rPr>
              <a:t>Objectives</a:t>
            </a:r>
          </a:p>
          <a:p>
            <a:pPr eaLnBrk="1" hangingPunct="1"/>
            <a:r>
              <a:rPr kumimoji="0" lang="en-US" altLang="ko-KR" sz="1600">
                <a:solidFill>
                  <a:srgbClr val="006600"/>
                </a:solidFill>
                <a:latin typeface="Arial" panose="020B0604020202020204" pitchFamily="34" charset="0"/>
              </a:rPr>
              <a:t>	Study Guide</a:t>
            </a:r>
          </a:p>
          <a:p>
            <a:pPr eaLnBrk="1" hangingPunct="1"/>
            <a:r>
              <a:rPr kumimoji="0" lang="en-US" altLang="ko-KR" sz="1600">
                <a:solidFill>
                  <a:srgbClr val="006600"/>
                </a:solidFill>
                <a:latin typeface="Arial" panose="020B0604020202020204" pitchFamily="34" charset="0"/>
              </a:rPr>
              <a:t>6.1	Determination of Prime Implicants</a:t>
            </a:r>
          </a:p>
          <a:p>
            <a:pPr eaLnBrk="1" hangingPunct="1"/>
            <a:r>
              <a:rPr kumimoji="0" lang="en-US" altLang="ko-KR" sz="1600">
                <a:solidFill>
                  <a:srgbClr val="006600"/>
                </a:solidFill>
                <a:latin typeface="Arial" panose="020B0604020202020204" pitchFamily="34" charset="0"/>
              </a:rPr>
              <a:t>6.2	The Prime Implicant Chart</a:t>
            </a:r>
          </a:p>
          <a:p>
            <a:pPr eaLnBrk="1" hangingPunct="1"/>
            <a:r>
              <a:rPr kumimoji="0" lang="en-US" altLang="ko-KR" sz="1600">
                <a:solidFill>
                  <a:srgbClr val="006600"/>
                </a:solidFill>
                <a:latin typeface="Arial" panose="020B0604020202020204" pitchFamily="34" charset="0"/>
              </a:rPr>
              <a:t>6.3	Petrick’s Method</a:t>
            </a:r>
          </a:p>
          <a:p>
            <a:pPr eaLnBrk="1" hangingPunct="1"/>
            <a:r>
              <a:rPr kumimoji="0" lang="en-US" altLang="ko-KR" sz="1600">
                <a:solidFill>
                  <a:srgbClr val="006600"/>
                </a:solidFill>
                <a:latin typeface="Arial" panose="020B0604020202020204" pitchFamily="34" charset="0"/>
              </a:rPr>
              <a:t>6.4	Simplification of Incompletely Specified Functions</a:t>
            </a:r>
          </a:p>
          <a:p>
            <a:pPr eaLnBrk="1" hangingPunct="1"/>
            <a:r>
              <a:rPr kumimoji="0" lang="en-US" altLang="ko-KR" sz="1600">
                <a:solidFill>
                  <a:srgbClr val="006600"/>
                </a:solidFill>
                <a:latin typeface="Arial" panose="020B0604020202020204" pitchFamily="34" charset="0"/>
              </a:rPr>
              <a:t>6.5	Simplification Using Map-Entered Variables</a:t>
            </a:r>
          </a:p>
          <a:p>
            <a:pPr eaLnBrk="1" hangingPunct="1"/>
            <a:r>
              <a:rPr kumimoji="0" lang="en-US" altLang="ko-KR" sz="1600">
                <a:solidFill>
                  <a:srgbClr val="006600"/>
                </a:solidFill>
                <a:latin typeface="Arial" panose="020B0604020202020204" pitchFamily="34" charset="0"/>
              </a:rPr>
              <a:t>6.6	Conclusion</a:t>
            </a:r>
          </a:p>
          <a:p>
            <a:pPr eaLnBrk="1" hangingPunct="1"/>
            <a:r>
              <a:rPr kumimoji="0" lang="en-US" altLang="ko-KR" sz="1600">
                <a:solidFill>
                  <a:srgbClr val="006600"/>
                </a:solidFill>
                <a:latin typeface="Arial" panose="020B0604020202020204" pitchFamily="34" charset="0"/>
              </a:rPr>
              <a:t>	Programmed Exercises</a:t>
            </a:r>
          </a:p>
          <a:p>
            <a:pPr eaLnBrk="1" hangingPunct="1"/>
            <a:r>
              <a:rPr kumimoji="0" lang="en-US" altLang="ko-KR" sz="1600">
                <a:solidFill>
                  <a:srgbClr val="006600"/>
                </a:solidFill>
                <a:latin typeface="Arial" panose="020B0604020202020204" pitchFamily="34" charset="0"/>
              </a:rPr>
              <a:t>	Problems</a:t>
            </a:r>
          </a:p>
        </p:txBody>
      </p:sp>
      <p:sp>
        <p:nvSpPr>
          <p:cNvPr id="4100" name="Rectangle 8">
            <a:extLst>
              <a:ext uri="{FF2B5EF4-FFF2-40B4-BE49-F238E27FC236}">
                <a16:creationId xmlns:a16="http://schemas.microsoft.com/office/drawing/2014/main" id="{E3A80FC7-8E09-457A-BD20-1595214CA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052513"/>
            <a:ext cx="8382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4000" b="0">
                <a:solidFill>
                  <a:srgbClr val="EC8C00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4000" b="0">
                <a:solidFill>
                  <a:srgbClr val="CC0000"/>
                </a:solidFill>
                <a:latin typeface="Arial Narrow" panose="020B0606020202030204" pitchFamily="34" charset="0"/>
              </a:rPr>
              <a:t>QUINE-McCLUSKEY METHOD</a:t>
            </a:r>
          </a:p>
        </p:txBody>
      </p:sp>
      <p:pic>
        <p:nvPicPr>
          <p:cNvPr id="4101" name="그림 1">
            <a:extLst>
              <a:ext uri="{FF2B5EF4-FFF2-40B4-BE49-F238E27FC236}">
                <a16:creationId xmlns:a16="http://schemas.microsoft.com/office/drawing/2014/main" id="{8B9B096C-9B03-4448-AD2D-4B70BCFB2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3600"/>
            <a:ext cx="2087563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3">
            <a:extLst>
              <a:ext uri="{FF2B5EF4-FFF2-40B4-BE49-F238E27FC236}">
                <a16:creationId xmlns:a16="http://schemas.microsoft.com/office/drawing/2014/main" id="{96FDEFF2-6999-4ACA-9BAF-2CE47C5A68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09A6098-CFF0-41AD-AB2A-FA1D80BCFDC2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A24A3E0-E5C9-47F8-95D0-720E0759D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8229600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6.2 The Prime Implicant Chart</a:t>
            </a:r>
          </a:p>
        </p:txBody>
      </p:sp>
      <p:sp>
        <p:nvSpPr>
          <p:cNvPr id="16388" name="Text Box 56">
            <a:extLst>
              <a:ext uri="{FF2B5EF4-FFF2-40B4-BE49-F238E27FC236}">
                <a16:creationId xmlns:a16="http://schemas.microsoft.com/office/drawing/2014/main" id="{8185BE14-97BE-4A9F-8AA7-74E1F95C5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25538"/>
            <a:ext cx="4627563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400"/>
              <a:t>The resulting chart (Table 6-3)</a:t>
            </a:r>
          </a:p>
        </p:txBody>
      </p:sp>
      <p:sp>
        <p:nvSpPr>
          <p:cNvPr id="16389" name="Text Box 72">
            <a:extLst>
              <a:ext uri="{FF2B5EF4-FFF2-40B4-BE49-F238E27FC236}">
                <a16:creationId xmlns:a16="http://schemas.microsoft.com/office/drawing/2014/main" id="{6D400B74-74A2-4B07-9A4D-E0E0BB673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300663"/>
            <a:ext cx="561657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/>
              <a:t>The resulting minimum sum of products is</a:t>
            </a:r>
          </a:p>
        </p:txBody>
      </p:sp>
      <p:graphicFrame>
        <p:nvGraphicFramePr>
          <p:cNvPr id="16390" name="Object 73">
            <a:extLst>
              <a:ext uri="{FF2B5EF4-FFF2-40B4-BE49-F238E27FC236}">
                <a16:creationId xmlns:a16="http://schemas.microsoft.com/office/drawing/2014/main" id="{D73C6460-4FE1-4D03-B0F4-FEB12AF9BD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5794375"/>
          <a:ext cx="32004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22400" imgH="228600" progId="Equation.3">
                  <p:embed/>
                </p:oleObj>
              </mc:Choice>
              <mc:Fallback>
                <p:oleObj name="Equation" r:id="rId2" imgW="1422400" imgH="22860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794375"/>
                        <a:ext cx="3200400" cy="514350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1" name="그룹 2">
            <a:extLst>
              <a:ext uri="{FF2B5EF4-FFF2-40B4-BE49-F238E27FC236}">
                <a16:creationId xmlns:a16="http://schemas.microsoft.com/office/drawing/2014/main" id="{860E3BD7-0F77-4905-913E-02AFCAEC79D7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773238"/>
            <a:ext cx="7129463" cy="3240087"/>
            <a:chOff x="971550" y="1773238"/>
            <a:chExt cx="7129463" cy="3240087"/>
          </a:xfrm>
        </p:grpSpPr>
        <p:sp>
          <p:nvSpPr>
            <p:cNvPr id="16401" name="Rectangle 77">
              <a:extLst>
                <a:ext uri="{FF2B5EF4-FFF2-40B4-BE49-F238E27FC236}">
                  <a16:creationId xmlns:a16="http://schemas.microsoft.com/office/drawing/2014/main" id="{5C2B3453-311B-4662-956F-2AE2FE887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738" y="4548188"/>
              <a:ext cx="514350" cy="46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6402" name="Rectangle 78">
              <a:extLst>
                <a:ext uri="{FF2B5EF4-FFF2-40B4-BE49-F238E27FC236}">
                  <a16:creationId xmlns:a16="http://schemas.microsoft.com/office/drawing/2014/main" id="{61076F60-D242-4F45-8033-8D9CAAB06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738" y="4087813"/>
              <a:ext cx="51435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6403" name="Rectangle 79">
              <a:extLst>
                <a:ext uri="{FF2B5EF4-FFF2-40B4-BE49-F238E27FC236}">
                  <a16:creationId xmlns:a16="http://schemas.microsoft.com/office/drawing/2014/main" id="{3C3FE377-B3D4-4625-BC5C-BD88AFB73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738" y="3622675"/>
              <a:ext cx="514350" cy="465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6404" name="Rectangle 80">
              <a:extLst>
                <a:ext uri="{FF2B5EF4-FFF2-40B4-BE49-F238E27FC236}">
                  <a16:creationId xmlns:a16="http://schemas.microsoft.com/office/drawing/2014/main" id="{EA012668-10A3-44F0-974F-61B02326A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738" y="3163888"/>
              <a:ext cx="514350" cy="45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6405" name="Rectangle 81">
              <a:extLst>
                <a:ext uri="{FF2B5EF4-FFF2-40B4-BE49-F238E27FC236}">
                  <a16:creationId xmlns:a16="http://schemas.microsoft.com/office/drawing/2014/main" id="{2E632E59-E492-484F-91C8-2B725A616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738" y="2698750"/>
              <a:ext cx="514350" cy="465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6406" name="Rectangle 82">
              <a:extLst>
                <a:ext uri="{FF2B5EF4-FFF2-40B4-BE49-F238E27FC236}">
                  <a16:creationId xmlns:a16="http://schemas.microsoft.com/office/drawing/2014/main" id="{E6A8059D-E2F4-4217-906C-9394DF572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738" y="2238375"/>
              <a:ext cx="51435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6407" name="Rectangle 83">
              <a:extLst>
                <a:ext uri="{FF2B5EF4-FFF2-40B4-BE49-F238E27FC236}">
                  <a16:creationId xmlns:a16="http://schemas.microsoft.com/office/drawing/2014/main" id="{229AC150-9777-4EC7-B9AF-24C49BAC8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738" y="1773238"/>
              <a:ext cx="514350" cy="46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2</a:t>
              </a:r>
            </a:p>
          </p:txBody>
        </p:sp>
        <p:sp>
          <p:nvSpPr>
            <p:cNvPr id="16408" name="Rectangle 84">
              <a:extLst>
                <a:ext uri="{FF2B5EF4-FFF2-40B4-BE49-F238E27FC236}">
                  <a16:creationId xmlns:a16="http://schemas.microsoft.com/office/drawing/2014/main" id="{FC4E4EDE-E9FF-4557-AC06-1E702D3F5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88" y="4548188"/>
              <a:ext cx="512762" cy="46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6409" name="Rectangle 85">
              <a:extLst>
                <a:ext uri="{FF2B5EF4-FFF2-40B4-BE49-F238E27FC236}">
                  <a16:creationId xmlns:a16="http://schemas.microsoft.com/office/drawing/2014/main" id="{9B7344FB-0BB3-4F83-907C-D0B13D498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88" y="4087813"/>
              <a:ext cx="512762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6410" name="Rectangle 86">
              <a:extLst>
                <a:ext uri="{FF2B5EF4-FFF2-40B4-BE49-F238E27FC236}">
                  <a16:creationId xmlns:a16="http://schemas.microsoft.com/office/drawing/2014/main" id="{44E56BA0-2152-48B4-82A1-AD510AD1D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88" y="3622675"/>
              <a:ext cx="512762" cy="465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6411" name="Rectangle 87">
              <a:extLst>
                <a:ext uri="{FF2B5EF4-FFF2-40B4-BE49-F238E27FC236}">
                  <a16:creationId xmlns:a16="http://schemas.microsoft.com/office/drawing/2014/main" id="{2B26388A-D69D-48C4-9FCB-FB4B29DD2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88" y="3163888"/>
              <a:ext cx="512762" cy="45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6412" name="Rectangle 88">
              <a:extLst>
                <a:ext uri="{FF2B5EF4-FFF2-40B4-BE49-F238E27FC236}">
                  <a16:creationId xmlns:a16="http://schemas.microsoft.com/office/drawing/2014/main" id="{5AF9291B-7CF6-42F7-B229-4D2ABFAFC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88" y="2698750"/>
              <a:ext cx="512762" cy="465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6413" name="Rectangle 89">
              <a:extLst>
                <a:ext uri="{FF2B5EF4-FFF2-40B4-BE49-F238E27FC236}">
                  <a16:creationId xmlns:a16="http://schemas.microsoft.com/office/drawing/2014/main" id="{44A93C25-1CCE-44EF-BEA0-C915DAC56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88" y="2238375"/>
              <a:ext cx="512762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6414" name="Rectangle 90">
              <a:extLst>
                <a:ext uri="{FF2B5EF4-FFF2-40B4-BE49-F238E27FC236}">
                  <a16:creationId xmlns:a16="http://schemas.microsoft.com/office/drawing/2014/main" id="{1FD0B976-C2A3-4193-89F2-4648231B0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88" y="1773238"/>
              <a:ext cx="512762" cy="46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5</a:t>
              </a:r>
            </a:p>
          </p:txBody>
        </p:sp>
        <p:sp>
          <p:nvSpPr>
            <p:cNvPr id="16415" name="Rectangle 91">
              <a:extLst>
                <a:ext uri="{FF2B5EF4-FFF2-40B4-BE49-F238E27FC236}">
                  <a16:creationId xmlns:a16="http://schemas.microsoft.com/office/drawing/2014/main" id="{4048D810-8469-47F6-B681-2C9F49FB1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850" y="4548188"/>
              <a:ext cx="512763" cy="46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6416" name="Rectangle 92">
              <a:extLst>
                <a:ext uri="{FF2B5EF4-FFF2-40B4-BE49-F238E27FC236}">
                  <a16:creationId xmlns:a16="http://schemas.microsoft.com/office/drawing/2014/main" id="{03A89A22-D8C2-40B7-996F-D7672C8E8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850" y="4087813"/>
              <a:ext cx="512763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6417" name="Rectangle 93">
              <a:extLst>
                <a:ext uri="{FF2B5EF4-FFF2-40B4-BE49-F238E27FC236}">
                  <a16:creationId xmlns:a16="http://schemas.microsoft.com/office/drawing/2014/main" id="{38EF6A87-844A-43CD-80E3-C8662A614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850" y="3622675"/>
              <a:ext cx="512763" cy="465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6418" name="Rectangle 94">
              <a:extLst>
                <a:ext uri="{FF2B5EF4-FFF2-40B4-BE49-F238E27FC236}">
                  <a16:creationId xmlns:a16="http://schemas.microsoft.com/office/drawing/2014/main" id="{9ECB2432-C561-4538-AA74-EE0C70614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850" y="3163888"/>
              <a:ext cx="512763" cy="45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6419" name="Rectangle 95">
              <a:extLst>
                <a:ext uri="{FF2B5EF4-FFF2-40B4-BE49-F238E27FC236}">
                  <a16:creationId xmlns:a16="http://schemas.microsoft.com/office/drawing/2014/main" id="{CE4DFC5D-18B6-4B6A-9916-DE34076C6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850" y="2698750"/>
              <a:ext cx="512763" cy="465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6420" name="Rectangle 96">
              <a:extLst>
                <a:ext uri="{FF2B5EF4-FFF2-40B4-BE49-F238E27FC236}">
                  <a16:creationId xmlns:a16="http://schemas.microsoft.com/office/drawing/2014/main" id="{5D6E63BC-B18A-43D3-A607-4A255F435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850" y="2238375"/>
              <a:ext cx="512763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6421" name="Rectangle 97">
              <a:extLst>
                <a:ext uri="{FF2B5EF4-FFF2-40B4-BE49-F238E27FC236}">
                  <a16:creationId xmlns:a16="http://schemas.microsoft.com/office/drawing/2014/main" id="{72008AD2-FE93-4232-95A6-BE4B2C1F0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850" y="1773238"/>
              <a:ext cx="512763" cy="46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6</a:t>
              </a:r>
            </a:p>
          </p:txBody>
        </p:sp>
        <p:sp>
          <p:nvSpPr>
            <p:cNvPr id="16422" name="Rectangle 98">
              <a:extLst>
                <a:ext uri="{FF2B5EF4-FFF2-40B4-BE49-F238E27FC236}">
                  <a16:creationId xmlns:a16="http://schemas.microsoft.com/office/drawing/2014/main" id="{53F2880E-29C0-402B-84D4-34E7C102D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5613" y="4548188"/>
              <a:ext cx="512762" cy="46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6423" name="Rectangle 99">
              <a:extLst>
                <a:ext uri="{FF2B5EF4-FFF2-40B4-BE49-F238E27FC236}">
                  <a16:creationId xmlns:a16="http://schemas.microsoft.com/office/drawing/2014/main" id="{B965E802-9B7E-4AA0-906A-CC2587FC6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5613" y="4087813"/>
              <a:ext cx="512762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6424" name="Rectangle 100">
              <a:extLst>
                <a:ext uri="{FF2B5EF4-FFF2-40B4-BE49-F238E27FC236}">
                  <a16:creationId xmlns:a16="http://schemas.microsoft.com/office/drawing/2014/main" id="{5DD2CDE9-6762-444C-8D80-546A932FD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5613" y="3622675"/>
              <a:ext cx="512762" cy="465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6425" name="Rectangle 101">
              <a:extLst>
                <a:ext uri="{FF2B5EF4-FFF2-40B4-BE49-F238E27FC236}">
                  <a16:creationId xmlns:a16="http://schemas.microsoft.com/office/drawing/2014/main" id="{A6168F96-5C4E-4620-8DF5-0EFFA8B0F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5613" y="3163888"/>
              <a:ext cx="512762" cy="45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6426" name="Rectangle 102">
              <a:extLst>
                <a:ext uri="{FF2B5EF4-FFF2-40B4-BE49-F238E27FC236}">
                  <a16:creationId xmlns:a16="http://schemas.microsoft.com/office/drawing/2014/main" id="{048DEAA8-F5BA-4D4B-8F7D-858A2BDBB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5613" y="2698750"/>
              <a:ext cx="512762" cy="465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6427" name="Rectangle 103">
              <a:extLst>
                <a:ext uri="{FF2B5EF4-FFF2-40B4-BE49-F238E27FC236}">
                  <a16:creationId xmlns:a16="http://schemas.microsoft.com/office/drawing/2014/main" id="{C6053868-604F-4E73-87F6-59EA0E8B4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5613" y="2238375"/>
              <a:ext cx="512762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6428" name="Rectangle 104">
              <a:extLst>
                <a:ext uri="{FF2B5EF4-FFF2-40B4-BE49-F238E27FC236}">
                  <a16:creationId xmlns:a16="http://schemas.microsoft.com/office/drawing/2014/main" id="{F0512860-5129-462C-AF14-A45190C74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5613" y="1773238"/>
              <a:ext cx="512762" cy="46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7</a:t>
              </a:r>
            </a:p>
          </p:txBody>
        </p:sp>
        <p:sp>
          <p:nvSpPr>
            <p:cNvPr id="16429" name="Rectangle 105">
              <a:extLst>
                <a:ext uri="{FF2B5EF4-FFF2-40B4-BE49-F238E27FC236}">
                  <a16:creationId xmlns:a16="http://schemas.microsoft.com/office/drawing/2014/main" id="{FA91759B-A37A-48D9-AE23-3BF2C2113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375" y="4548188"/>
              <a:ext cx="512763" cy="46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6430" name="Rectangle 106">
              <a:extLst>
                <a:ext uri="{FF2B5EF4-FFF2-40B4-BE49-F238E27FC236}">
                  <a16:creationId xmlns:a16="http://schemas.microsoft.com/office/drawing/2014/main" id="{22596380-486D-4197-A1D1-7EF2AE961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375" y="4087813"/>
              <a:ext cx="512763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6431" name="Rectangle 107">
              <a:extLst>
                <a:ext uri="{FF2B5EF4-FFF2-40B4-BE49-F238E27FC236}">
                  <a16:creationId xmlns:a16="http://schemas.microsoft.com/office/drawing/2014/main" id="{FC766A3D-1A7C-4BAB-8591-693E61D92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375" y="3622675"/>
              <a:ext cx="512763" cy="465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6432" name="Rectangle 108">
              <a:extLst>
                <a:ext uri="{FF2B5EF4-FFF2-40B4-BE49-F238E27FC236}">
                  <a16:creationId xmlns:a16="http://schemas.microsoft.com/office/drawing/2014/main" id="{C88514C3-3BF3-4E20-8CD3-C9BB4055A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375" y="3163888"/>
              <a:ext cx="512763" cy="45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6433" name="Rectangle 109">
              <a:extLst>
                <a:ext uri="{FF2B5EF4-FFF2-40B4-BE49-F238E27FC236}">
                  <a16:creationId xmlns:a16="http://schemas.microsoft.com/office/drawing/2014/main" id="{9322FD71-FBE2-46C0-92F8-51093A041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375" y="2698750"/>
              <a:ext cx="512763" cy="465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6434" name="Rectangle 110">
              <a:extLst>
                <a:ext uri="{FF2B5EF4-FFF2-40B4-BE49-F238E27FC236}">
                  <a16:creationId xmlns:a16="http://schemas.microsoft.com/office/drawing/2014/main" id="{3FF7FBE4-60A6-4D6B-BE02-6EEF34FCC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375" y="2238375"/>
              <a:ext cx="512763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6435" name="Rectangle 111">
              <a:extLst>
                <a:ext uri="{FF2B5EF4-FFF2-40B4-BE49-F238E27FC236}">
                  <a16:creationId xmlns:a16="http://schemas.microsoft.com/office/drawing/2014/main" id="{74D8141F-8253-4FDC-BF45-48AA82D29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375" y="1773238"/>
              <a:ext cx="512763" cy="46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8</a:t>
              </a:r>
            </a:p>
          </p:txBody>
        </p:sp>
        <p:sp>
          <p:nvSpPr>
            <p:cNvPr id="16436" name="Rectangle 112">
              <a:extLst>
                <a:ext uri="{FF2B5EF4-FFF2-40B4-BE49-F238E27FC236}">
                  <a16:creationId xmlns:a16="http://schemas.microsoft.com/office/drawing/2014/main" id="{0FE5D5F8-6654-48FA-B8C4-33A4ED372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1138" y="4548188"/>
              <a:ext cx="514350" cy="46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6437" name="Rectangle 113">
              <a:extLst>
                <a:ext uri="{FF2B5EF4-FFF2-40B4-BE49-F238E27FC236}">
                  <a16:creationId xmlns:a16="http://schemas.microsoft.com/office/drawing/2014/main" id="{3F56E883-BD3B-4885-B75E-2159809B5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1138" y="4087813"/>
              <a:ext cx="51435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6438" name="Rectangle 114">
              <a:extLst>
                <a:ext uri="{FF2B5EF4-FFF2-40B4-BE49-F238E27FC236}">
                  <a16:creationId xmlns:a16="http://schemas.microsoft.com/office/drawing/2014/main" id="{45DD48EF-A5EF-480E-99FC-B3DA5100B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1138" y="3622675"/>
              <a:ext cx="514350" cy="465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6439" name="Rectangle 115">
              <a:extLst>
                <a:ext uri="{FF2B5EF4-FFF2-40B4-BE49-F238E27FC236}">
                  <a16:creationId xmlns:a16="http://schemas.microsoft.com/office/drawing/2014/main" id="{F872C682-22B4-4ED4-BF31-7A354A1DE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1138" y="3163888"/>
              <a:ext cx="514350" cy="45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6440" name="Rectangle 116">
              <a:extLst>
                <a:ext uri="{FF2B5EF4-FFF2-40B4-BE49-F238E27FC236}">
                  <a16:creationId xmlns:a16="http://schemas.microsoft.com/office/drawing/2014/main" id="{8E3963DC-1582-4438-B31F-759019550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1138" y="2698750"/>
              <a:ext cx="514350" cy="465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6441" name="Rectangle 117">
              <a:extLst>
                <a:ext uri="{FF2B5EF4-FFF2-40B4-BE49-F238E27FC236}">
                  <a16:creationId xmlns:a16="http://schemas.microsoft.com/office/drawing/2014/main" id="{F11E4795-F9F5-42C1-9651-6C070DE6A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1138" y="2238375"/>
              <a:ext cx="51435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6442" name="Rectangle 118">
              <a:extLst>
                <a:ext uri="{FF2B5EF4-FFF2-40B4-BE49-F238E27FC236}">
                  <a16:creationId xmlns:a16="http://schemas.microsoft.com/office/drawing/2014/main" id="{ED11B4D6-09E9-4CD1-AF87-FF0F25B43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1138" y="1773238"/>
              <a:ext cx="514350" cy="46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9</a:t>
              </a:r>
            </a:p>
          </p:txBody>
        </p:sp>
        <p:sp>
          <p:nvSpPr>
            <p:cNvPr id="16443" name="Rectangle 119">
              <a:extLst>
                <a:ext uri="{FF2B5EF4-FFF2-40B4-BE49-F238E27FC236}">
                  <a16:creationId xmlns:a16="http://schemas.microsoft.com/office/drawing/2014/main" id="{87FA447C-F5AD-4891-BF5C-4A80938A8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5488" y="4548188"/>
              <a:ext cx="512762" cy="46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6444" name="Rectangle 120">
              <a:extLst>
                <a:ext uri="{FF2B5EF4-FFF2-40B4-BE49-F238E27FC236}">
                  <a16:creationId xmlns:a16="http://schemas.microsoft.com/office/drawing/2014/main" id="{72C62BF3-DA5C-4A3D-9672-D605C0F5F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5488" y="4087813"/>
              <a:ext cx="512762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6445" name="Rectangle 121">
              <a:extLst>
                <a:ext uri="{FF2B5EF4-FFF2-40B4-BE49-F238E27FC236}">
                  <a16:creationId xmlns:a16="http://schemas.microsoft.com/office/drawing/2014/main" id="{AF576C5B-DD96-49E4-98D3-C86C4C523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5488" y="3622675"/>
              <a:ext cx="512762" cy="465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6446" name="Rectangle 122">
              <a:extLst>
                <a:ext uri="{FF2B5EF4-FFF2-40B4-BE49-F238E27FC236}">
                  <a16:creationId xmlns:a16="http://schemas.microsoft.com/office/drawing/2014/main" id="{8843D03B-4213-4E03-9A93-308DF64DE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5488" y="3163888"/>
              <a:ext cx="512762" cy="45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6447" name="Rectangle 123">
              <a:extLst>
                <a:ext uri="{FF2B5EF4-FFF2-40B4-BE49-F238E27FC236}">
                  <a16:creationId xmlns:a16="http://schemas.microsoft.com/office/drawing/2014/main" id="{294F40DB-C5FE-4B6E-A3D2-3CCF9D12C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5488" y="2698750"/>
              <a:ext cx="512762" cy="465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6448" name="Rectangle 124">
              <a:extLst>
                <a:ext uri="{FF2B5EF4-FFF2-40B4-BE49-F238E27FC236}">
                  <a16:creationId xmlns:a16="http://schemas.microsoft.com/office/drawing/2014/main" id="{9E153501-8DD9-4797-B770-4E59D063D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5488" y="2238375"/>
              <a:ext cx="512762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6449" name="Rectangle 125">
              <a:extLst>
                <a:ext uri="{FF2B5EF4-FFF2-40B4-BE49-F238E27FC236}">
                  <a16:creationId xmlns:a16="http://schemas.microsoft.com/office/drawing/2014/main" id="{F60720E6-9A5D-44CA-8ECC-5A91229BB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5488" y="1773238"/>
              <a:ext cx="512762" cy="46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10</a:t>
              </a:r>
            </a:p>
          </p:txBody>
        </p:sp>
        <p:sp>
          <p:nvSpPr>
            <p:cNvPr id="16450" name="Rectangle 126">
              <a:extLst>
                <a:ext uri="{FF2B5EF4-FFF2-40B4-BE49-F238E27FC236}">
                  <a16:creationId xmlns:a16="http://schemas.microsoft.com/office/drawing/2014/main" id="{0C5E12F5-5130-4DE9-9CF0-7F651DD55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8250" y="3163888"/>
              <a:ext cx="512763" cy="45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6451" name="Rectangle 127">
              <a:extLst>
                <a:ext uri="{FF2B5EF4-FFF2-40B4-BE49-F238E27FC236}">
                  <a16:creationId xmlns:a16="http://schemas.microsoft.com/office/drawing/2014/main" id="{65459880-B587-44BA-B8B9-E18A831DF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388" y="3163888"/>
              <a:ext cx="514350" cy="45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6452" name="Rectangle 128">
              <a:extLst>
                <a:ext uri="{FF2B5EF4-FFF2-40B4-BE49-F238E27FC236}">
                  <a16:creationId xmlns:a16="http://schemas.microsoft.com/office/drawing/2014/main" id="{D28F5A61-BBF6-4EA6-804A-D759474CA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625" y="3163888"/>
              <a:ext cx="512763" cy="45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6453" name="Rectangle 129">
              <a:extLst>
                <a:ext uri="{FF2B5EF4-FFF2-40B4-BE49-F238E27FC236}">
                  <a16:creationId xmlns:a16="http://schemas.microsoft.com/office/drawing/2014/main" id="{CA3ABC24-6F4A-4D9E-B1CE-1CAEDBF23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438" y="3163888"/>
              <a:ext cx="738187" cy="45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cd</a:t>
              </a:r>
              <a:r>
                <a:rPr lang="en-US" altLang="ko-KR">
                  <a:latin typeface="Arial" panose="020B0604020202020204" pitchFamily="34" charset="0"/>
                </a:rPr>
                <a:t>’</a:t>
              </a:r>
              <a:endParaRPr lang="en-US" altLang="ko-KR"/>
            </a:p>
          </p:txBody>
        </p:sp>
        <p:sp>
          <p:nvSpPr>
            <p:cNvPr id="16454" name="Rectangle 130">
              <a:extLst>
                <a:ext uri="{FF2B5EF4-FFF2-40B4-BE49-F238E27FC236}">
                  <a16:creationId xmlns:a16="http://schemas.microsoft.com/office/drawing/2014/main" id="{43CD26B6-CCBE-4905-9461-0288F0978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550" y="3163888"/>
              <a:ext cx="1258888" cy="45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2,6,10,14</a:t>
              </a:r>
            </a:p>
          </p:txBody>
        </p:sp>
        <p:sp>
          <p:nvSpPr>
            <p:cNvPr id="16455" name="Rectangle 131">
              <a:extLst>
                <a:ext uri="{FF2B5EF4-FFF2-40B4-BE49-F238E27FC236}">
                  <a16:creationId xmlns:a16="http://schemas.microsoft.com/office/drawing/2014/main" id="{8BD05591-99FA-4F0C-A455-1A8D6B927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8250" y="3622675"/>
              <a:ext cx="512763" cy="465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6456" name="Rectangle 132">
              <a:extLst>
                <a:ext uri="{FF2B5EF4-FFF2-40B4-BE49-F238E27FC236}">
                  <a16:creationId xmlns:a16="http://schemas.microsoft.com/office/drawing/2014/main" id="{FA66C0B0-2A09-4C0F-9783-8B866CA85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388" y="3622675"/>
              <a:ext cx="514350" cy="465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6457" name="Rectangle 133">
              <a:extLst>
                <a:ext uri="{FF2B5EF4-FFF2-40B4-BE49-F238E27FC236}">
                  <a16:creationId xmlns:a16="http://schemas.microsoft.com/office/drawing/2014/main" id="{12823F4E-61A3-479C-BB18-452D13864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625" y="3622675"/>
              <a:ext cx="512763" cy="465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6458" name="Rectangle 134">
              <a:extLst>
                <a:ext uri="{FF2B5EF4-FFF2-40B4-BE49-F238E27FC236}">
                  <a16:creationId xmlns:a16="http://schemas.microsoft.com/office/drawing/2014/main" id="{04E72ABF-3104-4E7F-B376-ED669B224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438" y="3622675"/>
              <a:ext cx="738187" cy="465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a</a:t>
              </a:r>
              <a:r>
                <a:rPr lang="en-US" altLang="ko-KR">
                  <a:latin typeface="Arial" panose="020B0604020202020204" pitchFamily="34" charset="0"/>
                </a:rPr>
                <a:t>’</a:t>
              </a:r>
              <a:r>
                <a:rPr lang="en-US" altLang="ko-KR"/>
                <a:t>c</a:t>
              </a:r>
              <a:r>
                <a:rPr lang="en-US" altLang="ko-KR">
                  <a:latin typeface="Arial" panose="020B0604020202020204" pitchFamily="34" charset="0"/>
                </a:rPr>
                <a:t>’</a:t>
              </a:r>
              <a:r>
                <a:rPr lang="en-US" altLang="ko-KR"/>
                <a:t>d</a:t>
              </a:r>
            </a:p>
          </p:txBody>
        </p:sp>
        <p:sp>
          <p:nvSpPr>
            <p:cNvPr id="16459" name="Rectangle 135">
              <a:extLst>
                <a:ext uri="{FF2B5EF4-FFF2-40B4-BE49-F238E27FC236}">
                  <a16:creationId xmlns:a16="http://schemas.microsoft.com/office/drawing/2014/main" id="{3092A1DC-AE36-4F20-9D2A-2F398FFB3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550" y="3622675"/>
              <a:ext cx="1258888" cy="465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1,5</a:t>
              </a:r>
            </a:p>
          </p:txBody>
        </p:sp>
        <p:sp>
          <p:nvSpPr>
            <p:cNvPr id="16460" name="Rectangle 136">
              <a:extLst>
                <a:ext uri="{FF2B5EF4-FFF2-40B4-BE49-F238E27FC236}">
                  <a16:creationId xmlns:a16="http://schemas.microsoft.com/office/drawing/2014/main" id="{C44AC2D3-9768-4F12-8C4D-D3BA520F8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8250" y="4087813"/>
              <a:ext cx="512763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6461" name="Rectangle 137">
              <a:extLst>
                <a:ext uri="{FF2B5EF4-FFF2-40B4-BE49-F238E27FC236}">
                  <a16:creationId xmlns:a16="http://schemas.microsoft.com/office/drawing/2014/main" id="{6CF8BB8F-99B7-48C3-AF04-50E2FBF6C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388" y="4087813"/>
              <a:ext cx="51435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6462" name="Rectangle 138">
              <a:extLst>
                <a:ext uri="{FF2B5EF4-FFF2-40B4-BE49-F238E27FC236}">
                  <a16:creationId xmlns:a16="http://schemas.microsoft.com/office/drawing/2014/main" id="{229C2A48-4126-4ED5-98C9-C974D0AEF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625" y="4087813"/>
              <a:ext cx="512763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6463" name="Rectangle 139">
              <a:extLst>
                <a:ext uri="{FF2B5EF4-FFF2-40B4-BE49-F238E27FC236}">
                  <a16:creationId xmlns:a16="http://schemas.microsoft.com/office/drawing/2014/main" id="{4858C1E6-9C34-493D-ABD9-0985DDA48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438" y="4087813"/>
              <a:ext cx="738187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a</a:t>
              </a:r>
              <a:r>
                <a:rPr lang="en-US" altLang="ko-KR">
                  <a:latin typeface="Arial" panose="020B0604020202020204" pitchFamily="34" charset="0"/>
                </a:rPr>
                <a:t>’</a:t>
              </a:r>
              <a:r>
                <a:rPr lang="en-US" altLang="ko-KR"/>
                <a:t>bd</a:t>
              </a:r>
            </a:p>
          </p:txBody>
        </p:sp>
        <p:sp>
          <p:nvSpPr>
            <p:cNvPr id="16464" name="Rectangle 140">
              <a:extLst>
                <a:ext uri="{FF2B5EF4-FFF2-40B4-BE49-F238E27FC236}">
                  <a16:creationId xmlns:a16="http://schemas.microsoft.com/office/drawing/2014/main" id="{3F531B00-BB5C-42CB-986F-D676F9D89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550" y="4087813"/>
              <a:ext cx="1258888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5,7</a:t>
              </a:r>
            </a:p>
          </p:txBody>
        </p:sp>
        <p:sp>
          <p:nvSpPr>
            <p:cNvPr id="16465" name="Rectangle 141">
              <a:extLst>
                <a:ext uri="{FF2B5EF4-FFF2-40B4-BE49-F238E27FC236}">
                  <a16:creationId xmlns:a16="http://schemas.microsoft.com/office/drawing/2014/main" id="{FFD67E12-AEAB-445F-9108-317AD32FC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8250" y="4548188"/>
              <a:ext cx="512763" cy="46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6466" name="Rectangle 142">
              <a:extLst>
                <a:ext uri="{FF2B5EF4-FFF2-40B4-BE49-F238E27FC236}">
                  <a16:creationId xmlns:a16="http://schemas.microsoft.com/office/drawing/2014/main" id="{23957981-EBE3-4C7E-A335-078839279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388" y="4548188"/>
              <a:ext cx="514350" cy="46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6467" name="Rectangle 143">
              <a:extLst>
                <a:ext uri="{FF2B5EF4-FFF2-40B4-BE49-F238E27FC236}">
                  <a16:creationId xmlns:a16="http://schemas.microsoft.com/office/drawing/2014/main" id="{03852FF8-C4DF-42BF-9DFC-EBDAADA6D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625" y="4548188"/>
              <a:ext cx="512763" cy="46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6468" name="Rectangle 144">
              <a:extLst>
                <a:ext uri="{FF2B5EF4-FFF2-40B4-BE49-F238E27FC236}">
                  <a16:creationId xmlns:a16="http://schemas.microsoft.com/office/drawing/2014/main" id="{592DE5B6-1333-46C2-9B85-B513DC234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438" y="4548188"/>
              <a:ext cx="738187" cy="46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a</a:t>
              </a:r>
              <a:r>
                <a:rPr lang="en-US" altLang="ko-KR">
                  <a:latin typeface="Arial" panose="020B0604020202020204" pitchFamily="34" charset="0"/>
                </a:rPr>
                <a:t>’</a:t>
              </a:r>
              <a:r>
                <a:rPr lang="en-US" altLang="ko-KR"/>
                <a:t>bc</a:t>
              </a:r>
            </a:p>
          </p:txBody>
        </p:sp>
        <p:sp>
          <p:nvSpPr>
            <p:cNvPr id="16469" name="Rectangle 145">
              <a:extLst>
                <a:ext uri="{FF2B5EF4-FFF2-40B4-BE49-F238E27FC236}">
                  <a16:creationId xmlns:a16="http://schemas.microsoft.com/office/drawing/2014/main" id="{B10BD6D8-1EED-4345-9B43-B0A1A0B00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550" y="4548188"/>
              <a:ext cx="1258888" cy="46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6,7</a:t>
              </a:r>
            </a:p>
          </p:txBody>
        </p:sp>
        <p:sp>
          <p:nvSpPr>
            <p:cNvPr id="16470" name="Rectangle 146">
              <a:extLst>
                <a:ext uri="{FF2B5EF4-FFF2-40B4-BE49-F238E27FC236}">
                  <a16:creationId xmlns:a16="http://schemas.microsoft.com/office/drawing/2014/main" id="{75B2D4FA-4400-4703-AC65-E34AEEFE5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8250" y="2698750"/>
              <a:ext cx="512763" cy="465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6471" name="Rectangle 147">
              <a:extLst>
                <a:ext uri="{FF2B5EF4-FFF2-40B4-BE49-F238E27FC236}">
                  <a16:creationId xmlns:a16="http://schemas.microsoft.com/office/drawing/2014/main" id="{48F6C355-E056-4802-99DC-58FA35668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388" y="2698750"/>
              <a:ext cx="514350" cy="465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6472" name="Rectangle 148">
              <a:extLst>
                <a:ext uri="{FF2B5EF4-FFF2-40B4-BE49-F238E27FC236}">
                  <a16:creationId xmlns:a16="http://schemas.microsoft.com/office/drawing/2014/main" id="{361BB2F6-203E-421C-B117-8930A0AF8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625" y="2698750"/>
              <a:ext cx="512763" cy="465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6473" name="Rectangle 149">
              <a:extLst>
                <a:ext uri="{FF2B5EF4-FFF2-40B4-BE49-F238E27FC236}">
                  <a16:creationId xmlns:a16="http://schemas.microsoft.com/office/drawing/2014/main" id="{6160D894-961E-40D3-90FA-2E92FD79A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438" y="2698750"/>
              <a:ext cx="738187" cy="465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b</a:t>
              </a:r>
              <a:r>
                <a:rPr lang="en-US" altLang="ko-KR">
                  <a:latin typeface="Arial" panose="020B0604020202020204" pitchFamily="34" charset="0"/>
                </a:rPr>
                <a:t>’</a:t>
              </a:r>
              <a:r>
                <a:rPr lang="en-US" altLang="ko-KR"/>
                <a:t>d</a:t>
              </a:r>
              <a:r>
                <a:rPr lang="en-US" altLang="ko-KR">
                  <a:latin typeface="Arial" panose="020B0604020202020204" pitchFamily="34" charset="0"/>
                </a:rPr>
                <a:t>’</a:t>
              </a:r>
              <a:endParaRPr lang="en-US" altLang="ko-KR"/>
            </a:p>
          </p:txBody>
        </p:sp>
        <p:sp>
          <p:nvSpPr>
            <p:cNvPr id="16474" name="Rectangle 150">
              <a:extLst>
                <a:ext uri="{FF2B5EF4-FFF2-40B4-BE49-F238E27FC236}">
                  <a16:creationId xmlns:a16="http://schemas.microsoft.com/office/drawing/2014/main" id="{07685C50-DC7C-499D-B38E-8DA0DD2CF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550" y="2698750"/>
              <a:ext cx="1258888" cy="465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0,2,8,10</a:t>
              </a:r>
            </a:p>
          </p:txBody>
        </p:sp>
        <p:sp>
          <p:nvSpPr>
            <p:cNvPr id="16475" name="Rectangle 151">
              <a:extLst>
                <a:ext uri="{FF2B5EF4-FFF2-40B4-BE49-F238E27FC236}">
                  <a16:creationId xmlns:a16="http://schemas.microsoft.com/office/drawing/2014/main" id="{B5566AE3-8444-4C0F-924D-870C7104E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8250" y="2238375"/>
              <a:ext cx="512763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6476" name="Rectangle 152">
              <a:extLst>
                <a:ext uri="{FF2B5EF4-FFF2-40B4-BE49-F238E27FC236}">
                  <a16:creationId xmlns:a16="http://schemas.microsoft.com/office/drawing/2014/main" id="{1C734A7D-F26B-40D0-AB4B-1A60EA63D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388" y="2238375"/>
              <a:ext cx="51435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6477" name="Rectangle 153">
              <a:extLst>
                <a:ext uri="{FF2B5EF4-FFF2-40B4-BE49-F238E27FC236}">
                  <a16:creationId xmlns:a16="http://schemas.microsoft.com/office/drawing/2014/main" id="{C9677A70-83AD-45A2-9C0D-721575EBB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625" y="2238375"/>
              <a:ext cx="512763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6478" name="Rectangle 154">
              <a:extLst>
                <a:ext uri="{FF2B5EF4-FFF2-40B4-BE49-F238E27FC236}">
                  <a16:creationId xmlns:a16="http://schemas.microsoft.com/office/drawing/2014/main" id="{1D753197-7653-4C43-8D8B-A30E36BC4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438" y="2238375"/>
              <a:ext cx="738187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b</a:t>
              </a:r>
              <a:r>
                <a:rPr lang="en-US" altLang="ko-KR">
                  <a:latin typeface="Arial" panose="020B0604020202020204" pitchFamily="34" charset="0"/>
                </a:rPr>
                <a:t>’</a:t>
              </a:r>
              <a:r>
                <a:rPr lang="en-US" altLang="ko-KR"/>
                <a:t>c</a:t>
              </a:r>
              <a:r>
                <a:rPr lang="en-US" altLang="ko-KR">
                  <a:latin typeface="Arial" panose="020B0604020202020204" pitchFamily="34" charset="0"/>
                </a:rPr>
                <a:t>’</a:t>
              </a:r>
              <a:endParaRPr lang="en-US" altLang="ko-KR"/>
            </a:p>
          </p:txBody>
        </p:sp>
        <p:sp>
          <p:nvSpPr>
            <p:cNvPr id="16479" name="Rectangle 155">
              <a:extLst>
                <a:ext uri="{FF2B5EF4-FFF2-40B4-BE49-F238E27FC236}">
                  <a16:creationId xmlns:a16="http://schemas.microsoft.com/office/drawing/2014/main" id="{DF695597-8884-490A-93DE-8FF635FA9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550" y="2238375"/>
              <a:ext cx="1258888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0,1,8,9</a:t>
              </a:r>
            </a:p>
          </p:txBody>
        </p:sp>
        <p:sp>
          <p:nvSpPr>
            <p:cNvPr id="16480" name="Rectangle 156">
              <a:extLst>
                <a:ext uri="{FF2B5EF4-FFF2-40B4-BE49-F238E27FC236}">
                  <a16:creationId xmlns:a16="http://schemas.microsoft.com/office/drawing/2014/main" id="{B13BA536-E826-4E0C-B62E-9AEC224E9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8250" y="1773238"/>
              <a:ext cx="512763" cy="46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14</a:t>
              </a:r>
            </a:p>
          </p:txBody>
        </p:sp>
        <p:sp>
          <p:nvSpPr>
            <p:cNvPr id="16481" name="Rectangle 157">
              <a:extLst>
                <a:ext uri="{FF2B5EF4-FFF2-40B4-BE49-F238E27FC236}">
                  <a16:creationId xmlns:a16="http://schemas.microsoft.com/office/drawing/2014/main" id="{2FCE0FFB-F586-427E-8D70-B24F4EBC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388" y="1773238"/>
              <a:ext cx="514350" cy="46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1</a:t>
              </a:r>
            </a:p>
          </p:txBody>
        </p:sp>
        <p:sp>
          <p:nvSpPr>
            <p:cNvPr id="16482" name="Rectangle 158">
              <a:extLst>
                <a:ext uri="{FF2B5EF4-FFF2-40B4-BE49-F238E27FC236}">
                  <a16:creationId xmlns:a16="http://schemas.microsoft.com/office/drawing/2014/main" id="{CC5AE492-A2AE-407D-9D41-D1C3BBB46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625" y="1773238"/>
              <a:ext cx="512763" cy="46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0</a:t>
              </a:r>
            </a:p>
          </p:txBody>
        </p:sp>
        <p:sp>
          <p:nvSpPr>
            <p:cNvPr id="16483" name="Rectangle 159">
              <a:extLst>
                <a:ext uri="{FF2B5EF4-FFF2-40B4-BE49-F238E27FC236}">
                  <a16:creationId xmlns:a16="http://schemas.microsoft.com/office/drawing/2014/main" id="{148E5DD2-2CB4-4786-AF05-15EA1CAD0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438" y="1773238"/>
              <a:ext cx="738187" cy="46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6484" name="Rectangle 160">
              <a:extLst>
                <a:ext uri="{FF2B5EF4-FFF2-40B4-BE49-F238E27FC236}">
                  <a16:creationId xmlns:a16="http://schemas.microsoft.com/office/drawing/2014/main" id="{80EB4F7B-2D02-497E-AC1A-A743EB5B6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550" y="1773238"/>
              <a:ext cx="1258888" cy="46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6485" name="Line 161">
              <a:extLst>
                <a:ext uri="{FF2B5EF4-FFF2-40B4-BE49-F238E27FC236}">
                  <a16:creationId xmlns:a16="http://schemas.microsoft.com/office/drawing/2014/main" id="{E0260F08-1520-42D7-82DB-6C27D4137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1550" y="2238375"/>
              <a:ext cx="71294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86" name="Line 162">
              <a:extLst>
                <a:ext uri="{FF2B5EF4-FFF2-40B4-BE49-F238E27FC236}">
                  <a16:creationId xmlns:a16="http://schemas.microsoft.com/office/drawing/2014/main" id="{3FA838E7-4D0E-4C2E-A184-79DB61845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1550" y="2698750"/>
              <a:ext cx="71294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87" name="Line 163">
              <a:extLst>
                <a:ext uri="{FF2B5EF4-FFF2-40B4-BE49-F238E27FC236}">
                  <a16:creationId xmlns:a16="http://schemas.microsoft.com/office/drawing/2014/main" id="{836B317F-8CA4-485E-BD5A-DE9112ADE0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1550" y="3163888"/>
              <a:ext cx="71294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88" name="Line 164">
              <a:extLst>
                <a:ext uri="{FF2B5EF4-FFF2-40B4-BE49-F238E27FC236}">
                  <a16:creationId xmlns:a16="http://schemas.microsoft.com/office/drawing/2014/main" id="{3988DE66-6D86-4D96-A885-B63DD596AD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1550" y="5013325"/>
              <a:ext cx="712946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89" name="Line 165">
              <a:extLst>
                <a:ext uri="{FF2B5EF4-FFF2-40B4-BE49-F238E27FC236}">
                  <a16:creationId xmlns:a16="http://schemas.microsoft.com/office/drawing/2014/main" id="{72FF5A82-10D6-429B-9FF4-9BD5C52B8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1550" y="1773238"/>
              <a:ext cx="0" cy="324008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90" name="Line 166">
              <a:extLst>
                <a:ext uri="{FF2B5EF4-FFF2-40B4-BE49-F238E27FC236}">
                  <a16:creationId xmlns:a16="http://schemas.microsoft.com/office/drawing/2014/main" id="{08EAAD00-80FE-4DF2-84D0-0CBD3BB98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8625" y="1773238"/>
              <a:ext cx="0" cy="32400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91" name="Line 167">
              <a:extLst>
                <a:ext uri="{FF2B5EF4-FFF2-40B4-BE49-F238E27FC236}">
                  <a16:creationId xmlns:a16="http://schemas.microsoft.com/office/drawing/2014/main" id="{6CCFBB0F-DE0A-4FAB-B15F-58624DA86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1388" y="1773238"/>
              <a:ext cx="0" cy="32400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92" name="Line 168">
              <a:extLst>
                <a:ext uri="{FF2B5EF4-FFF2-40B4-BE49-F238E27FC236}">
                  <a16:creationId xmlns:a16="http://schemas.microsoft.com/office/drawing/2014/main" id="{E62D7346-7439-46AE-8577-98AFC0C18F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5738" y="1773238"/>
              <a:ext cx="0" cy="32400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93" name="Line 169">
              <a:extLst>
                <a:ext uri="{FF2B5EF4-FFF2-40B4-BE49-F238E27FC236}">
                  <a16:creationId xmlns:a16="http://schemas.microsoft.com/office/drawing/2014/main" id="{825148A8-1B8F-4DFC-964D-B6601BF4EF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1013" y="1773238"/>
              <a:ext cx="0" cy="324008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94" name="Line 170">
              <a:extLst>
                <a:ext uri="{FF2B5EF4-FFF2-40B4-BE49-F238E27FC236}">
                  <a16:creationId xmlns:a16="http://schemas.microsoft.com/office/drawing/2014/main" id="{1FE93660-ADC2-42AC-B305-D57265B122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1550" y="4548188"/>
              <a:ext cx="71294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95" name="Line 171">
              <a:extLst>
                <a:ext uri="{FF2B5EF4-FFF2-40B4-BE49-F238E27FC236}">
                  <a16:creationId xmlns:a16="http://schemas.microsoft.com/office/drawing/2014/main" id="{4E5FC5B8-2C9B-4BCE-AF7F-92B6DFACD7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1550" y="4087813"/>
              <a:ext cx="71294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96" name="Line 172">
              <a:extLst>
                <a:ext uri="{FF2B5EF4-FFF2-40B4-BE49-F238E27FC236}">
                  <a16:creationId xmlns:a16="http://schemas.microsoft.com/office/drawing/2014/main" id="{5AACCDE3-D344-4448-AABB-7D3D7D2519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1550" y="3622675"/>
              <a:ext cx="71294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97" name="Line 173">
              <a:extLst>
                <a:ext uri="{FF2B5EF4-FFF2-40B4-BE49-F238E27FC236}">
                  <a16:creationId xmlns:a16="http://schemas.microsoft.com/office/drawing/2014/main" id="{1C36F5AA-C085-4C5C-83E9-40E5129D0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8250" y="1773238"/>
              <a:ext cx="0" cy="32400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98" name="Line 174">
              <a:extLst>
                <a:ext uri="{FF2B5EF4-FFF2-40B4-BE49-F238E27FC236}">
                  <a16:creationId xmlns:a16="http://schemas.microsoft.com/office/drawing/2014/main" id="{A1CCCD80-0FE6-4BC0-978B-B328970C2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5488" y="1773238"/>
              <a:ext cx="0" cy="32400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99" name="Line 175">
              <a:extLst>
                <a:ext uri="{FF2B5EF4-FFF2-40B4-BE49-F238E27FC236}">
                  <a16:creationId xmlns:a16="http://schemas.microsoft.com/office/drawing/2014/main" id="{9BB2890E-1583-4FFB-80C8-FF468EFB11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138" y="1773238"/>
              <a:ext cx="0" cy="32400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500" name="Line 176">
              <a:extLst>
                <a:ext uri="{FF2B5EF4-FFF2-40B4-BE49-F238E27FC236}">
                  <a16:creationId xmlns:a16="http://schemas.microsoft.com/office/drawing/2014/main" id="{CB002C00-3CAF-49AC-AC20-F958EF2F8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48375" y="1773238"/>
              <a:ext cx="0" cy="32400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501" name="Line 177">
              <a:extLst>
                <a:ext uri="{FF2B5EF4-FFF2-40B4-BE49-F238E27FC236}">
                  <a16:creationId xmlns:a16="http://schemas.microsoft.com/office/drawing/2014/main" id="{1E37BBE4-70EB-41CE-A6D7-6174B6C8B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5613" y="1773238"/>
              <a:ext cx="0" cy="32400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502" name="Line 178">
              <a:extLst>
                <a:ext uri="{FF2B5EF4-FFF2-40B4-BE49-F238E27FC236}">
                  <a16:creationId xmlns:a16="http://schemas.microsoft.com/office/drawing/2014/main" id="{2C48695F-8211-4B12-8892-5E03C5BDC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2850" y="1773238"/>
              <a:ext cx="0" cy="32400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503" name="Line 179">
              <a:extLst>
                <a:ext uri="{FF2B5EF4-FFF2-40B4-BE49-F238E27FC236}">
                  <a16:creationId xmlns:a16="http://schemas.microsoft.com/office/drawing/2014/main" id="{108ABD14-6EE6-47AE-8B6D-596518EFB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0088" y="1773238"/>
              <a:ext cx="0" cy="32400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504" name="Line 180">
              <a:extLst>
                <a:ext uri="{FF2B5EF4-FFF2-40B4-BE49-F238E27FC236}">
                  <a16:creationId xmlns:a16="http://schemas.microsoft.com/office/drawing/2014/main" id="{63937197-DE75-46C6-977B-878BA3F56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0438" y="2238375"/>
              <a:ext cx="0" cy="2774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505" name="Line 181">
              <a:extLst>
                <a:ext uri="{FF2B5EF4-FFF2-40B4-BE49-F238E27FC236}">
                  <a16:creationId xmlns:a16="http://schemas.microsoft.com/office/drawing/2014/main" id="{1BD163B6-F8C2-41C1-9D1A-AD62EA4EA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1550" y="1773238"/>
              <a:ext cx="712946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506" name="Rectangle 183">
              <a:extLst>
                <a:ext uri="{FF2B5EF4-FFF2-40B4-BE49-F238E27FC236}">
                  <a16:creationId xmlns:a16="http://schemas.microsoft.com/office/drawing/2014/main" id="{4C132761-9E44-403F-9E24-F150F26E6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4013" y="2312988"/>
              <a:ext cx="214312" cy="334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Ä</a:t>
              </a:r>
              <a:endParaRPr lang="en-US" altLang="ko-KR"/>
            </a:p>
          </p:txBody>
        </p:sp>
        <p:sp>
          <p:nvSpPr>
            <p:cNvPr id="16507" name="Rectangle 184">
              <a:extLst>
                <a:ext uri="{FF2B5EF4-FFF2-40B4-BE49-F238E27FC236}">
                  <a16:creationId xmlns:a16="http://schemas.microsoft.com/office/drawing/2014/main" id="{34F3AEDD-FA1E-499F-8655-963D446EF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3217863"/>
              <a:ext cx="214313" cy="334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Ä</a:t>
              </a:r>
              <a:endParaRPr lang="en-US" altLang="ko-KR"/>
            </a:p>
          </p:txBody>
        </p:sp>
        <p:sp>
          <p:nvSpPr>
            <p:cNvPr id="16508" name="Line 190">
              <a:extLst>
                <a:ext uri="{FF2B5EF4-FFF2-40B4-BE49-F238E27FC236}">
                  <a16:creationId xmlns:a16="http://schemas.microsoft.com/office/drawing/2014/main" id="{A4323752-8354-42D0-840D-4D4C8A09F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8488" y="2484438"/>
              <a:ext cx="349408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509" name="Line 191">
              <a:extLst>
                <a:ext uri="{FF2B5EF4-FFF2-40B4-BE49-F238E27FC236}">
                  <a16:creationId xmlns:a16="http://schemas.microsoft.com/office/drawing/2014/main" id="{BFD246D8-52AB-4E48-9F6F-F289D6595C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6388" y="3408363"/>
              <a:ext cx="35655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510" name="Line 192">
              <a:extLst>
                <a:ext uri="{FF2B5EF4-FFF2-40B4-BE49-F238E27FC236}">
                  <a16:creationId xmlns:a16="http://schemas.microsoft.com/office/drawing/2014/main" id="{EF3EF6EB-9C02-49E3-B35C-A5AD26491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8338" y="2484438"/>
              <a:ext cx="0" cy="581025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511" name="Line 193">
              <a:extLst>
                <a:ext uri="{FF2B5EF4-FFF2-40B4-BE49-F238E27FC236}">
                  <a16:creationId xmlns:a16="http://schemas.microsoft.com/office/drawing/2014/main" id="{74C755BF-6F3E-4B67-9CB0-9624EFB1AC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913" y="2484438"/>
              <a:ext cx="0" cy="148590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512" name="Line 194">
              <a:extLst>
                <a:ext uri="{FF2B5EF4-FFF2-40B4-BE49-F238E27FC236}">
                  <a16:creationId xmlns:a16="http://schemas.microsoft.com/office/drawing/2014/main" id="{8398D933-46B0-46ED-B069-C7D7B3E00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6088" y="2808288"/>
              <a:ext cx="0" cy="581025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513" name="Line 195">
              <a:extLst>
                <a:ext uri="{FF2B5EF4-FFF2-40B4-BE49-F238E27FC236}">
                  <a16:creationId xmlns:a16="http://schemas.microsoft.com/office/drawing/2014/main" id="{CB5C3FA5-3ED3-441D-BF6F-70294BACE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1425" y="2484438"/>
              <a:ext cx="0" cy="581025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514" name="Line 196">
              <a:extLst>
                <a:ext uri="{FF2B5EF4-FFF2-40B4-BE49-F238E27FC236}">
                  <a16:creationId xmlns:a16="http://schemas.microsoft.com/office/drawing/2014/main" id="{F481DDAA-B1FC-4407-BE8F-C89E521B0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3200" y="3405188"/>
              <a:ext cx="0" cy="154940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515" name="Line 197">
              <a:extLst>
                <a:ext uri="{FF2B5EF4-FFF2-40B4-BE49-F238E27FC236}">
                  <a16:creationId xmlns:a16="http://schemas.microsoft.com/office/drawing/2014/main" id="{782BB5A3-48D1-4C61-855A-7D14A46DDB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42188" y="2787650"/>
              <a:ext cx="0" cy="64770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516" name="Line 198">
              <a:extLst>
                <a:ext uri="{FF2B5EF4-FFF2-40B4-BE49-F238E27FC236}">
                  <a16:creationId xmlns:a16="http://schemas.microsoft.com/office/drawing/2014/main" id="{B4BB3EBB-41F6-4792-B981-61FD5DD7D4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6925" y="4359275"/>
              <a:ext cx="1327150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517" name="Line 587">
              <a:extLst>
                <a:ext uri="{FF2B5EF4-FFF2-40B4-BE49-F238E27FC236}">
                  <a16:creationId xmlns:a16="http://schemas.microsoft.com/office/drawing/2014/main" id="{09ECBE99-F621-4454-81AA-2FB98CE71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5038" y="3789363"/>
              <a:ext cx="0" cy="64770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518" name="Line 587">
              <a:extLst>
                <a:ext uri="{FF2B5EF4-FFF2-40B4-BE49-F238E27FC236}">
                  <a16:creationId xmlns:a16="http://schemas.microsoft.com/office/drawing/2014/main" id="{C97C078F-105C-42CB-ADE3-D341B0E7C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5963" y="4306888"/>
              <a:ext cx="0" cy="64770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6392" name="그룹 1">
            <a:extLst>
              <a:ext uri="{FF2B5EF4-FFF2-40B4-BE49-F238E27FC236}">
                <a16:creationId xmlns:a16="http://schemas.microsoft.com/office/drawing/2014/main" id="{2766DD8D-BCC9-4A69-9AD3-B7DB9E1CE75A}"/>
              </a:ext>
            </a:extLst>
          </p:cNvPr>
          <p:cNvGrpSpPr>
            <a:grpSpLocks/>
          </p:cNvGrpSpPr>
          <p:nvPr/>
        </p:nvGrpSpPr>
        <p:grpSpPr bwMode="auto">
          <a:xfrm>
            <a:off x="5657850" y="1004888"/>
            <a:ext cx="2862263" cy="615950"/>
            <a:chOff x="5658192" y="1005442"/>
            <a:chExt cx="2862517" cy="614907"/>
          </a:xfrm>
        </p:grpSpPr>
        <p:sp>
          <p:nvSpPr>
            <p:cNvPr id="16396" name="Line 592">
              <a:extLst>
                <a:ext uri="{FF2B5EF4-FFF2-40B4-BE49-F238E27FC236}">
                  <a16:creationId xmlns:a16="http://schemas.microsoft.com/office/drawing/2014/main" id="{659C42EF-AE1D-4852-A6E1-56860D1A4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4824" y="1052736"/>
              <a:ext cx="0" cy="567004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97" name="Rectangle 595">
              <a:extLst>
                <a:ext uri="{FF2B5EF4-FFF2-40B4-BE49-F238E27FC236}">
                  <a16:creationId xmlns:a16="http://schemas.microsoft.com/office/drawing/2014/main" id="{2D38D0CB-9F42-4BD1-80FF-36EA462E0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8192" y="1005442"/>
              <a:ext cx="4089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3200">
                  <a:solidFill>
                    <a:srgbClr val="000000"/>
                  </a:solidFill>
                  <a:latin typeface="Symbol" panose="05050102010706020507" pitchFamily="18" charset="2"/>
                </a:rPr>
                <a:t>Ä</a:t>
              </a:r>
            </a:p>
          </p:txBody>
        </p:sp>
        <p:sp>
          <p:nvSpPr>
            <p:cNvPr id="16398" name="Line 596">
              <a:extLst>
                <a:ext uri="{FF2B5EF4-FFF2-40B4-BE49-F238E27FC236}">
                  <a16:creationId xmlns:a16="http://schemas.microsoft.com/office/drawing/2014/main" id="{7229E730-53FA-4F60-8F74-07EC73EAC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3405" y="1297484"/>
              <a:ext cx="68031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99" name="Line 597">
              <a:extLst>
                <a:ext uri="{FF2B5EF4-FFF2-40B4-BE49-F238E27FC236}">
                  <a16:creationId xmlns:a16="http://schemas.microsoft.com/office/drawing/2014/main" id="{08D9601A-A910-49FC-8F82-F05B912A34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30943" y="1296136"/>
              <a:ext cx="679774" cy="1391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0" name="Line 587">
              <a:extLst>
                <a:ext uri="{FF2B5EF4-FFF2-40B4-BE49-F238E27FC236}">
                  <a16:creationId xmlns:a16="http://schemas.microsoft.com/office/drawing/2014/main" id="{1A0B893D-C534-448C-A26D-822A65359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0709" y="1053345"/>
              <a:ext cx="0" cy="56700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6393" name="타원 1">
            <a:extLst>
              <a:ext uri="{FF2B5EF4-FFF2-40B4-BE49-F238E27FC236}">
                <a16:creationId xmlns:a16="http://schemas.microsoft.com/office/drawing/2014/main" id="{F7F3245B-DF79-4280-AF99-064FDC61A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663" y="2182813"/>
            <a:ext cx="962025" cy="573087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16394" name="타원 132">
            <a:extLst>
              <a:ext uri="{FF2B5EF4-FFF2-40B4-BE49-F238E27FC236}">
                <a16:creationId xmlns:a16="http://schemas.microsoft.com/office/drawing/2014/main" id="{673D097B-C560-478F-8A58-4D2723C11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3143250"/>
            <a:ext cx="963613" cy="573088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16395" name="타원 133">
            <a:extLst>
              <a:ext uri="{FF2B5EF4-FFF2-40B4-BE49-F238E27FC236}">
                <a16:creationId xmlns:a16="http://schemas.microsoft.com/office/drawing/2014/main" id="{52A6BFE5-32E0-4FBC-B654-3C5E19E67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388" y="4035425"/>
            <a:ext cx="963612" cy="573088"/>
          </a:xfrm>
          <a:prstGeom prst="ellipse">
            <a:avLst/>
          </a:prstGeom>
          <a:noFill/>
          <a:ln w="2857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>
            <a:extLst>
              <a:ext uri="{FF2B5EF4-FFF2-40B4-BE49-F238E27FC236}">
                <a16:creationId xmlns:a16="http://schemas.microsoft.com/office/drawing/2014/main" id="{31E32A73-D584-4438-967D-F6AF60EC62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04FB834-248D-4976-948D-3AC76B7CCDD6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C5D6205F-3C4C-4B78-8730-26395C27F9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8229600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6.2 The Prime Implicant Chart</a:t>
            </a:r>
          </a:p>
        </p:txBody>
      </p:sp>
      <p:sp>
        <p:nvSpPr>
          <p:cNvPr id="17412" name="Text Box 56">
            <a:extLst>
              <a:ext uri="{FF2B5EF4-FFF2-40B4-BE49-F238E27FC236}">
                <a16:creationId xmlns:a16="http://schemas.microsoft.com/office/drawing/2014/main" id="{34EAACCB-4F66-4751-B9C8-011B99A10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25538"/>
            <a:ext cx="4627563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400"/>
              <a:t>Exercise with 4-variables</a:t>
            </a:r>
          </a:p>
        </p:txBody>
      </p:sp>
      <p:pic>
        <p:nvPicPr>
          <p:cNvPr id="17413" name="Picture 4" descr="roth+f05-12">
            <a:extLst>
              <a:ext uri="{FF2B5EF4-FFF2-40B4-BE49-F238E27FC236}">
                <a16:creationId xmlns:a16="http://schemas.microsoft.com/office/drawing/2014/main" id="{336D153A-5F3B-40B5-AD2D-FE9055B1A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1700213"/>
            <a:ext cx="8021637" cy="350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" name="Group 11">
            <a:extLst>
              <a:ext uri="{FF2B5EF4-FFF2-40B4-BE49-F238E27FC236}">
                <a16:creationId xmlns:a16="http://schemas.microsoft.com/office/drawing/2014/main" id="{7F022E1F-3792-42F9-BDA9-D9331511CD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4707" y="5826472"/>
            <a:ext cx="7705725" cy="484187"/>
            <a:chOff x="158" y="677"/>
            <a:chExt cx="4854" cy="305"/>
          </a:xfrm>
          <a:noFill/>
        </p:grpSpPr>
        <p:sp>
          <p:nvSpPr>
            <p:cNvPr id="134" name="AutoShape 10">
              <a:extLst>
                <a:ext uri="{FF2B5EF4-FFF2-40B4-BE49-F238E27FC236}">
                  <a16:creationId xmlns:a16="http://schemas.microsoft.com/office/drawing/2014/main" id="{18F59345-9E4D-4776-9FE8-CB2C4E9EC88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8" y="709"/>
              <a:ext cx="4854" cy="273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ko-KR" altLang="en-US" b="0"/>
            </a:p>
          </p:txBody>
        </p:sp>
        <p:sp>
          <p:nvSpPr>
            <p:cNvPr id="135" name="Rectangle 12">
              <a:extLst>
                <a:ext uri="{FF2B5EF4-FFF2-40B4-BE49-F238E27FC236}">
                  <a16:creationId xmlns:a16="http://schemas.microsoft.com/office/drawing/2014/main" id="{5DA02A92-9FF6-4447-B3AA-DE4723E28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677"/>
              <a:ext cx="179" cy="301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3100" b="0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ko-KR" b="0"/>
            </a:p>
          </p:txBody>
        </p:sp>
        <p:sp>
          <p:nvSpPr>
            <p:cNvPr id="136" name="Rectangle 13">
              <a:extLst>
                <a:ext uri="{FF2B5EF4-FFF2-40B4-BE49-F238E27FC236}">
                  <a16:creationId xmlns:a16="http://schemas.microsoft.com/office/drawing/2014/main" id="{B14B6CF5-5883-4158-B4C5-1837135BC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" y="721"/>
              <a:ext cx="93" cy="20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100" b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ko-KR" b="0"/>
            </a:p>
          </p:txBody>
        </p:sp>
        <p:sp>
          <p:nvSpPr>
            <p:cNvPr id="137" name="Rectangle 14">
              <a:extLst>
                <a:ext uri="{FF2B5EF4-FFF2-40B4-BE49-F238E27FC236}">
                  <a16:creationId xmlns:a16="http://schemas.microsoft.com/office/drawing/2014/main" id="{6DDBECF9-1250-4C91-A785-C8FE69B65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8" y="740"/>
              <a:ext cx="57" cy="20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1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ko-KR" b="0" dirty="0"/>
            </a:p>
          </p:txBody>
        </p:sp>
        <p:sp>
          <p:nvSpPr>
            <p:cNvPr id="138" name="Rectangle 15">
              <a:extLst>
                <a:ext uri="{FF2B5EF4-FFF2-40B4-BE49-F238E27FC236}">
                  <a16:creationId xmlns:a16="http://schemas.microsoft.com/office/drawing/2014/main" id="{08049784-332F-4240-BD78-77FE630D2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7" y="740"/>
              <a:ext cx="170" cy="20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1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31</a:t>
              </a:r>
              <a:endParaRPr lang="en-US" altLang="ko-KR" b="0" dirty="0"/>
            </a:p>
          </p:txBody>
        </p:sp>
        <p:sp>
          <p:nvSpPr>
            <p:cNvPr id="139" name="Rectangle 16">
              <a:extLst>
                <a:ext uri="{FF2B5EF4-FFF2-40B4-BE49-F238E27FC236}">
                  <a16:creationId xmlns:a16="http://schemas.microsoft.com/office/drawing/2014/main" id="{2881E161-F923-4796-A757-90AC961C6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" y="740"/>
              <a:ext cx="42" cy="20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1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 b="0"/>
            </a:p>
          </p:txBody>
        </p:sp>
        <p:sp>
          <p:nvSpPr>
            <p:cNvPr id="140" name="Rectangle 17">
              <a:extLst>
                <a:ext uri="{FF2B5EF4-FFF2-40B4-BE49-F238E27FC236}">
                  <a16:creationId xmlns:a16="http://schemas.microsoft.com/office/drawing/2014/main" id="{E653E02F-FF5D-44AA-A2F6-769F743C1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0" y="740"/>
              <a:ext cx="170" cy="20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1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30</a:t>
              </a:r>
              <a:endParaRPr lang="en-US" altLang="ko-KR" b="0"/>
            </a:p>
          </p:txBody>
        </p:sp>
        <p:sp>
          <p:nvSpPr>
            <p:cNvPr id="141" name="Rectangle 18">
              <a:extLst>
                <a:ext uri="{FF2B5EF4-FFF2-40B4-BE49-F238E27FC236}">
                  <a16:creationId xmlns:a16="http://schemas.microsoft.com/office/drawing/2014/main" id="{3B046F13-300C-456A-A146-619D9646E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" y="740"/>
              <a:ext cx="42" cy="20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1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 b="0"/>
            </a:p>
          </p:txBody>
        </p:sp>
        <p:sp>
          <p:nvSpPr>
            <p:cNvPr id="142" name="Rectangle 19">
              <a:extLst>
                <a:ext uri="{FF2B5EF4-FFF2-40B4-BE49-F238E27FC236}">
                  <a16:creationId xmlns:a16="http://schemas.microsoft.com/office/drawing/2014/main" id="{792FC365-DE95-4F6D-A45F-131821577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740"/>
              <a:ext cx="170" cy="20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1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28</a:t>
              </a:r>
              <a:endParaRPr lang="en-US" altLang="ko-KR" b="0"/>
            </a:p>
          </p:txBody>
        </p:sp>
        <p:sp>
          <p:nvSpPr>
            <p:cNvPr id="143" name="Rectangle 20">
              <a:extLst>
                <a:ext uri="{FF2B5EF4-FFF2-40B4-BE49-F238E27FC236}">
                  <a16:creationId xmlns:a16="http://schemas.microsoft.com/office/drawing/2014/main" id="{E4C9BA36-1B81-49F0-A117-57795AE44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740"/>
              <a:ext cx="42" cy="20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1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 b="0"/>
            </a:p>
          </p:txBody>
        </p:sp>
        <p:sp>
          <p:nvSpPr>
            <p:cNvPr id="144" name="Rectangle 21">
              <a:extLst>
                <a:ext uri="{FF2B5EF4-FFF2-40B4-BE49-F238E27FC236}">
                  <a16:creationId xmlns:a16="http://schemas.microsoft.com/office/drawing/2014/main" id="{0F58BB4A-0A18-4451-B461-3082143D8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740"/>
              <a:ext cx="170" cy="20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1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26</a:t>
              </a:r>
              <a:endParaRPr lang="en-US" altLang="ko-KR" b="0"/>
            </a:p>
          </p:txBody>
        </p:sp>
        <p:sp>
          <p:nvSpPr>
            <p:cNvPr id="145" name="Rectangle 22">
              <a:extLst>
                <a:ext uri="{FF2B5EF4-FFF2-40B4-BE49-F238E27FC236}">
                  <a16:creationId xmlns:a16="http://schemas.microsoft.com/office/drawing/2014/main" id="{F0580C27-0729-4AC8-A0FB-2177C679A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740"/>
              <a:ext cx="42" cy="20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1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 b="0"/>
            </a:p>
          </p:txBody>
        </p:sp>
        <p:sp>
          <p:nvSpPr>
            <p:cNvPr id="146" name="Rectangle 23">
              <a:extLst>
                <a:ext uri="{FF2B5EF4-FFF2-40B4-BE49-F238E27FC236}">
                  <a16:creationId xmlns:a16="http://schemas.microsoft.com/office/drawing/2014/main" id="{F9DFB45A-D7A9-4094-BE7F-EB49ECA91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740"/>
              <a:ext cx="170" cy="20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1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24</a:t>
              </a:r>
              <a:endParaRPr lang="en-US" altLang="ko-KR" b="0"/>
            </a:p>
          </p:txBody>
        </p:sp>
        <p:sp>
          <p:nvSpPr>
            <p:cNvPr id="147" name="Rectangle 24">
              <a:extLst>
                <a:ext uri="{FF2B5EF4-FFF2-40B4-BE49-F238E27FC236}">
                  <a16:creationId xmlns:a16="http://schemas.microsoft.com/office/drawing/2014/main" id="{E28DB5BF-06C1-4C38-92DD-2DCD41210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740"/>
              <a:ext cx="42" cy="20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1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 b="0"/>
            </a:p>
          </p:txBody>
        </p:sp>
        <p:sp>
          <p:nvSpPr>
            <p:cNvPr id="148" name="Rectangle 25">
              <a:extLst>
                <a:ext uri="{FF2B5EF4-FFF2-40B4-BE49-F238E27FC236}">
                  <a16:creationId xmlns:a16="http://schemas.microsoft.com/office/drawing/2014/main" id="{4F49DF49-D0FB-40F4-BA25-0D5F7CB31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" y="740"/>
              <a:ext cx="170" cy="20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1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23</a:t>
              </a:r>
              <a:endParaRPr lang="en-US" altLang="ko-KR" b="0"/>
            </a:p>
          </p:txBody>
        </p:sp>
        <p:sp>
          <p:nvSpPr>
            <p:cNvPr id="149" name="Rectangle 26">
              <a:extLst>
                <a:ext uri="{FF2B5EF4-FFF2-40B4-BE49-F238E27FC236}">
                  <a16:creationId xmlns:a16="http://schemas.microsoft.com/office/drawing/2014/main" id="{38FAEF01-C421-4DC3-9657-02956511A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740"/>
              <a:ext cx="42" cy="20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1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 b="0"/>
            </a:p>
          </p:txBody>
        </p:sp>
        <p:sp>
          <p:nvSpPr>
            <p:cNvPr id="150" name="Rectangle 27">
              <a:extLst>
                <a:ext uri="{FF2B5EF4-FFF2-40B4-BE49-F238E27FC236}">
                  <a16:creationId xmlns:a16="http://schemas.microsoft.com/office/drawing/2014/main" id="{B2959C7A-3BC9-44D8-837E-EB494F91E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740"/>
              <a:ext cx="170" cy="20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1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22</a:t>
              </a:r>
              <a:endParaRPr lang="en-US" altLang="ko-KR" b="0"/>
            </a:p>
          </p:txBody>
        </p:sp>
        <p:sp>
          <p:nvSpPr>
            <p:cNvPr id="151" name="Rectangle 28">
              <a:extLst>
                <a:ext uri="{FF2B5EF4-FFF2-40B4-BE49-F238E27FC236}">
                  <a16:creationId xmlns:a16="http://schemas.microsoft.com/office/drawing/2014/main" id="{2098F97B-EFA1-4225-B3F4-B182BC758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2" y="740"/>
              <a:ext cx="42" cy="20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1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 b="0"/>
            </a:p>
          </p:txBody>
        </p:sp>
        <p:sp>
          <p:nvSpPr>
            <p:cNvPr id="152" name="Rectangle 29">
              <a:extLst>
                <a:ext uri="{FF2B5EF4-FFF2-40B4-BE49-F238E27FC236}">
                  <a16:creationId xmlns:a16="http://schemas.microsoft.com/office/drawing/2014/main" id="{369582FC-18CC-40E3-8164-9A26B4DF5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" y="740"/>
              <a:ext cx="170" cy="20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1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21</a:t>
              </a:r>
              <a:endParaRPr lang="en-US" altLang="ko-KR" b="0"/>
            </a:p>
          </p:txBody>
        </p:sp>
        <p:sp>
          <p:nvSpPr>
            <p:cNvPr id="153" name="Rectangle 30">
              <a:extLst>
                <a:ext uri="{FF2B5EF4-FFF2-40B4-BE49-F238E27FC236}">
                  <a16:creationId xmlns:a16="http://schemas.microsoft.com/office/drawing/2014/main" id="{B7961404-ACB2-4A20-9381-1C6FCAABE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" y="740"/>
              <a:ext cx="42" cy="20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1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 b="0"/>
            </a:p>
          </p:txBody>
        </p:sp>
        <p:sp>
          <p:nvSpPr>
            <p:cNvPr id="154" name="Rectangle 31">
              <a:extLst>
                <a:ext uri="{FF2B5EF4-FFF2-40B4-BE49-F238E27FC236}">
                  <a16:creationId xmlns:a16="http://schemas.microsoft.com/office/drawing/2014/main" id="{85F53879-9D35-438D-B002-D653CA957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1" y="740"/>
              <a:ext cx="170" cy="20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1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20</a:t>
              </a:r>
              <a:endParaRPr lang="en-US" altLang="ko-KR" b="0"/>
            </a:p>
          </p:txBody>
        </p:sp>
        <p:sp>
          <p:nvSpPr>
            <p:cNvPr id="155" name="Rectangle 32">
              <a:extLst>
                <a:ext uri="{FF2B5EF4-FFF2-40B4-BE49-F238E27FC236}">
                  <a16:creationId xmlns:a16="http://schemas.microsoft.com/office/drawing/2014/main" id="{125615B0-A555-4D5E-BC5F-524C71891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" y="740"/>
              <a:ext cx="42" cy="20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1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 b="0"/>
            </a:p>
          </p:txBody>
        </p:sp>
        <p:sp>
          <p:nvSpPr>
            <p:cNvPr id="156" name="Rectangle 33">
              <a:extLst>
                <a:ext uri="{FF2B5EF4-FFF2-40B4-BE49-F238E27FC236}">
                  <a16:creationId xmlns:a16="http://schemas.microsoft.com/office/drawing/2014/main" id="{5ED0A231-F224-493D-8865-F48054143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1" y="740"/>
              <a:ext cx="170" cy="20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1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15</a:t>
              </a:r>
              <a:endParaRPr lang="en-US" altLang="ko-KR" b="0"/>
            </a:p>
          </p:txBody>
        </p:sp>
        <p:sp>
          <p:nvSpPr>
            <p:cNvPr id="157" name="Rectangle 34">
              <a:extLst>
                <a:ext uri="{FF2B5EF4-FFF2-40B4-BE49-F238E27FC236}">
                  <a16:creationId xmlns:a16="http://schemas.microsoft.com/office/drawing/2014/main" id="{D043DA2F-1B4B-4420-AE69-904841F9C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" y="740"/>
              <a:ext cx="42" cy="20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1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 b="0"/>
            </a:p>
          </p:txBody>
        </p:sp>
        <p:sp>
          <p:nvSpPr>
            <p:cNvPr id="158" name="Rectangle 35">
              <a:extLst>
                <a:ext uri="{FF2B5EF4-FFF2-40B4-BE49-F238E27FC236}">
                  <a16:creationId xmlns:a16="http://schemas.microsoft.com/office/drawing/2014/main" id="{EB22182C-1BA4-46A0-B7B0-91854C905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5" y="740"/>
              <a:ext cx="170" cy="20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1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13</a:t>
              </a:r>
              <a:endParaRPr lang="en-US" altLang="ko-KR" b="0"/>
            </a:p>
          </p:txBody>
        </p:sp>
        <p:sp>
          <p:nvSpPr>
            <p:cNvPr id="159" name="Rectangle 36">
              <a:extLst>
                <a:ext uri="{FF2B5EF4-FFF2-40B4-BE49-F238E27FC236}">
                  <a16:creationId xmlns:a16="http://schemas.microsoft.com/office/drawing/2014/main" id="{B9E9A236-6A39-41F0-9AFE-24D04E237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740"/>
              <a:ext cx="42" cy="20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1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 b="0"/>
            </a:p>
          </p:txBody>
        </p:sp>
        <p:sp>
          <p:nvSpPr>
            <p:cNvPr id="160" name="Rectangle 37">
              <a:extLst>
                <a:ext uri="{FF2B5EF4-FFF2-40B4-BE49-F238E27FC236}">
                  <a16:creationId xmlns:a16="http://schemas.microsoft.com/office/drawing/2014/main" id="{73DAEF87-80CD-4E85-A195-4F0FE7346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740"/>
              <a:ext cx="85" cy="20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1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ko-KR" b="0"/>
            </a:p>
          </p:txBody>
        </p:sp>
        <p:sp>
          <p:nvSpPr>
            <p:cNvPr id="161" name="Rectangle 38">
              <a:extLst>
                <a:ext uri="{FF2B5EF4-FFF2-40B4-BE49-F238E27FC236}">
                  <a16:creationId xmlns:a16="http://schemas.microsoft.com/office/drawing/2014/main" id="{335F917E-D656-44BF-BCD6-E3ED54A96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740"/>
              <a:ext cx="42" cy="20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1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 b="0"/>
            </a:p>
          </p:txBody>
        </p:sp>
        <p:sp>
          <p:nvSpPr>
            <p:cNvPr id="162" name="Rectangle 39">
              <a:extLst>
                <a:ext uri="{FF2B5EF4-FFF2-40B4-BE49-F238E27FC236}">
                  <a16:creationId xmlns:a16="http://schemas.microsoft.com/office/drawing/2014/main" id="{F2687369-5AB7-4201-A97B-CE61608A2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" y="740"/>
              <a:ext cx="85" cy="20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1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ko-KR" b="0"/>
            </a:p>
          </p:txBody>
        </p:sp>
        <p:sp>
          <p:nvSpPr>
            <p:cNvPr id="163" name="Rectangle 40">
              <a:extLst>
                <a:ext uri="{FF2B5EF4-FFF2-40B4-BE49-F238E27FC236}">
                  <a16:creationId xmlns:a16="http://schemas.microsoft.com/office/drawing/2014/main" id="{0BD66E6C-BB4F-407A-99EC-0F1DC0ED1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5" y="740"/>
              <a:ext cx="42" cy="20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1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 b="0"/>
            </a:p>
          </p:txBody>
        </p:sp>
        <p:sp>
          <p:nvSpPr>
            <p:cNvPr id="164" name="Rectangle 41">
              <a:extLst>
                <a:ext uri="{FF2B5EF4-FFF2-40B4-BE49-F238E27FC236}">
                  <a16:creationId xmlns:a16="http://schemas.microsoft.com/office/drawing/2014/main" id="{3A5C1DA4-F9D0-4AE7-97C4-7781C60EE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0" y="740"/>
              <a:ext cx="85" cy="20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1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ko-KR" b="0"/>
            </a:p>
          </p:txBody>
        </p:sp>
        <p:sp>
          <p:nvSpPr>
            <p:cNvPr id="165" name="Rectangle 42">
              <a:extLst>
                <a:ext uri="{FF2B5EF4-FFF2-40B4-BE49-F238E27FC236}">
                  <a16:creationId xmlns:a16="http://schemas.microsoft.com/office/drawing/2014/main" id="{DF4A30E0-F6E0-47E3-92F0-851243E91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" y="740"/>
              <a:ext cx="42" cy="20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1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 b="0"/>
            </a:p>
          </p:txBody>
        </p:sp>
        <p:sp>
          <p:nvSpPr>
            <p:cNvPr id="166" name="Rectangle 43">
              <a:extLst>
                <a:ext uri="{FF2B5EF4-FFF2-40B4-BE49-F238E27FC236}">
                  <a16:creationId xmlns:a16="http://schemas.microsoft.com/office/drawing/2014/main" id="{846B9EEE-ED69-41FA-9102-AF80D9B2B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" y="740"/>
              <a:ext cx="85" cy="20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1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ko-KR" b="0"/>
            </a:p>
          </p:txBody>
        </p:sp>
        <p:sp>
          <p:nvSpPr>
            <p:cNvPr id="167" name="Rectangle 44">
              <a:extLst>
                <a:ext uri="{FF2B5EF4-FFF2-40B4-BE49-F238E27FC236}">
                  <a16:creationId xmlns:a16="http://schemas.microsoft.com/office/drawing/2014/main" id="{A239D040-2F79-4C9F-8DBA-AAE606C21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740"/>
              <a:ext cx="57" cy="20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1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ko-KR" b="0"/>
            </a:p>
          </p:txBody>
        </p:sp>
        <p:sp>
          <p:nvSpPr>
            <p:cNvPr id="168" name="Rectangle 45">
              <a:extLst>
                <a:ext uri="{FF2B5EF4-FFF2-40B4-BE49-F238E27FC236}">
                  <a16:creationId xmlns:a16="http://schemas.microsoft.com/office/drawing/2014/main" id="{748CFD24-EED2-443B-BFCF-86F5E27E3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" y="740"/>
              <a:ext cx="57" cy="20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1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ko-KR" b="0"/>
            </a:p>
          </p:txBody>
        </p:sp>
        <p:sp>
          <p:nvSpPr>
            <p:cNvPr id="169" name="Rectangle 46">
              <a:extLst>
                <a:ext uri="{FF2B5EF4-FFF2-40B4-BE49-F238E27FC236}">
                  <a16:creationId xmlns:a16="http://schemas.microsoft.com/office/drawing/2014/main" id="{B9204F2C-5718-4BFB-B2C3-B5074DB6E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" y="740"/>
              <a:ext cx="42" cy="20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1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 b="0"/>
            </a:p>
          </p:txBody>
        </p:sp>
        <p:sp>
          <p:nvSpPr>
            <p:cNvPr id="170" name="Rectangle 47">
              <a:extLst>
                <a:ext uri="{FF2B5EF4-FFF2-40B4-BE49-F238E27FC236}">
                  <a16:creationId xmlns:a16="http://schemas.microsoft.com/office/drawing/2014/main" id="{C8876709-38C3-4F06-BA50-4EB53F4D5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" y="740"/>
              <a:ext cx="42" cy="20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1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 b="0"/>
            </a:p>
          </p:txBody>
        </p:sp>
        <p:sp>
          <p:nvSpPr>
            <p:cNvPr id="171" name="Rectangle 48">
              <a:extLst>
                <a:ext uri="{FF2B5EF4-FFF2-40B4-BE49-F238E27FC236}">
                  <a16:creationId xmlns:a16="http://schemas.microsoft.com/office/drawing/2014/main" id="{24DA28F2-D805-43A6-B663-43BD68A22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" y="740"/>
              <a:ext cx="42" cy="20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1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 b="0"/>
            </a:p>
          </p:txBody>
        </p:sp>
        <p:sp>
          <p:nvSpPr>
            <p:cNvPr id="172" name="Rectangle 49">
              <a:extLst>
                <a:ext uri="{FF2B5EF4-FFF2-40B4-BE49-F238E27FC236}">
                  <a16:creationId xmlns:a16="http://schemas.microsoft.com/office/drawing/2014/main" id="{1D13B52A-12A5-46FA-97D5-945CC9FD2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" y="740"/>
              <a:ext cx="42" cy="20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1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 b="0"/>
            </a:p>
          </p:txBody>
        </p:sp>
        <p:sp>
          <p:nvSpPr>
            <p:cNvPr id="173" name="Rectangle 50">
              <a:extLst>
                <a:ext uri="{FF2B5EF4-FFF2-40B4-BE49-F238E27FC236}">
                  <a16:creationId xmlns:a16="http://schemas.microsoft.com/office/drawing/2014/main" id="{D905F176-8A6D-4A5C-84C4-CE63434D4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" y="740"/>
              <a:ext cx="57" cy="20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1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ko-KR" b="0"/>
            </a:p>
          </p:txBody>
        </p:sp>
        <p:sp>
          <p:nvSpPr>
            <p:cNvPr id="174" name="Rectangle 51">
              <a:extLst>
                <a:ext uri="{FF2B5EF4-FFF2-40B4-BE49-F238E27FC236}">
                  <a16:creationId xmlns:a16="http://schemas.microsoft.com/office/drawing/2014/main" id="{BE1F0A8E-03AF-4C92-8FDF-5E4BAED3D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" y="740"/>
              <a:ext cx="122" cy="20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1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endParaRPr lang="en-US" altLang="ko-KR" b="0"/>
            </a:p>
          </p:txBody>
        </p:sp>
        <p:sp>
          <p:nvSpPr>
            <p:cNvPr id="175" name="Rectangle 52">
              <a:extLst>
                <a:ext uri="{FF2B5EF4-FFF2-40B4-BE49-F238E27FC236}">
                  <a16:creationId xmlns:a16="http://schemas.microsoft.com/office/drawing/2014/main" id="{45F98B4F-2F6F-4F6F-B12C-6B31C4AE2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" y="740"/>
              <a:ext cx="104" cy="20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1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ko-KR" b="0"/>
            </a:p>
          </p:txBody>
        </p:sp>
        <p:sp>
          <p:nvSpPr>
            <p:cNvPr id="176" name="Rectangle 53">
              <a:extLst>
                <a:ext uri="{FF2B5EF4-FFF2-40B4-BE49-F238E27FC236}">
                  <a16:creationId xmlns:a16="http://schemas.microsoft.com/office/drawing/2014/main" id="{1FFEBF7D-DD3E-4FA4-BBE4-62A99471E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" y="740"/>
              <a:ext cx="122" cy="20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100" b="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lang="en-US" altLang="ko-KR" b="0" dirty="0"/>
            </a:p>
          </p:txBody>
        </p:sp>
        <p:sp>
          <p:nvSpPr>
            <p:cNvPr id="177" name="Rectangle 54">
              <a:extLst>
                <a:ext uri="{FF2B5EF4-FFF2-40B4-BE49-F238E27FC236}">
                  <a16:creationId xmlns:a16="http://schemas.microsoft.com/office/drawing/2014/main" id="{2190E81A-D172-49EB-B681-3224B59B4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" y="740"/>
              <a:ext cx="113" cy="20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1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ko-KR" b="0"/>
            </a:p>
          </p:txBody>
        </p:sp>
        <p:sp>
          <p:nvSpPr>
            <p:cNvPr id="178" name="Rectangle 55">
              <a:extLst>
                <a:ext uri="{FF2B5EF4-FFF2-40B4-BE49-F238E27FC236}">
                  <a16:creationId xmlns:a16="http://schemas.microsoft.com/office/drawing/2014/main" id="{AC6FFD4A-6986-4C2C-AB8F-5A7C7AE77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" y="740"/>
              <a:ext cx="104" cy="20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1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ko-KR" b="0"/>
            </a:p>
          </p:txBody>
        </p:sp>
        <p:sp>
          <p:nvSpPr>
            <p:cNvPr id="179" name="Rectangle 56">
              <a:extLst>
                <a:ext uri="{FF2B5EF4-FFF2-40B4-BE49-F238E27FC236}">
                  <a16:creationId xmlns:a16="http://schemas.microsoft.com/office/drawing/2014/main" id="{E7EA49B9-A058-4F4F-B3EF-1A213BD8A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740"/>
              <a:ext cx="104" cy="20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1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ko-KR" b="0"/>
            </a:p>
          </p:txBody>
        </p:sp>
        <p:sp>
          <p:nvSpPr>
            <p:cNvPr id="180" name="Rectangle 57">
              <a:extLst>
                <a:ext uri="{FF2B5EF4-FFF2-40B4-BE49-F238E27FC236}">
                  <a16:creationId xmlns:a16="http://schemas.microsoft.com/office/drawing/2014/main" id="{6AEACF0E-D9C3-4BB0-BAF8-B8B46900A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740"/>
              <a:ext cx="104" cy="20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1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ko-KR" b="0"/>
            </a:p>
          </p:txBody>
        </p:sp>
      </p:grpSp>
      <p:sp>
        <p:nvSpPr>
          <p:cNvPr id="17415" name="Text Box 56">
            <a:extLst>
              <a:ext uri="{FF2B5EF4-FFF2-40B4-BE49-F238E27FC236}">
                <a16:creationId xmlns:a16="http://schemas.microsoft.com/office/drawing/2014/main" id="{52E49312-CED1-447D-94B5-2E19EECF0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348288"/>
            <a:ext cx="4627563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400"/>
              <a:t>Exercise with 5-variables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3">
            <a:extLst>
              <a:ext uri="{FF2B5EF4-FFF2-40B4-BE49-F238E27FC236}">
                <a16:creationId xmlns:a16="http://schemas.microsoft.com/office/drawing/2014/main" id="{293E4EBA-A090-4141-A6EC-2BD013E9EB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4E5A25A-F7B4-47A4-AFA5-E6537F1B9188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C270FCD1-2FB1-4BB3-83CD-BCD1CD9F70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8229600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6.2 The Prime Implicant Chart</a:t>
            </a:r>
          </a:p>
        </p:txBody>
      </p:sp>
      <p:sp>
        <p:nvSpPr>
          <p:cNvPr id="19460" name="Text Box 17">
            <a:extLst>
              <a:ext uri="{FF2B5EF4-FFF2-40B4-BE49-F238E27FC236}">
                <a16:creationId xmlns:a16="http://schemas.microsoft.com/office/drawing/2014/main" id="{923B3810-A4D5-48D1-A8B4-A20D52365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25538"/>
            <a:ext cx="8736013" cy="8239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ko-KR" sz="2400"/>
              <a:t>Example: </a:t>
            </a:r>
            <a:r>
              <a:rPr lang="en-US" altLang="ko-KR" sz="2400" i="1"/>
              <a:t>cyclic</a:t>
            </a:r>
            <a:r>
              <a:rPr lang="en-US" altLang="ko-KR" sz="2400"/>
              <a:t> prime implicant chart</a:t>
            </a:r>
          </a:p>
          <a:p>
            <a:pPr eaLnBrk="1" latin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ko-KR" sz="2400"/>
              <a:t>              (two more X’s in every column in chart)</a:t>
            </a:r>
          </a:p>
        </p:txBody>
      </p:sp>
      <p:graphicFrame>
        <p:nvGraphicFramePr>
          <p:cNvPr id="19461" name="Object 0">
            <a:extLst>
              <a:ext uri="{FF2B5EF4-FFF2-40B4-BE49-F238E27FC236}">
                <a16:creationId xmlns:a16="http://schemas.microsoft.com/office/drawing/2014/main" id="{46057E6F-6C8E-4AA9-85D3-B04EC76BD6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060575"/>
          <a:ext cx="295116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7950" imgH="253890" progId="Equation.3">
                  <p:embed/>
                </p:oleObj>
              </mc:Choice>
              <mc:Fallback>
                <p:oleObj name="Equation" r:id="rId2" imgW="1497950" imgH="25389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060575"/>
                        <a:ext cx="295116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24">
            <a:extLst>
              <a:ext uri="{FF2B5EF4-FFF2-40B4-BE49-F238E27FC236}">
                <a16:creationId xmlns:a16="http://schemas.microsoft.com/office/drawing/2014/main" id="{6A78A2E8-2B6F-4E1D-A73E-37F8D5B1C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2774950"/>
            <a:ext cx="4056062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/>
              <a:t>Derivation of prime implicants</a:t>
            </a:r>
          </a:p>
        </p:txBody>
      </p:sp>
      <p:grpSp>
        <p:nvGrpSpPr>
          <p:cNvPr id="19463" name="Group 657">
            <a:extLst>
              <a:ext uri="{FF2B5EF4-FFF2-40B4-BE49-F238E27FC236}">
                <a16:creationId xmlns:a16="http://schemas.microsoft.com/office/drawing/2014/main" id="{83556A08-25F1-450A-A3B6-AD11BAE9F282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3357563"/>
            <a:ext cx="5205412" cy="2349500"/>
            <a:chOff x="385" y="2115"/>
            <a:chExt cx="3279" cy="1480"/>
          </a:xfrm>
        </p:grpSpPr>
        <p:sp>
          <p:nvSpPr>
            <p:cNvPr id="19464" name="Rectangle 546">
              <a:extLst>
                <a:ext uri="{FF2B5EF4-FFF2-40B4-BE49-F238E27FC236}">
                  <a16:creationId xmlns:a16="http://schemas.microsoft.com/office/drawing/2014/main" id="{0EB4884A-3763-4DB1-B489-34D91980F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3345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9465" name="Rectangle 544">
              <a:extLst>
                <a:ext uri="{FF2B5EF4-FFF2-40B4-BE49-F238E27FC236}">
                  <a16:creationId xmlns:a16="http://schemas.microsoft.com/office/drawing/2014/main" id="{8A92117D-1C07-4A20-A14F-8D6A43285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3095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9466" name="Rectangle 542">
              <a:extLst>
                <a:ext uri="{FF2B5EF4-FFF2-40B4-BE49-F238E27FC236}">
                  <a16:creationId xmlns:a16="http://schemas.microsoft.com/office/drawing/2014/main" id="{2676CAE8-AE4B-4FBC-A872-3ECCC2B21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845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9467" name="Rectangle 540">
              <a:extLst>
                <a:ext uri="{FF2B5EF4-FFF2-40B4-BE49-F238E27FC236}">
                  <a16:creationId xmlns:a16="http://schemas.microsoft.com/office/drawing/2014/main" id="{8032F834-EFF4-40AB-9272-5EA3F7783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614"/>
              <a:ext cx="4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9468" name="Rectangle 538">
              <a:extLst>
                <a:ext uri="{FF2B5EF4-FFF2-40B4-BE49-F238E27FC236}">
                  <a16:creationId xmlns:a16="http://schemas.microsoft.com/office/drawing/2014/main" id="{5BF1689B-B073-4C17-8411-281483665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365"/>
              <a:ext cx="45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9469" name="Rectangle 536">
              <a:extLst>
                <a:ext uri="{FF2B5EF4-FFF2-40B4-BE49-F238E27FC236}">
                  <a16:creationId xmlns:a16="http://schemas.microsoft.com/office/drawing/2014/main" id="{AB574145-D1A7-4D30-AD19-7DD4773A2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115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9470" name="Rectangle 503">
              <a:extLst>
                <a:ext uri="{FF2B5EF4-FFF2-40B4-BE49-F238E27FC236}">
                  <a16:creationId xmlns:a16="http://schemas.microsoft.com/office/drawing/2014/main" id="{A1962E3E-0800-4325-A190-9F9534B3A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3345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111</a:t>
              </a:r>
            </a:p>
          </p:txBody>
        </p:sp>
        <p:sp>
          <p:nvSpPr>
            <p:cNvPr id="19471" name="Rectangle 501">
              <a:extLst>
                <a:ext uri="{FF2B5EF4-FFF2-40B4-BE49-F238E27FC236}">
                  <a16:creationId xmlns:a16="http://schemas.microsoft.com/office/drawing/2014/main" id="{C106CCDB-0F0E-46F5-86A9-31F72ED3D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3095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110</a:t>
              </a:r>
            </a:p>
          </p:txBody>
        </p:sp>
        <p:sp>
          <p:nvSpPr>
            <p:cNvPr id="19472" name="Rectangle 499">
              <a:extLst>
                <a:ext uri="{FF2B5EF4-FFF2-40B4-BE49-F238E27FC236}">
                  <a16:creationId xmlns:a16="http://schemas.microsoft.com/office/drawing/2014/main" id="{080D9680-881E-4ED6-85CB-D613FAA2E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845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101</a:t>
              </a:r>
            </a:p>
          </p:txBody>
        </p:sp>
        <p:sp>
          <p:nvSpPr>
            <p:cNvPr id="19473" name="Rectangle 497">
              <a:extLst>
                <a:ext uri="{FF2B5EF4-FFF2-40B4-BE49-F238E27FC236}">
                  <a16:creationId xmlns:a16="http://schemas.microsoft.com/office/drawing/2014/main" id="{B0F36C85-4BEF-4B78-A32B-C9A26249C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614"/>
              <a:ext cx="4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010</a:t>
              </a:r>
            </a:p>
          </p:txBody>
        </p:sp>
        <p:sp>
          <p:nvSpPr>
            <p:cNvPr id="19474" name="Rectangle 495">
              <a:extLst>
                <a:ext uri="{FF2B5EF4-FFF2-40B4-BE49-F238E27FC236}">
                  <a16:creationId xmlns:a16="http://schemas.microsoft.com/office/drawing/2014/main" id="{2B838F5E-8B0E-466B-806A-633D7405B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365"/>
              <a:ext cx="49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001</a:t>
              </a:r>
            </a:p>
          </p:txBody>
        </p:sp>
        <p:sp>
          <p:nvSpPr>
            <p:cNvPr id="19475" name="Rectangle 493">
              <a:extLst>
                <a:ext uri="{FF2B5EF4-FFF2-40B4-BE49-F238E27FC236}">
                  <a16:creationId xmlns:a16="http://schemas.microsoft.com/office/drawing/2014/main" id="{B5962846-DD50-47BE-9E42-7CCBDD12B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115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000</a:t>
              </a:r>
            </a:p>
          </p:txBody>
        </p:sp>
        <p:sp>
          <p:nvSpPr>
            <p:cNvPr id="19476" name="Rectangle 187">
              <a:extLst>
                <a:ext uri="{FF2B5EF4-FFF2-40B4-BE49-F238E27FC236}">
                  <a16:creationId xmlns:a16="http://schemas.microsoft.com/office/drawing/2014/main" id="{B79515AD-80F8-4461-90BD-52A1E1DE9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" y="2614"/>
              <a:ext cx="6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-01</a:t>
              </a:r>
            </a:p>
          </p:txBody>
        </p:sp>
        <p:sp>
          <p:nvSpPr>
            <p:cNvPr id="19477" name="Rectangle 185">
              <a:extLst>
                <a:ext uri="{FF2B5EF4-FFF2-40B4-BE49-F238E27FC236}">
                  <a16:creationId xmlns:a16="http://schemas.microsoft.com/office/drawing/2014/main" id="{E08D25D6-0D71-4C99-9CDF-EF2FE2385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614"/>
              <a:ext cx="9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(1,5)</a:t>
              </a:r>
            </a:p>
          </p:txBody>
        </p:sp>
        <p:sp>
          <p:nvSpPr>
            <p:cNvPr id="19478" name="Rectangle 183">
              <a:extLst>
                <a:ext uri="{FF2B5EF4-FFF2-40B4-BE49-F238E27FC236}">
                  <a16:creationId xmlns:a16="http://schemas.microsoft.com/office/drawing/2014/main" id="{FEBC5BF1-DA15-41D8-A97B-CA6966977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614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9479" name="Rectangle 181">
              <a:extLst>
                <a:ext uri="{FF2B5EF4-FFF2-40B4-BE49-F238E27FC236}">
                  <a16:creationId xmlns:a16="http://schemas.microsoft.com/office/drawing/2014/main" id="{3F606E35-B056-4577-8310-7C776D5B5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2614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2</a:t>
              </a:r>
            </a:p>
          </p:txBody>
        </p:sp>
        <p:sp>
          <p:nvSpPr>
            <p:cNvPr id="19480" name="Rectangle 166">
              <a:extLst>
                <a:ext uri="{FF2B5EF4-FFF2-40B4-BE49-F238E27FC236}">
                  <a16:creationId xmlns:a16="http://schemas.microsoft.com/office/drawing/2014/main" id="{1E633345-B4D4-42E8-933C-B85CC288A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" y="2845"/>
              <a:ext cx="6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-10</a:t>
              </a:r>
            </a:p>
          </p:txBody>
        </p:sp>
        <p:sp>
          <p:nvSpPr>
            <p:cNvPr id="19481" name="Rectangle 164">
              <a:extLst>
                <a:ext uri="{FF2B5EF4-FFF2-40B4-BE49-F238E27FC236}">
                  <a16:creationId xmlns:a16="http://schemas.microsoft.com/office/drawing/2014/main" id="{7E6A55A0-6FC9-4A78-BAC3-AEFE4D440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845"/>
              <a:ext cx="9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(2,6)</a:t>
              </a:r>
            </a:p>
          </p:txBody>
        </p:sp>
        <p:sp>
          <p:nvSpPr>
            <p:cNvPr id="19482" name="Rectangle 162">
              <a:extLst>
                <a:ext uri="{FF2B5EF4-FFF2-40B4-BE49-F238E27FC236}">
                  <a16:creationId xmlns:a16="http://schemas.microsoft.com/office/drawing/2014/main" id="{E210EB57-4A0C-4CF9-9FAE-874510548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845"/>
              <a:ext cx="3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9483" name="Rectangle 160">
              <a:extLst>
                <a:ext uri="{FF2B5EF4-FFF2-40B4-BE49-F238E27FC236}">
                  <a16:creationId xmlns:a16="http://schemas.microsoft.com/office/drawing/2014/main" id="{6B7C70BD-9B99-4526-843E-C81E30DDD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2845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 sz="2000"/>
                <a:t>5</a:t>
              </a:r>
            </a:p>
          </p:txBody>
        </p:sp>
        <p:sp>
          <p:nvSpPr>
            <p:cNvPr id="19484" name="Rectangle 145">
              <a:extLst>
                <a:ext uri="{FF2B5EF4-FFF2-40B4-BE49-F238E27FC236}">
                  <a16:creationId xmlns:a16="http://schemas.microsoft.com/office/drawing/2014/main" id="{359AC475-3308-4F07-A773-D7369D6A3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" y="3095"/>
              <a:ext cx="6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1-1</a:t>
              </a:r>
            </a:p>
          </p:txBody>
        </p:sp>
        <p:sp>
          <p:nvSpPr>
            <p:cNvPr id="19485" name="Rectangle 143">
              <a:extLst>
                <a:ext uri="{FF2B5EF4-FFF2-40B4-BE49-F238E27FC236}">
                  <a16:creationId xmlns:a16="http://schemas.microsoft.com/office/drawing/2014/main" id="{03A3DA7D-7840-4738-946A-FCE8ADDEB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095"/>
              <a:ext cx="9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(5,7)</a:t>
              </a:r>
            </a:p>
          </p:txBody>
        </p:sp>
        <p:sp>
          <p:nvSpPr>
            <p:cNvPr id="19486" name="Rectangle 141">
              <a:extLst>
                <a:ext uri="{FF2B5EF4-FFF2-40B4-BE49-F238E27FC236}">
                  <a16:creationId xmlns:a16="http://schemas.microsoft.com/office/drawing/2014/main" id="{8B62057D-842B-48A3-87A8-1737AC244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3095"/>
              <a:ext cx="3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9487" name="Rectangle 139">
              <a:extLst>
                <a:ext uri="{FF2B5EF4-FFF2-40B4-BE49-F238E27FC236}">
                  <a16:creationId xmlns:a16="http://schemas.microsoft.com/office/drawing/2014/main" id="{64C18BA5-BC71-4B11-B801-D6E2D1BA4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3095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 sz="2000"/>
                <a:t>6</a:t>
              </a:r>
            </a:p>
          </p:txBody>
        </p:sp>
        <p:sp>
          <p:nvSpPr>
            <p:cNvPr id="19488" name="Rectangle 69">
              <a:extLst>
                <a:ext uri="{FF2B5EF4-FFF2-40B4-BE49-F238E27FC236}">
                  <a16:creationId xmlns:a16="http://schemas.microsoft.com/office/drawing/2014/main" id="{22C6634D-8C20-4D0C-ABB1-FCD1D85E4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" y="3345"/>
              <a:ext cx="6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11-</a:t>
              </a:r>
            </a:p>
          </p:txBody>
        </p:sp>
        <p:sp>
          <p:nvSpPr>
            <p:cNvPr id="19489" name="Rectangle 68">
              <a:extLst>
                <a:ext uri="{FF2B5EF4-FFF2-40B4-BE49-F238E27FC236}">
                  <a16:creationId xmlns:a16="http://schemas.microsoft.com/office/drawing/2014/main" id="{C2BDE3A0-4503-4B8D-9FAA-D5BF0C2C9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345"/>
              <a:ext cx="9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(6,7)</a:t>
              </a:r>
            </a:p>
          </p:txBody>
        </p:sp>
        <p:sp>
          <p:nvSpPr>
            <p:cNvPr id="19490" name="Rectangle 67">
              <a:extLst>
                <a:ext uri="{FF2B5EF4-FFF2-40B4-BE49-F238E27FC236}">
                  <a16:creationId xmlns:a16="http://schemas.microsoft.com/office/drawing/2014/main" id="{DAF5CE3A-C527-4700-840D-10FF2EC8A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3345"/>
              <a:ext cx="3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9491" name="Rectangle 66">
              <a:extLst>
                <a:ext uri="{FF2B5EF4-FFF2-40B4-BE49-F238E27FC236}">
                  <a16:creationId xmlns:a16="http://schemas.microsoft.com/office/drawing/2014/main" id="{BBDAE205-1B06-44DC-98CB-C3D217AB9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3345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7</a:t>
              </a:r>
            </a:p>
          </p:txBody>
        </p:sp>
        <p:sp>
          <p:nvSpPr>
            <p:cNvPr id="19492" name="Rectangle 64">
              <a:extLst>
                <a:ext uri="{FF2B5EF4-FFF2-40B4-BE49-F238E27FC236}">
                  <a16:creationId xmlns:a16="http://schemas.microsoft.com/office/drawing/2014/main" id="{9181A5C2-E255-41A2-8A2D-0FF2B4C4B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" y="2365"/>
              <a:ext cx="64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0-0</a:t>
              </a:r>
            </a:p>
          </p:txBody>
        </p:sp>
        <p:sp>
          <p:nvSpPr>
            <p:cNvPr id="19493" name="Rectangle 63">
              <a:extLst>
                <a:ext uri="{FF2B5EF4-FFF2-40B4-BE49-F238E27FC236}">
                  <a16:creationId xmlns:a16="http://schemas.microsoft.com/office/drawing/2014/main" id="{24ED9542-76E2-4568-A759-33F91010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365"/>
              <a:ext cx="95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(0,2)</a:t>
              </a:r>
            </a:p>
          </p:txBody>
        </p:sp>
        <p:sp>
          <p:nvSpPr>
            <p:cNvPr id="19494" name="Rectangle 62">
              <a:extLst>
                <a:ext uri="{FF2B5EF4-FFF2-40B4-BE49-F238E27FC236}">
                  <a16:creationId xmlns:a16="http://schemas.microsoft.com/office/drawing/2014/main" id="{96726F2C-DDE4-4D80-AA91-D95CA46F1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365"/>
              <a:ext cx="31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9495" name="Rectangle 61">
              <a:extLst>
                <a:ext uri="{FF2B5EF4-FFF2-40B4-BE49-F238E27FC236}">
                  <a16:creationId xmlns:a16="http://schemas.microsoft.com/office/drawing/2014/main" id="{A9EDC28E-C349-4143-BD28-E25D9264F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2365"/>
              <a:ext cx="40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1</a:t>
              </a:r>
            </a:p>
          </p:txBody>
        </p:sp>
        <p:sp>
          <p:nvSpPr>
            <p:cNvPr id="19496" name="Rectangle 59">
              <a:extLst>
                <a:ext uri="{FF2B5EF4-FFF2-40B4-BE49-F238E27FC236}">
                  <a16:creationId xmlns:a16="http://schemas.microsoft.com/office/drawing/2014/main" id="{B0F20AD4-9B03-45F6-B4CE-86BF5FA5B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" y="2115"/>
              <a:ext cx="6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00-</a:t>
              </a:r>
            </a:p>
          </p:txBody>
        </p:sp>
        <p:sp>
          <p:nvSpPr>
            <p:cNvPr id="19497" name="Rectangle 58">
              <a:extLst>
                <a:ext uri="{FF2B5EF4-FFF2-40B4-BE49-F238E27FC236}">
                  <a16:creationId xmlns:a16="http://schemas.microsoft.com/office/drawing/2014/main" id="{17855014-FB3E-4168-8ACD-B21EBEEC6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115"/>
              <a:ext cx="9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(0,1)</a:t>
              </a:r>
            </a:p>
          </p:txBody>
        </p:sp>
        <p:sp>
          <p:nvSpPr>
            <p:cNvPr id="19498" name="Rectangle 57">
              <a:extLst>
                <a:ext uri="{FF2B5EF4-FFF2-40B4-BE49-F238E27FC236}">
                  <a16:creationId xmlns:a16="http://schemas.microsoft.com/office/drawing/2014/main" id="{467F1F8B-3820-474D-822D-99E0E1A65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115"/>
              <a:ext cx="3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9499" name="Rectangle 56">
              <a:extLst>
                <a:ext uri="{FF2B5EF4-FFF2-40B4-BE49-F238E27FC236}">
                  <a16:creationId xmlns:a16="http://schemas.microsoft.com/office/drawing/2014/main" id="{61094DCA-72DC-4085-BCBF-7E17D7D60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2115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2000"/>
                <a:t>0</a:t>
              </a:r>
              <a:endParaRPr lang="en-US" altLang="ko-KR" sz="2000">
                <a:latin typeface="HY그래픽" pitchFamily="18" charset="-127"/>
                <a:ea typeface="HY그래픽" pitchFamily="18" charset="-127"/>
              </a:endParaRPr>
            </a:p>
          </p:txBody>
        </p:sp>
        <p:sp>
          <p:nvSpPr>
            <p:cNvPr id="19500" name="Line 71">
              <a:extLst>
                <a:ext uri="{FF2B5EF4-FFF2-40B4-BE49-F238E27FC236}">
                  <a16:creationId xmlns:a16="http://schemas.microsoft.com/office/drawing/2014/main" id="{A7B6C2B0-5366-4EE9-ABA7-5AC837841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115"/>
              <a:ext cx="40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01" name="Line 73">
              <a:extLst>
                <a:ext uri="{FF2B5EF4-FFF2-40B4-BE49-F238E27FC236}">
                  <a16:creationId xmlns:a16="http://schemas.microsoft.com/office/drawing/2014/main" id="{4943D6C2-F360-47AD-AB0C-5E0ED9188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365"/>
              <a:ext cx="1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02" name="Line 75">
              <a:extLst>
                <a:ext uri="{FF2B5EF4-FFF2-40B4-BE49-F238E27FC236}">
                  <a16:creationId xmlns:a16="http://schemas.microsoft.com/office/drawing/2014/main" id="{31E9E24E-D3B9-40DD-9311-AF8882E09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3595"/>
              <a:ext cx="40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03" name="Line 140">
              <a:extLst>
                <a:ext uri="{FF2B5EF4-FFF2-40B4-BE49-F238E27FC236}">
                  <a16:creationId xmlns:a16="http://schemas.microsoft.com/office/drawing/2014/main" id="{7C6822FF-2E94-4D0C-B245-2FBBFC6EC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3345"/>
              <a:ext cx="1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04" name="Line 182">
              <a:extLst>
                <a:ext uri="{FF2B5EF4-FFF2-40B4-BE49-F238E27FC236}">
                  <a16:creationId xmlns:a16="http://schemas.microsoft.com/office/drawing/2014/main" id="{1BB41E42-0F4D-42DD-A01B-2CE75ED9D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845"/>
              <a:ext cx="1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05" name="Line 216">
              <a:extLst>
                <a:ext uri="{FF2B5EF4-FFF2-40B4-BE49-F238E27FC236}">
                  <a16:creationId xmlns:a16="http://schemas.microsoft.com/office/drawing/2014/main" id="{8B68232B-0391-445F-9017-347BC59829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115"/>
              <a:ext cx="499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06" name="Line 217">
              <a:extLst>
                <a:ext uri="{FF2B5EF4-FFF2-40B4-BE49-F238E27FC236}">
                  <a16:creationId xmlns:a16="http://schemas.microsoft.com/office/drawing/2014/main" id="{19577738-C185-4658-A9CE-2489419346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115"/>
              <a:ext cx="0" cy="2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07" name="Line 218">
              <a:extLst>
                <a:ext uri="{FF2B5EF4-FFF2-40B4-BE49-F238E27FC236}">
                  <a16:creationId xmlns:a16="http://schemas.microsoft.com/office/drawing/2014/main" id="{55065931-104F-4D4C-9EF2-2814D2335E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2115"/>
              <a:ext cx="45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08" name="Line 220">
              <a:extLst>
                <a:ext uri="{FF2B5EF4-FFF2-40B4-BE49-F238E27FC236}">
                  <a16:creationId xmlns:a16="http://schemas.microsoft.com/office/drawing/2014/main" id="{00ADCA19-4C6B-47E4-8DAC-C3B4D7F171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8" y="2115"/>
              <a:ext cx="64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09" name="Line 235">
              <a:extLst>
                <a:ext uri="{FF2B5EF4-FFF2-40B4-BE49-F238E27FC236}">
                  <a16:creationId xmlns:a16="http://schemas.microsoft.com/office/drawing/2014/main" id="{1F12DE75-8F2A-42E6-8EA3-524B6E168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4" y="2115"/>
              <a:ext cx="0" cy="2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10" name="Line 237">
              <a:extLst>
                <a:ext uri="{FF2B5EF4-FFF2-40B4-BE49-F238E27FC236}">
                  <a16:creationId xmlns:a16="http://schemas.microsoft.com/office/drawing/2014/main" id="{39C0A61C-F5BB-4784-A1D1-8E26830B8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365"/>
              <a:ext cx="0" cy="24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11" name="Line 273">
              <a:extLst>
                <a:ext uri="{FF2B5EF4-FFF2-40B4-BE49-F238E27FC236}">
                  <a16:creationId xmlns:a16="http://schemas.microsoft.com/office/drawing/2014/main" id="{A2704CF1-4DA1-458A-BC31-1A3F6AB51D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4" y="2365"/>
              <a:ext cx="0" cy="24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12" name="Line 275">
              <a:extLst>
                <a:ext uri="{FF2B5EF4-FFF2-40B4-BE49-F238E27FC236}">
                  <a16:creationId xmlns:a16="http://schemas.microsoft.com/office/drawing/2014/main" id="{74B551A2-A894-494D-A07D-F3242B7572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614"/>
              <a:ext cx="0" cy="23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13" name="Line 311">
              <a:extLst>
                <a:ext uri="{FF2B5EF4-FFF2-40B4-BE49-F238E27FC236}">
                  <a16:creationId xmlns:a16="http://schemas.microsoft.com/office/drawing/2014/main" id="{7F66322C-3A97-4B1B-ADB6-73DAB3A20A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4" y="2614"/>
              <a:ext cx="0" cy="23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14" name="Line 313">
              <a:extLst>
                <a:ext uri="{FF2B5EF4-FFF2-40B4-BE49-F238E27FC236}">
                  <a16:creationId xmlns:a16="http://schemas.microsoft.com/office/drawing/2014/main" id="{7B99ACB7-032C-468F-B723-B9AE61C630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845"/>
              <a:ext cx="0" cy="2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15" name="Line 349">
              <a:extLst>
                <a:ext uri="{FF2B5EF4-FFF2-40B4-BE49-F238E27FC236}">
                  <a16:creationId xmlns:a16="http://schemas.microsoft.com/office/drawing/2014/main" id="{11512609-19C5-41C9-9885-0DA08FD37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4" y="2845"/>
              <a:ext cx="0" cy="2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16" name="Line 351">
              <a:extLst>
                <a:ext uri="{FF2B5EF4-FFF2-40B4-BE49-F238E27FC236}">
                  <a16:creationId xmlns:a16="http://schemas.microsoft.com/office/drawing/2014/main" id="{C6C2E599-B8E9-4E7E-A09E-710D6652F2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3095"/>
              <a:ext cx="0" cy="2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17" name="Line 387">
              <a:extLst>
                <a:ext uri="{FF2B5EF4-FFF2-40B4-BE49-F238E27FC236}">
                  <a16:creationId xmlns:a16="http://schemas.microsoft.com/office/drawing/2014/main" id="{1C1C71ED-D1FF-49FC-9734-DBE3514538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4" y="3095"/>
              <a:ext cx="0" cy="2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18" name="Line 389">
              <a:extLst>
                <a:ext uri="{FF2B5EF4-FFF2-40B4-BE49-F238E27FC236}">
                  <a16:creationId xmlns:a16="http://schemas.microsoft.com/office/drawing/2014/main" id="{9FFC0A9C-9CFB-4621-BAF2-2AEC91DC3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3345"/>
              <a:ext cx="0" cy="2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19" name="Line 425">
              <a:extLst>
                <a:ext uri="{FF2B5EF4-FFF2-40B4-BE49-F238E27FC236}">
                  <a16:creationId xmlns:a16="http://schemas.microsoft.com/office/drawing/2014/main" id="{1CF5992C-3F6E-4AE7-89C0-C1E5181203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4" y="3345"/>
              <a:ext cx="0" cy="2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0" name="Line 427">
              <a:extLst>
                <a:ext uri="{FF2B5EF4-FFF2-40B4-BE49-F238E27FC236}">
                  <a16:creationId xmlns:a16="http://schemas.microsoft.com/office/drawing/2014/main" id="{7D425851-2D82-4E8F-AC5D-BA75F3C0C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3595"/>
              <a:ext cx="499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1" name="Line 430">
              <a:extLst>
                <a:ext uri="{FF2B5EF4-FFF2-40B4-BE49-F238E27FC236}">
                  <a16:creationId xmlns:a16="http://schemas.microsoft.com/office/drawing/2014/main" id="{C3F56DDE-EEDE-4D74-832D-E7858AFD2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3595"/>
              <a:ext cx="45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2" name="Line 434">
              <a:extLst>
                <a:ext uri="{FF2B5EF4-FFF2-40B4-BE49-F238E27FC236}">
                  <a16:creationId xmlns:a16="http://schemas.microsoft.com/office/drawing/2014/main" id="{1326AD83-C334-44FC-983B-51A22044F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8" y="3595"/>
              <a:ext cx="64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3" name="Line 549">
              <a:extLst>
                <a:ext uri="{FF2B5EF4-FFF2-40B4-BE49-F238E27FC236}">
                  <a16:creationId xmlns:a16="http://schemas.microsoft.com/office/drawing/2014/main" id="{DBF0F203-BA8E-4878-B643-05A9853F2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115"/>
              <a:ext cx="31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4" name="Line 581">
              <a:extLst>
                <a:ext uri="{FF2B5EF4-FFF2-40B4-BE49-F238E27FC236}">
                  <a16:creationId xmlns:a16="http://schemas.microsoft.com/office/drawing/2014/main" id="{D83BF9A1-A9A0-4EF7-989A-A94DD453F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115"/>
              <a:ext cx="95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5" name="Line 601">
              <a:extLst>
                <a:ext uri="{FF2B5EF4-FFF2-40B4-BE49-F238E27FC236}">
                  <a16:creationId xmlns:a16="http://schemas.microsoft.com/office/drawing/2014/main" id="{4FB910E5-B9AE-4FAA-BAF2-2C449C5D8E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595"/>
              <a:ext cx="95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6" name="Line 637">
              <a:extLst>
                <a:ext uri="{FF2B5EF4-FFF2-40B4-BE49-F238E27FC236}">
                  <a16:creationId xmlns:a16="http://schemas.microsoft.com/office/drawing/2014/main" id="{FCC1E3E3-7A02-4247-9A45-CC07E7661A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3595"/>
              <a:ext cx="31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7" name="Line 651">
              <a:extLst>
                <a:ext uri="{FF2B5EF4-FFF2-40B4-BE49-F238E27FC236}">
                  <a16:creationId xmlns:a16="http://schemas.microsoft.com/office/drawing/2014/main" id="{8C3C789D-A592-484F-AF0E-2A7EFD3CF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614"/>
              <a:ext cx="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8" name="Line 654">
              <a:extLst>
                <a:ext uri="{FF2B5EF4-FFF2-40B4-BE49-F238E27FC236}">
                  <a16:creationId xmlns:a16="http://schemas.microsoft.com/office/drawing/2014/main" id="{8B733149-9E88-446E-A378-9B650842C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095"/>
              <a:ext cx="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9" name="Line 507">
              <a:extLst>
                <a:ext uri="{FF2B5EF4-FFF2-40B4-BE49-F238E27FC236}">
                  <a16:creationId xmlns:a16="http://schemas.microsoft.com/office/drawing/2014/main" id="{3DB78C38-36B2-4CCF-8287-C021AD197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269"/>
              <a:ext cx="48" cy="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0" name="Line 508">
              <a:extLst>
                <a:ext uri="{FF2B5EF4-FFF2-40B4-BE49-F238E27FC236}">
                  <a16:creationId xmlns:a16="http://schemas.microsoft.com/office/drawing/2014/main" id="{3FEC0296-701A-445D-AE53-EB8A74E380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7" y="2205"/>
              <a:ext cx="48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1" name="Line 510">
              <a:extLst>
                <a:ext uri="{FF2B5EF4-FFF2-40B4-BE49-F238E27FC236}">
                  <a16:creationId xmlns:a16="http://schemas.microsoft.com/office/drawing/2014/main" id="{27F18DAF-8699-4A84-AED0-9C2B35A03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498"/>
              <a:ext cx="48" cy="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2" name="Line 511">
              <a:extLst>
                <a:ext uri="{FF2B5EF4-FFF2-40B4-BE49-F238E27FC236}">
                  <a16:creationId xmlns:a16="http://schemas.microsoft.com/office/drawing/2014/main" id="{E66C523E-AD18-431D-BE06-FD9E081BFB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7" y="2434"/>
              <a:ext cx="48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3" name="Line 513">
              <a:extLst>
                <a:ext uri="{FF2B5EF4-FFF2-40B4-BE49-F238E27FC236}">
                  <a16:creationId xmlns:a16="http://schemas.microsoft.com/office/drawing/2014/main" id="{6568B2E1-24CB-4ADE-BB99-3C1A662CF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756"/>
              <a:ext cx="48" cy="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4" name="Line 514">
              <a:extLst>
                <a:ext uri="{FF2B5EF4-FFF2-40B4-BE49-F238E27FC236}">
                  <a16:creationId xmlns:a16="http://schemas.microsoft.com/office/drawing/2014/main" id="{E0AFA8BC-A8BB-4DDA-8BEC-32E31D98FA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7" y="2692"/>
              <a:ext cx="48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5" name="Line 516">
              <a:extLst>
                <a:ext uri="{FF2B5EF4-FFF2-40B4-BE49-F238E27FC236}">
                  <a16:creationId xmlns:a16="http://schemas.microsoft.com/office/drawing/2014/main" id="{A6F6C923-68E7-4FC7-BF20-8893F58FB8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990"/>
              <a:ext cx="48" cy="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6" name="Line 517">
              <a:extLst>
                <a:ext uri="{FF2B5EF4-FFF2-40B4-BE49-F238E27FC236}">
                  <a16:creationId xmlns:a16="http://schemas.microsoft.com/office/drawing/2014/main" id="{C7B5AAB8-3432-44F0-A52A-5BA339C74F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7" y="2926"/>
              <a:ext cx="48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7" name="Line 519">
              <a:extLst>
                <a:ext uri="{FF2B5EF4-FFF2-40B4-BE49-F238E27FC236}">
                  <a16:creationId xmlns:a16="http://schemas.microsoft.com/office/drawing/2014/main" id="{14A304AD-0AF8-4A9C-A75C-45296B411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3217"/>
              <a:ext cx="48" cy="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8" name="Line 520">
              <a:extLst>
                <a:ext uri="{FF2B5EF4-FFF2-40B4-BE49-F238E27FC236}">
                  <a16:creationId xmlns:a16="http://schemas.microsoft.com/office/drawing/2014/main" id="{1338ED1D-6A5D-4818-9070-DCE39D096A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7" y="3153"/>
              <a:ext cx="48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9" name="Line 522">
              <a:extLst>
                <a:ext uri="{FF2B5EF4-FFF2-40B4-BE49-F238E27FC236}">
                  <a16:creationId xmlns:a16="http://schemas.microsoft.com/office/drawing/2014/main" id="{3F064976-6787-4D25-8038-415640936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3489"/>
              <a:ext cx="48" cy="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0" name="Line 523">
              <a:extLst>
                <a:ext uri="{FF2B5EF4-FFF2-40B4-BE49-F238E27FC236}">
                  <a16:creationId xmlns:a16="http://schemas.microsoft.com/office/drawing/2014/main" id="{16DAF66C-6AD9-4A85-B65F-474D545E3D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7" y="3425"/>
              <a:ext cx="48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3">
            <a:extLst>
              <a:ext uri="{FF2B5EF4-FFF2-40B4-BE49-F238E27FC236}">
                <a16:creationId xmlns:a16="http://schemas.microsoft.com/office/drawing/2014/main" id="{4E4FA66C-77D5-4C57-A5E5-8A2907B46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4C630E6-BA8F-4DDC-85AD-9481833C9AB4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877CF116-8416-4051-84C0-FF99388A8A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6.2 The Prime Implicant Chart</a:t>
            </a:r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id="{5974ED5D-92FC-4C11-9293-4E9082E52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25538"/>
            <a:ext cx="70802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400"/>
              <a:t>The resulting prime implicant chart  (Table 6-4)</a:t>
            </a:r>
          </a:p>
        </p:txBody>
      </p:sp>
      <p:grpSp>
        <p:nvGrpSpPr>
          <p:cNvPr id="20485" name="그룹 2">
            <a:extLst>
              <a:ext uri="{FF2B5EF4-FFF2-40B4-BE49-F238E27FC236}">
                <a16:creationId xmlns:a16="http://schemas.microsoft.com/office/drawing/2014/main" id="{7310FD3E-D160-4FB8-ACEA-62EB01117B48}"/>
              </a:ext>
            </a:extLst>
          </p:cNvPr>
          <p:cNvGrpSpPr>
            <a:grpSpLocks/>
          </p:cNvGrpSpPr>
          <p:nvPr/>
        </p:nvGrpSpPr>
        <p:grpSpPr bwMode="auto">
          <a:xfrm>
            <a:off x="885825" y="2452688"/>
            <a:ext cx="6048375" cy="2776537"/>
            <a:chOff x="885051" y="2452662"/>
            <a:chExt cx="6048375" cy="2776538"/>
          </a:xfrm>
        </p:grpSpPr>
        <p:grpSp>
          <p:nvGrpSpPr>
            <p:cNvPr id="20494" name="Group 280">
              <a:extLst>
                <a:ext uri="{FF2B5EF4-FFF2-40B4-BE49-F238E27FC236}">
                  <a16:creationId xmlns:a16="http://schemas.microsoft.com/office/drawing/2014/main" id="{6241582A-346F-4EB0-858A-192A119EF9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5051" y="2452662"/>
              <a:ext cx="6048375" cy="2776538"/>
              <a:chOff x="612" y="1207"/>
              <a:chExt cx="3810" cy="1749"/>
            </a:xfrm>
          </p:grpSpPr>
          <p:sp>
            <p:nvSpPr>
              <p:cNvPr id="20504" name="Rectangle 7">
                <a:extLst>
                  <a:ext uri="{FF2B5EF4-FFF2-40B4-BE49-F238E27FC236}">
                    <a16:creationId xmlns:a16="http://schemas.microsoft.com/office/drawing/2014/main" id="{91C9FE49-0163-4A07-9F23-A28AF51D4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4" y="1956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endParaRPr lang="ko-KR" altLang="ko-KR"/>
              </a:p>
            </p:txBody>
          </p:sp>
          <p:sp>
            <p:nvSpPr>
              <p:cNvPr id="20505" name="Rectangle 8">
                <a:extLst>
                  <a:ext uri="{FF2B5EF4-FFF2-40B4-BE49-F238E27FC236}">
                    <a16:creationId xmlns:a16="http://schemas.microsoft.com/office/drawing/2014/main" id="{5E523EE5-45CD-46EA-97D2-0A0B5C540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6" y="1956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endParaRPr lang="ko-KR" altLang="ko-KR"/>
              </a:p>
            </p:txBody>
          </p:sp>
          <p:sp>
            <p:nvSpPr>
              <p:cNvPr id="20506" name="Rectangle 9">
                <a:extLst>
                  <a:ext uri="{FF2B5EF4-FFF2-40B4-BE49-F238E27FC236}">
                    <a16:creationId xmlns:a16="http://schemas.microsoft.com/office/drawing/2014/main" id="{3D79400D-A32A-4483-854D-B4E0C0858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" y="1956"/>
                <a:ext cx="31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r>
                  <a:rPr lang="en-US" altLang="ko-KR"/>
                  <a:t>X</a:t>
                </a:r>
              </a:p>
            </p:txBody>
          </p:sp>
          <p:sp>
            <p:nvSpPr>
              <p:cNvPr id="20507" name="Rectangle 10">
                <a:extLst>
                  <a:ext uri="{FF2B5EF4-FFF2-40B4-BE49-F238E27FC236}">
                    <a16:creationId xmlns:a16="http://schemas.microsoft.com/office/drawing/2014/main" id="{3DD77189-99B3-4E0D-81DC-D7C2E7BAD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9" y="1956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endParaRPr lang="ko-KR" altLang="ko-KR"/>
              </a:p>
            </p:txBody>
          </p:sp>
          <p:sp>
            <p:nvSpPr>
              <p:cNvPr id="20508" name="Rectangle 11">
                <a:extLst>
                  <a:ext uri="{FF2B5EF4-FFF2-40B4-BE49-F238E27FC236}">
                    <a16:creationId xmlns:a16="http://schemas.microsoft.com/office/drawing/2014/main" id="{09C5D395-A8AE-4F44-A079-0D43554F6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1" y="1956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r>
                  <a:rPr lang="en-US" altLang="ko-KR"/>
                  <a:t>X</a:t>
                </a:r>
              </a:p>
            </p:txBody>
          </p:sp>
          <p:sp>
            <p:nvSpPr>
              <p:cNvPr id="20509" name="Rectangle 12">
                <a:extLst>
                  <a:ext uri="{FF2B5EF4-FFF2-40B4-BE49-F238E27FC236}">
                    <a16:creationId xmlns:a16="http://schemas.microsoft.com/office/drawing/2014/main" id="{CD846566-DD87-4608-8B99-52EFBE72A3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3" y="1956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endParaRPr lang="ko-KR" altLang="ko-KR"/>
              </a:p>
            </p:txBody>
          </p:sp>
          <p:sp>
            <p:nvSpPr>
              <p:cNvPr id="20510" name="Rectangle 13">
                <a:extLst>
                  <a:ext uri="{FF2B5EF4-FFF2-40B4-BE49-F238E27FC236}">
                    <a16:creationId xmlns:a16="http://schemas.microsoft.com/office/drawing/2014/main" id="{5CE89752-71FB-4E23-8EF9-54DE1D18A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7" y="1956"/>
                <a:ext cx="6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r>
                  <a:rPr lang="en-US" altLang="ko-KR"/>
                  <a:t>b</a:t>
                </a:r>
                <a:r>
                  <a:rPr lang="en-US" altLang="ko-KR">
                    <a:latin typeface="Arial" panose="020B0604020202020204" pitchFamily="34" charset="0"/>
                  </a:rPr>
                  <a:t>’</a:t>
                </a:r>
                <a:r>
                  <a:rPr lang="en-US" altLang="ko-KR"/>
                  <a:t>c</a:t>
                </a:r>
              </a:p>
            </p:txBody>
          </p:sp>
          <p:sp>
            <p:nvSpPr>
              <p:cNvPr id="20511" name="Rectangle 14">
                <a:extLst>
                  <a:ext uri="{FF2B5EF4-FFF2-40B4-BE49-F238E27FC236}">
                    <a16:creationId xmlns:a16="http://schemas.microsoft.com/office/drawing/2014/main" id="{ED929801-CAC9-4856-9EAC-6379704FC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0" y="1956"/>
                <a:ext cx="6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r>
                  <a:rPr lang="en-US" altLang="ko-KR"/>
                  <a:t>(1,5)</a:t>
                </a:r>
              </a:p>
            </p:txBody>
          </p:sp>
          <p:sp>
            <p:nvSpPr>
              <p:cNvPr id="20512" name="Rectangle 15">
                <a:extLst>
                  <a:ext uri="{FF2B5EF4-FFF2-40B4-BE49-F238E27FC236}">
                    <a16:creationId xmlns:a16="http://schemas.microsoft.com/office/drawing/2014/main" id="{458D654A-0160-4CB5-B064-607CF4A2B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1956"/>
                <a:ext cx="31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endParaRPr lang="ko-KR" altLang="ko-KR"/>
              </a:p>
            </p:txBody>
          </p:sp>
          <p:sp>
            <p:nvSpPr>
              <p:cNvPr id="20513" name="Rectangle 16">
                <a:extLst>
                  <a:ext uri="{FF2B5EF4-FFF2-40B4-BE49-F238E27FC236}">
                    <a16:creationId xmlns:a16="http://schemas.microsoft.com/office/drawing/2014/main" id="{98B4A3E5-0F5D-4100-8441-68EC51D23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1956"/>
                <a:ext cx="3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endParaRPr lang="ko-KR" altLang="ko-KR"/>
              </a:p>
            </p:txBody>
          </p:sp>
          <p:sp>
            <p:nvSpPr>
              <p:cNvPr id="20514" name="Rectangle 17">
                <a:extLst>
                  <a:ext uri="{FF2B5EF4-FFF2-40B4-BE49-F238E27FC236}">
                    <a16:creationId xmlns:a16="http://schemas.microsoft.com/office/drawing/2014/main" id="{A3B31B4C-2676-44D3-9BB6-BCD059D6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4" y="2206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endParaRPr lang="ko-KR" altLang="ko-KR"/>
              </a:p>
            </p:txBody>
          </p:sp>
          <p:sp>
            <p:nvSpPr>
              <p:cNvPr id="20515" name="Rectangle 18">
                <a:extLst>
                  <a:ext uri="{FF2B5EF4-FFF2-40B4-BE49-F238E27FC236}">
                    <a16:creationId xmlns:a16="http://schemas.microsoft.com/office/drawing/2014/main" id="{7B34C9AD-2F7F-4C53-8D8B-51F30893E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6" y="2206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r>
                  <a:rPr lang="en-US" altLang="ko-KR"/>
                  <a:t>X</a:t>
                </a:r>
              </a:p>
            </p:txBody>
          </p:sp>
          <p:sp>
            <p:nvSpPr>
              <p:cNvPr id="20516" name="Rectangle 19">
                <a:extLst>
                  <a:ext uri="{FF2B5EF4-FFF2-40B4-BE49-F238E27FC236}">
                    <a16:creationId xmlns:a16="http://schemas.microsoft.com/office/drawing/2014/main" id="{764373A3-D10D-4AF6-9CA7-5660EE3AC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" y="2206"/>
                <a:ext cx="31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endParaRPr lang="ko-KR" altLang="ko-KR"/>
              </a:p>
            </p:txBody>
          </p:sp>
          <p:sp>
            <p:nvSpPr>
              <p:cNvPr id="20517" name="Rectangle 20">
                <a:extLst>
                  <a:ext uri="{FF2B5EF4-FFF2-40B4-BE49-F238E27FC236}">
                    <a16:creationId xmlns:a16="http://schemas.microsoft.com/office/drawing/2014/main" id="{6BD68D4A-45B1-4B6A-803F-287CFB886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9" y="2206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r>
                  <a:rPr lang="en-US" altLang="ko-KR"/>
                  <a:t>X</a:t>
                </a:r>
              </a:p>
            </p:txBody>
          </p:sp>
          <p:sp>
            <p:nvSpPr>
              <p:cNvPr id="20518" name="Rectangle 21">
                <a:extLst>
                  <a:ext uri="{FF2B5EF4-FFF2-40B4-BE49-F238E27FC236}">
                    <a16:creationId xmlns:a16="http://schemas.microsoft.com/office/drawing/2014/main" id="{5B2EEFC9-5C2A-44E1-AADC-D0129B16E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1" y="2206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endParaRPr lang="ko-KR" altLang="ko-KR"/>
              </a:p>
            </p:txBody>
          </p:sp>
          <p:sp>
            <p:nvSpPr>
              <p:cNvPr id="20519" name="Rectangle 22">
                <a:extLst>
                  <a:ext uri="{FF2B5EF4-FFF2-40B4-BE49-F238E27FC236}">
                    <a16:creationId xmlns:a16="http://schemas.microsoft.com/office/drawing/2014/main" id="{02952F86-DDBC-4BCC-81BC-1ADA9325C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3" y="2206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endParaRPr lang="ko-KR" altLang="ko-KR"/>
              </a:p>
            </p:txBody>
          </p:sp>
          <p:sp>
            <p:nvSpPr>
              <p:cNvPr id="20520" name="Rectangle 23">
                <a:extLst>
                  <a:ext uri="{FF2B5EF4-FFF2-40B4-BE49-F238E27FC236}">
                    <a16:creationId xmlns:a16="http://schemas.microsoft.com/office/drawing/2014/main" id="{8A0436D4-BB53-49DC-A43B-E90B6F086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7" y="2206"/>
                <a:ext cx="6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r>
                  <a:rPr lang="en-US" altLang="ko-KR"/>
                  <a:t>bc</a:t>
                </a:r>
                <a:r>
                  <a:rPr lang="en-US" altLang="ko-KR">
                    <a:latin typeface="Arial" panose="020B0604020202020204" pitchFamily="34" charset="0"/>
                  </a:rPr>
                  <a:t>’</a:t>
                </a:r>
                <a:endParaRPr lang="en-US" altLang="ko-KR"/>
              </a:p>
            </p:txBody>
          </p:sp>
          <p:sp>
            <p:nvSpPr>
              <p:cNvPr id="20521" name="Rectangle 24">
                <a:extLst>
                  <a:ext uri="{FF2B5EF4-FFF2-40B4-BE49-F238E27FC236}">
                    <a16:creationId xmlns:a16="http://schemas.microsoft.com/office/drawing/2014/main" id="{00939215-59F7-4270-AB8C-96E26A34D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0" y="2206"/>
                <a:ext cx="6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r>
                  <a:rPr lang="en-US" altLang="ko-KR"/>
                  <a:t>(2,6)</a:t>
                </a:r>
              </a:p>
            </p:txBody>
          </p:sp>
          <p:sp>
            <p:nvSpPr>
              <p:cNvPr id="20522" name="Rectangle 25">
                <a:extLst>
                  <a:ext uri="{FF2B5EF4-FFF2-40B4-BE49-F238E27FC236}">
                    <a16:creationId xmlns:a16="http://schemas.microsoft.com/office/drawing/2014/main" id="{3B8F2361-B605-4F81-B7DB-5680EDB3A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206"/>
                <a:ext cx="31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r>
                  <a:rPr lang="en-US" altLang="ko-KR"/>
                  <a:t>-&gt;</a:t>
                </a:r>
              </a:p>
            </p:txBody>
          </p:sp>
          <p:sp>
            <p:nvSpPr>
              <p:cNvPr id="20523" name="Rectangle 26">
                <a:extLst>
                  <a:ext uri="{FF2B5EF4-FFF2-40B4-BE49-F238E27FC236}">
                    <a16:creationId xmlns:a16="http://schemas.microsoft.com/office/drawing/2014/main" id="{1E96A586-646E-44B1-A8B5-DCE3A83AA8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206"/>
                <a:ext cx="3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r>
                  <a:rPr lang="en-US" altLang="ko-KR" sz="2000"/>
                  <a:t>②</a:t>
                </a:r>
              </a:p>
            </p:txBody>
          </p:sp>
          <p:sp>
            <p:nvSpPr>
              <p:cNvPr id="20524" name="Rectangle 27">
                <a:extLst>
                  <a:ext uri="{FF2B5EF4-FFF2-40B4-BE49-F238E27FC236}">
                    <a16:creationId xmlns:a16="http://schemas.microsoft.com/office/drawing/2014/main" id="{B4B8F2A1-B3DF-4717-9E25-97BC7A44DB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4" y="2456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r>
                  <a:rPr lang="en-US" altLang="ko-KR"/>
                  <a:t>X</a:t>
                </a:r>
              </a:p>
            </p:txBody>
          </p:sp>
          <p:sp>
            <p:nvSpPr>
              <p:cNvPr id="20525" name="Rectangle 28">
                <a:extLst>
                  <a:ext uri="{FF2B5EF4-FFF2-40B4-BE49-F238E27FC236}">
                    <a16:creationId xmlns:a16="http://schemas.microsoft.com/office/drawing/2014/main" id="{48C1666A-2013-4A44-B900-A86D7BB09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6" y="2456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endParaRPr lang="ko-KR" altLang="ko-KR"/>
              </a:p>
            </p:txBody>
          </p:sp>
          <p:sp>
            <p:nvSpPr>
              <p:cNvPr id="20526" name="Rectangle 29">
                <a:extLst>
                  <a:ext uri="{FF2B5EF4-FFF2-40B4-BE49-F238E27FC236}">
                    <a16:creationId xmlns:a16="http://schemas.microsoft.com/office/drawing/2014/main" id="{36AFB4DC-D0DA-4521-8354-5E1A196C6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" y="2456"/>
                <a:ext cx="31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r>
                  <a:rPr lang="en-US" altLang="ko-KR"/>
                  <a:t>X</a:t>
                </a:r>
              </a:p>
            </p:txBody>
          </p:sp>
          <p:sp>
            <p:nvSpPr>
              <p:cNvPr id="20527" name="Rectangle 30">
                <a:extLst>
                  <a:ext uri="{FF2B5EF4-FFF2-40B4-BE49-F238E27FC236}">
                    <a16:creationId xmlns:a16="http://schemas.microsoft.com/office/drawing/2014/main" id="{8E5271BE-ACA5-48EF-B00C-87736B61B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9" y="2456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endParaRPr lang="ko-KR" altLang="ko-KR"/>
              </a:p>
            </p:txBody>
          </p:sp>
          <p:sp>
            <p:nvSpPr>
              <p:cNvPr id="20528" name="Rectangle 31">
                <a:extLst>
                  <a:ext uri="{FF2B5EF4-FFF2-40B4-BE49-F238E27FC236}">
                    <a16:creationId xmlns:a16="http://schemas.microsoft.com/office/drawing/2014/main" id="{E997D783-0391-4D5D-A79A-121E4F92C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1" y="2456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endParaRPr lang="ko-KR" altLang="ko-KR"/>
              </a:p>
            </p:txBody>
          </p:sp>
          <p:sp>
            <p:nvSpPr>
              <p:cNvPr id="20529" name="Rectangle 32">
                <a:extLst>
                  <a:ext uri="{FF2B5EF4-FFF2-40B4-BE49-F238E27FC236}">
                    <a16:creationId xmlns:a16="http://schemas.microsoft.com/office/drawing/2014/main" id="{36A76905-E2AA-4511-9B22-42EE9E2063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3" y="2456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endParaRPr lang="ko-KR" altLang="ko-KR"/>
              </a:p>
            </p:txBody>
          </p:sp>
          <p:sp>
            <p:nvSpPr>
              <p:cNvPr id="20530" name="Rectangle 33">
                <a:extLst>
                  <a:ext uri="{FF2B5EF4-FFF2-40B4-BE49-F238E27FC236}">
                    <a16:creationId xmlns:a16="http://schemas.microsoft.com/office/drawing/2014/main" id="{A066ED37-841C-41CC-A584-6F1943B34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7" y="2456"/>
                <a:ext cx="6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r>
                  <a:rPr lang="en-US" altLang="ko-KR"/>
                  <a:t>ac</a:t>
                </a:r>
              </a:p>
            </p:txBody>
          </p:sp>
          <p:sp>
            <p:nvSpPr>
              <p:cNvPr id="20531" name="Rectangle 34">
                <a:extLst>
                  <a:ext uri="{FF2B5EF4-FFF2-40B4-BE49-F238E27FC236}">
                    <a16:creationId xmlns:a16="http://schemas.microsoft.com/office/drawing/2014/main" id="{DA62B13E-5077-477D-8F55-B6EB0E8B0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0" y="2456"/>
                <a:ext cx="6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r>
                  <a:rPr lang="en-US" altLang="ko-KR"/>
                  <a:t>(5,7)</a:t>
                </a:r>
              </a:p>
            </p:txBody>
          </p:sp>
          <p:sp>
            <p:nvSpPr>
              <p:cNvPr id="20532" name="Rectangle 35">
                <a:extLst>
                  <a:ext uri="{FF2B5EF4-FFF2-40B4-BE49-F238E27FC236}">
                    <a16:creationId xmlns:a16="http://schemas.microsoft.com/office/drawing/2014/main" id="{C275D094-49AE-4482-9F99-C04CF2720C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456"/>
                <a:ext cx="31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r>
                  <a:rPr lang="en-US" altLang="ko-KR"/>
                  <a:t>-&gt;</a:t>
                </a:r>
              </a:p>
            </p:txBody>
          </p:sp>
          <p:sp>
            <p:nvSpPr>
              <p:cNvPr id="20533" name="Rectangle 36">
                <a:extLst>
                  <a:ext uri="{FF2B5EF4-FFF2-40B4-BE49-F238E27FC236}">
                    <a16:creationId xmlns:a16="http://schemas.microsoft.com/office/drawing/2014/main" id="{C339F056-7108-47DC-8761-914470B58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456"/>
                <a:ext cx="3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r>
                  <a:rPr lang="en-US" altLang="ko-KR" sz="2000"/>
                  <a:t>③</a:t>
                </a:r>
              </a:p>
            </p:txBody>
          </p:sp>
          <p:sp>
            <p:nvSpPr>
              <p:cNvPr id="20534" name="Rectangle 37">
                <a:extLst>
                  <a:ext uri="{FF2B5EF4-FFF2-40B4-BE49-F238E27FC236}">
                    <a16:creationId xmlns:a16="http://schemas.microsoft.com/office/drawing/2014/main" id="{B01B7948-2947-4629-B364-96E874B1A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3" y="2706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endParaRPr lang="ko-KR" altLang="ko-KR"/>
              </a:p>
            </p:txBody>
          </p:sp>
          <p:sp>
            <p:nvSpPr>
              <p:cNvPr id="20535" name="Rectangle 38">
                <a:extLst>
                  <a:ext uri="{FF2B5EF4-FFF2-40B4-BE49-F238E27FC236}">
                    <a16:creationId xmlns:a16="http://schemas.microsoft.com/office/drawing/2014/main" id="{D95991AF-DCAA-4DF8-9D01-7A5A09672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3" y="1707"/>
                <a:ext cx="318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r>
                  <a:rPr lang="en-US" altLang="ko-KR"/>
                  <a:t>X</a:t>
                </a:r>
              </a:p>
            </p:txBody>
          </p:sp>
          <p:sp>
            <p:nvSpPr>
              <p:cNvPr id="20536" name="Rectangle 39">
                <a:extLst>
                  <a:ext uri="{FF2B5EF4-FFF2-40B4-BE49-F238E27FC236}">
                    <a16:creationId xmlns:a16="http://schemas.microsoft.com/office/drawing/2014/main" id="{E8D33BD8-18B7-41CB-B9BA-F270D8D2E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3" y="1457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r>
                  <a:rPr lang="en-US" altLang="ko-KR"/>
                  <a:t>X</a:t>
                </a:r>
              </a:p>
            </p:txBody>
          </p:sp>
          <p:sp>
            <p:nvSpPr>
              <p:cNvPr id="20537" name="Rectangle 40">
                <a:extLst>
                  <a:ext uri="{FF2B5EF4-FFF2-40B4-BE49-F238E27FC236}">
                    <a16:creationId xmlns:a16="http://schemas.microsoft.com/office/drawing/2014/main" id="{66B9087A-81A4-4617-926D-60A442CC2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3" y="1207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r>
                  <a:rPr lang="en-US" altLang="ko-KR"/>
                  <a:t>0</a:t>
                </a:r>
              </a:p>
            </p:txBody>
          </p:sp>
          <p:sp>
            <p:nvSpPr>
              <p:cNvPr id="20538" name="Rectangle 41">
                <a:extLst>
                  <a:ext uri="{FF2B5EF4-FFF2-40B4-BE49-F238E27FC236}">
                    <a16:creationId xmlns:a16="http://schemas.microsoft.com/office/drawing/2014/main" id="{FF338C83-81E4-43FE-A30D-A9BD5E69C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1" y="2706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endParaRPr lang="ko-KR" altLang="ko-KR"/>
              </a:p>
            </p:txBody>
          </p:sp>
          <p:sp>
            <p:nvSpPr>
              <p:cNvPr id="20539" name="Rectangle 42">
                <a:extLst>
                  <a:ext uri="{FF2B5EF4-FFF2-40B4-BE49-F238E27FC236}">
                    <a16:creationId xmlns:a16="http://schemas.microsoft.com/office/drawing/2014/main" id="{7FCA5B62-0320-498A-8772-01324C1EC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1" y="1707"/>
                <a:ext cx="318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endParaRPr lang="ko-KR" altLang="ko-KR"/>
              </a:p>
            </p:txBody>
          </p:sp>
          <p:sp>
            <p:nvSpPr>
              <p:cNvPr id="20540" name="Rectangle 43">
                <a:extLst>
                  <a:ext uri="{FF2B5EF4-FFF2-40B4-BE49-F238E27FC236}">
                    <a16:creationId xmlns:a16="http://schemas.microsoft.com/office/drawing/2014/main" id="{1D18DEA4-C481-4942-BE03-97F358D7B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1" y="1457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r>
                  <a:rPr lang="en-US" altLang="ko-KR"/>
                  <a:t>X</a:t>
                </a:r>
              </a:p>
            </p:txBody>
          </p:sp>
          <p:sp>
            <p:nvSpPr>
              <p:cNvPr id="20541" name="Rectangle 44">
                <a:extLst>
                  <a:ext uri="{FF2B5EF4-FFF2-40B4-BE49-F238E27FC236}">
                    <a16:creationId xmlns:a16="http://schemas.microsoft.com/office/drawing/2014/main" id="{3B0B0780-B38B-46F5-9660-FFE8774BDA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1" y="1207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r>
                  <a:rPr lang="en-US" altLang="ko-KR"/>
                  <a:t>1</a:t>
                </a:r>
              </a:p>
            </p:txBody>
          </p:sp>
          <p:sp>
            <p:nvSpPr>
              <p:cNvPr id="20542" name="Rectangle 45">
                <a:extLst>
                  <a:ext uri="{FF2B5EF4-FFF2-40B4-BE49-F238E27FC236}">
                    <a16:creationId xmlns:a16="http://schemas.microsoft.com/office/drawing/2014/main" id="{6B7E80EC-DD35-4CD9-A169-0BA14A499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9" y="2706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endParaRPr lang="ko-KR" altLang="ko-KR"/>
              </a:p>
            </p:txBody>
          </p:sp>
          <p:sp>
            <p:nvSpPr>
              <p:cNvPr id="20543" name="Rectangle 46">
                <a:extLst>
                  <a:ext uri="{FF2B5EF4-FFF2-40B4-BE49-F238E27FC236}">
                    <a16:creationId xmlns:a16="http://schemas.microsoft.com/office/drawing/2014/main" id="{659814D4-10B5-4985-A707-AA688C7243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9" y="1707"/>
                <a:ext cx="318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r>
                  <a:rPr lang="en-US" altLang="ko-KR"/>
                  <a:t>X</a:t>
                </a:r>
              </a:p>
            </p:txBody>
          </p:sp>
          <p:sp>
            <p:nvSpPr>
              <p:cNvPr id="20544" name="Rectangle 47">
                <a:extLst>
                  <a:ext uri="{FF2B5EF4-FFF2-40B4-BE49-F238E27FC236}">
                    <a16:creationId xmlns:a16="http://schemas.microsoft.com/office/drawing/2014/main" id="{7ECF7E0F-86AC-4665-81D4-8B51FC036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9" y="1457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endParaRPr lang="ko-KR" altLang="ko-KR"/>
              </a:p>
            </p:txBody>
          </p:sp>
          <p:sp>
            <p:nvSpPr>
              <p:cNvPr id="20545" name="Rectangle 48">
                <a:extLst>
                  <a:ext uri="{FF2B5EF4-FFF2-40B4-BE49-F238E27FC236}">
                    <a16:creationId xmlns:a16="http://schemas.microsoft.com/office/drawing/2014/main" id="{0AA06CB3-1966-4DD6-B98D-B8F81A948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9" y="1207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r>
                  <a:rPr lang="en-US" altLang="ko-KR"/>
                  <a:t>2</a:t>
                </a:r>
              </a:p>
            </p:txBody>
          </p:sp>
          <p:sp>
            <p:nvSpPr>
              <p:cNvPr id="20546" name="Rectangle 49">
                <a:extLst>
                  <a:ext uri="{FF2B5EF4-FFF2-40B4-BE49-F238E27FC236}">
                    <a16:creationId xmlns:a16="http://schemas.microsoft.com/office/drawing/2014/main" id="{E519EBB4-8F17-453F-9CC2-C1200528B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" y="2706"/>
                <a:ext cx="31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endParaRPr lang="ko-KR" altLang="ko-KR"/>
              </a:p>
            </p:txBody>
          </p:sp>
          <p:sp>
            <p:nvSpPr>
              <p:cNvPr id="20547" name="Rectangle 50">
                <a:extLst>
                  <a:ext uri="{FF2B5EF4-FFF2-40B4-BE49-F238E27FC236}">
                    <a16:creationId xmlns:a16="http://schemas.microsoft.com/office/drawing/2014/main" id="{866631D4-31F5-4DFB-B628-72EE04803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" y="1707"/>
                <a:ext cx="319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endParaRPr lang="ko-KR" altLang="ko-KR"/>
              </a:p>
            </p:txBody>
          </p:sp>
          <p:sp>
            <p:nvSpPr>
              <p:cNvPr id="20548" name="Rectangle 51">
                <a:extLst>
                  <a:ext uri="{FF2B5EF4-FFF2-40B4-BE49-F238E27FC236}">
                    <a16:creationId xmlns:a16="http://schemas.microsoft.com/office/drawing/2014/main" id="{2DA2961C-85B4-4254-8710-CB82FD92B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" y="1457"/>
                <a:ext cx="31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endParaRPr lang="ko-KR" altLang="ko-KR"/>
              </a:p>
            </p:txBody>
          </p:sp>
          <p:sp>
            <p:nvSpPr>
              <p:cNvPr id="20549" name="Rectangle 52">
                <a:extLst>
                  <a:ext uri="{FF2B5EF4-FFF2-40B4-BE49-F238E27FC236}">
                    <a16:creationId xmlns:a16="http://schemas.microsoft.com/office/drawing/2014/main" id="{B54646CA-E26B-433A-A2B3-35856793D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" y="1207"/>
                <a:ext cx="31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r>
                  <a:rPr lang="en-US" altLang="ko-KR"/>
                  <a:t>5</a:t>
                </a:r>
              </a:p>
            </p:txBody>
          </p:sp>
          <p:sp>
            <p:nvSpPr>
              <p:cNvPr id="20550" name="Rectangle 53">
                <a:extLst>
                  <a:ext uri="{FF2B5EF4-FFF2-40B4-BE49-F238E27FC236}">
                    <a16:creationId xmlns:a16="http://schemas.microsoft.com/office/drawing/2014/main" id="{EB76CE18-D9B4-4D2A-A28C-FDB397655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6" y="2706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r>
                  <a:rPr lang="en-US" altLang="ko-KR"/>
                  <a:t>X</a:t>
                </a:r>
              </a:p>
            </p:txBody>
          </p:sp>
          <p:sp>
            <p:nvSpPr>
              <p:cNvPr id="20551" name="Rectangle 54">
                <a:extLst>
                  <a:ext uri="{FF2B5EF4-FFF2-40B4-BE49-F238E27FC236}">
                    <a16:creationId xmlns:a16="http://schemas.microsoft.com/office/drawing/2014/main" id="{7232ECB0-897C-404D-A06A-195F94F8C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6" y="1707"/>
                <a:ext cx="318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endParaRPr lang="ko-KR" altLang="ko-KR"/>
              </a:p>
            </p:txBody>
          </p:sp>
          <p:sp>
            <p:nvSpPr>
              <p:cNvPr id="20552" name="Rectangle 55">
                <a:extLst>
                  <a:ext uri="{FF2B5EF4-FFF2-40B4-BE49-F238E27FC236}">
                    <a16:creationId xmlns:a16="http://schemas.microsoft.com/office/drawing/2014/main" id="{10882C0F-AE64-4310-A23C-72D51CFBB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6" y="1457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endParaRPr lang="ko-KR" altLang="ko-KR"/>
              </a:p>
            </p:txBody>
          </p:sp>
          <p:sp>
            <p:nvSpPr>
              <p:cNvPr id="20553" name="Rectangle 56">
                <a:extLst>
                  <a:ext uri="{FF2B5EF4-FFF2-40B4-BE49-F238E27FC236}">
                    <a16:creationId xmlns:a16="http://schemas.microsoft.com/office/drawing/2014/main" id="{800905F9-4ADB-4D6D-A1FC-A993750EB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6" y="1207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r>
                  <a:rPr lang="en-US" altLang="ko-KR"/>
                  <a:t>6</a:t>
                </a:r>
              </a:p>
            </p:txBody>
          </p:sp>
          <p:sp>
            <p:nvSpPr>
              <p:cNvPr id="20554" name="Rectangle 57">
                <a:extLst>
                  <a:ext uri="{FF2B5EF4-FFF2-40B4-BE49-F238E27FC236}">
                    <a16:creationId xmlns:a16="http://schemas.microsoft.com/office/drawing/2014/main" id="{7308B053-70A3-41C3-AA40-CA2A41036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4" y="2706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r>
                  <a:rPr lang="en-US" altLang="ko-KR"/>
                  <a:t>X</a:t>
                </a:r>
              </a:p>
            </p:txBody>
          </p:sp>
          <p:sp>
            <p:nvSpPr>
              <p:cNvPr id="20555" name="Rectangle 58">
                <a:extLst>
                  <a:ext uri="{FF2B5EF4-FFF2-40B4-BE49-F238E27FC236}">
                    <a16:creationId xmlns:a16="http://schemas.microsoft.com/office/drawing/2014/main" id="{6E0D4481-9671-4D49-A15B-ADC1747B7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7" y="2706"/>
                <a:ext cx="6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r>
                  <a:rPr lang="en-US" altLang="ko-KR"/>
                  <a:t>ab</a:t>
                </a:r>
              </a:p>
            </p:txBody>
          </p:sp>
          <p:sp>
            <p:nvSpPr>
              <p:cNvPr id="20556" name="Rectangle 59">
                <a:extLst>
                  <a:ext uri="{FF2B5EF4-FFF2-40B4-BE49-F238E27FC236}">
                    <a16:creationId xmlns:a16="http://schemas.microsoft.com/office/drawing/2014/main" id="{7D187D8E-3361-46B0-BAF0-828E7C985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0" y="2706"/>
                <a:ext cx="6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r>
                  <a:rPr lang="en-US" altLang="ko-KR"/>
                  <a:t>(6,7)</a:t>
                </a:r>
              </a:p>
            </p:txBody>
          </p:sp>
          <p:sp>
            <p:nvSpPr>
              <p:cNvPr id="20557" name="Rectangle 60">
                <a:extLst>
                  <a:ext uri="{FF2B5EF4-FFF2-40B4-BE49-F238E27FC236}">
                    <a16:creationId xmlns:a16="http://schemas.microsoft.com/office/drawing/2014/main" id="{4FB16868-F49A-4847-B218-E8AE8CDB9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706"/>
                <a:ext cx="31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endParaRPr lang="ko-KR" altLang="ko-KR"/>
              </a:p>
            </p:txBody>
          </p:sp>
          <p:sp>
            <p:nvSpPr>
              <p:cNvPr id="20558" name="Rectangle 61">
                <a:extLst>
                  <a:ext uri="{FF2B5EF4-FFF2-40B4-BE49-F238E27FC236}">
                    <a16:creationId xmlns:a16="http://schemas.microsoft.com/office/drawing/2014/main" id="{3E8ABFB9-DD52-4ACC-BB9E-9AEE20F28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706"/>
                <a:ext cx="3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endParaRPr lang="ko-KR" altLang="ko-KR"/>
              </a:p>
            </p:txBody>
          </p:sp>
          <p:sp>
            <p:nvSpPr>
              <p:cNvPr id="20559" name="Rectangle 62">
                <a:extLst>
                  <a:ext uri="{FF2B5EF4-FFF2-40B4-BE49-F238E27FC236}">
                    <a16:creationId xmlns:a16="http://schemas.microsoft.com/office/drawing/2014/main" id="{D8CCB279-2CEA-44AE-9AE0-1D80D805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4" y="1707"/>
                <a:ext cx="318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endParaRPr lang="ko-KR" altLang="ko-KR"/>
              </a:p>
            </p:txBody>
          </p:sp>
          <p:sp>
            <p:nvSpPr>
              <p:cNvPr id="20560" name="Rectangle 63">
                <a:extLst>
                  <a:ext uri="{FF2B5EF4-FFF2-40B4-BE49-F238E27FC236}">
                    <a16:creationId xmlns:a16="http://schemas.microsoft.com/office/drawing/2014/main" id="{64547307-5753-4EB5-8745-EF76AE7AE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7" y="1707"/>
                <a:ext cx="64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r>
                  <a:rPr lang="en-US" altLang="ko-KR"/>
                  <a:t>a</a:t>
                </a:r>
                <a:r>
                  <a:rPr lang="en-US" altLang="ko-KR">
                    <a:latin typeface="Arial" panose="020B0604020202020204" pitchFamily="34" charset="0"/>
                  </a:rPr>
                  <a:t>’</a:t>
                </a:r>
                <a:r>
                  <a:rPr lang="en-US" altLang="ko-KR"/>
                  <a:t>c</a:t>
                </a:r>
                <a:r>
                  <a:rPr lang="en-US" altLang="ko-KR">
                    <a:latin typeface="Arial" panose="020B0604020202020204" pitchFamily="34" charset="0"/>
                  </a:rPr>
                  <a:t>’</a:t>
                </a:r>
                <a:endParaRPr lang="en-US" altLang="ko-KR"/>
              </a:p>
            </p:txBody>
          </p:sp>
          <p:sp>
            <p:nvSpPr>
              <p:cNvPr id="20561" name="Rectangle 64">
                <a:extLst>
                  <a:ext uri="{FF2B5EF4-FFF2-40B4-BE49-F238E27FC236}">
                    <a16:creationId xmlns:a16="http://schemas.microsoft.com/office/drawing/2014/main" id="{0BA4C7AA-0F8B-4D0F-ABFD-DE690D3D5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0" y="1707"/>
                <a:ext cx="627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r>
                  <a:rPr lang="en-US" altLang="ko-KR"/>
                  <a:t>(0,2)</a:t>
                </a:r>
              </a:p>
            </p:txBody>
          </p:sp>
          <p:sp>
            <p:nvSpPr>
              <p:cNvPr id="20562" name="Rectangle 65">
                <a:extLst>
                  <a:ext uri="{FF2B5EF4-FFF2-40B4-BE49-F238E27FC236}">
                    <a16:creationId xmlns:a16="http://schemas.microsoft.com/office/drawing/2014/main" id="{241C7073-4B20-4E3A-B0F3-AD6596C33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1707"/>
                <a:ext cx="315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endParaRPr lang="ko-KR" altLang="ko-KR"/>
              </a:p>
            </p:txBody>
          </p:sp>
          <p:sp>
            <p:nvSpPr>
              <p:cNvPr id="20563" name="Rectangle 66">
                <a:extLst>
                  <a:ext uri="{FF2B5EF4-FFF2-40B4-BE49-F238E27FC236}">
                    <a16:creationId xmlns:a16="http://schemas.microsoft.com/office/drawing/2014/main" id="{5543CC13-3FA5-419F-8AE8-D0ACB75933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1707"/>
                <a:ext cx="313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endParaRPr lang="ko-KR" altLang="ko-KR"/>
              </a:p>
            </p:txBody>
          </p:sp>
          <p:sp>
            <p:nvSpPr>
              <p:cNvPr id="20564" name="Rectangle 67">
                <a:extLst>
                  <a:ext uri="{FF2B5EF4-FFF2-40B4-BE49-F238E27FC236}">
                    <a16:creationId xmlns:a16="http://schemas.microsoft.com/office/drawing/2014/main" id="{7D8953AD-70A7-4495-A217-038E52DCF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4" y="1457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endParaRPr lang="ko-KR" altLang="ko-KR"/>
              </a:p>
            </p:txBody>
          </p:sp>
          <p:sp>
            <p:nvSpPr>
              <p:cNvPr id="20565" name="Rectangle 68">
                <a:extLst>
                  <a:ext uri="{FF2B5EF4-FFF2-40B4-BE49-F238E27FC236}">
                    <a16:creationId xmlns:a16="http://schemas.microsoft.com/office/drawing/2014/main" id="{E7D04B37-DDC1-4717-BA22-8FE8107E7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7" y="1457"/>
                <a:ext cx="6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r>
                  <a:rPr lang="en-US" altLang="ko-KR"/>
                  <a:t>a</a:t>
                </a:r>
                <a:r>
                  <a:rPr lang="en-US" altLang="ko-KR">
                    <a:latin typeface="Arial" panose="020B0604020202020204" pitchFamily="34" charset="0"/>
                  </a:rPr>
                  <a:t>’</a:t>
                </a:r>
                <a:r>
                  <a:rPr lang="en-US" altLang="ko-KR"/>
                  <a:t>b</a:t>
                </a:r>
                <a:r>
                  <a:rPr lang="en-US" altLang="ko-KR">
                    <a:latin typeface="Arial" panose="020B0604020202020204" pitchFamily="34" charset="0"/>
                  </a:rPr>
                  <a:t>’</a:t>
                </a:r>
                <a:endParaRPr lang="en-US" altLang="ko-KR"/>
              </a:p>
            </p:txBody>
          </p:sp>
          <p:sp>
            <p:nvSpPr>
              <p:cNvPr id="20566" name="Rectangle 69">
                <a:extLst>
                  <a:ext uri="{FF2B5EF4-FFF2-40B4-BE49-F238E27FC236}">
                    <a16:creationId xmlns:a16="http://schemas.microsoft.com/office/drawing/2014/main" id="{9CD4425F-C4DF-4BBE-BD88-CC360F961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0" y="1457"/>
                <a:ext cx="6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r>
                  <a:rPr lang="en-US" altLang="ko-KR"/>
                  <a:t>(0,1)</a:t>
                </a:r>
              </a:p>
            </p:txBody>
          </p:sp>
          <p:sp>
            <p:nvSpPr>
              <p:cNvPr id="20567" name="Rectangle 70">
                <a:extLst>
                  <a:ext uri="{FF2B5EF4-FFF2-40B4-BE49-F238E27FC236}">
                    <a16:creationId xmlns:a16="http://schemas.microsoft.com/office/drawing/2014/main" id="{0EDD8DB4-F890-431F-BC64-98BE93DB85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1457"/>
                <a:ext cx="31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r>
                  <a:rPr lang="en-US" altLang="ko-KR"/>
                  <a:t>-&gt;</a:t>
                </a:r>
              </a:p>
            </p:txBody>
          </p:sp>
          <p:sp>
            <p:nvSpPr>
              <p:cNvPr id="20568" name="Rectangle 71">
                <a:extLst>
                  <a:ext uri="{FF2B5EF4-FFF2-40B4-BE49-F238E27FC236}">
                    <a16:creationId xmlns:a16="http://schemas.microsoft.com/office/drawing/2014/main" id="{6FB4D1E2-8561-4F0B-8B6E-7C9E9B397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1457"/>
                <a:ext cx="3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r>
                  <a:rPr lang="en-US" altLang="ko-KR" sz="2000"/>
                  <a:t>①</a:t>
                </a:r>
                <a:endParaRPr lang="en-US" altLang="ko-KR" sz="2000">
                  <a:latin typeface="HY그래픽" pitchFamily="18" charset="-127"/>
                  <a:ea typeface="HY그래픽" pitchFamily="18" charset="-127"/>
                </a:endParaRPr>
              </a:p>
            </p:txBody>
          </p:sp>
          <p:sp>
            <p:nvSpPr>
              <p:cNvPr id="20569" name="Rectangle 72">
                <a:extLst>
                  <a:ext uri="{FF2B5EF4-FFF2-40B4-BE49-F238E27FC236}">
                    <a16:creationId xmlns:a16="http://schemas.microsoft.com/office/drawing/2014/main" id="{B248F9B1-F621-40F5-9648-976B12715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4" y="1207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r>
                  <a:rPr lang="en-US" altLang="ko-KR"/>
                  <a:t>7</a:t>
                </a:r>
              </a:p>
            </p:txBody>
          </p:sp>
          <p:sp>
            <p:nvSpPr>
              <p:cNvPr id="20570" name="Rectangle 73">
                <a:extLst>
                  <a:ext uri="{FF2B5EF4-FFF2-40B4-BE49-F238E27FC236}">
                    <a16:creationId xmlns:a16="http://schemas.microsoft.com/office/drawing/2014/main" id="{66FFA63D-4FAC-4B94-8B90-D0B4FCB32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7" y="1207"/>
                <a:ext cx="6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endParaRPr lang="ko-KR" altLang="ko-KR"/>
              </a:p>
            </p:txBody>
          </p:sp>
          <p:sp>
            <p:nvSpPr>
              <p:cNvPr id="20571" name="Rectangle 74">
                <a:extLst>
                  <a:ext uri="{FF2B5EF4-FFF2-40B4-BE49-F238E27FC236}">
                    <a16:creationId xmlns:a16="http://schemas.microsoft.com/office/drawing/2014/main" id="{87814451-A3F3-4D18-8C93-4295065AC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0" y="1207"/>
                <a:ext cx="6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endParaRPr lang="ko-KR" altLang="ko-KR"/>
              </a:p>
            </p:txBody>
          </p:sp>
          <p:sp>
            <p:nvSpPr>
              <p:cNvPr id="20572" name="Rectangle 75">
                <a:extLst>
                  <a:ext uri="{FF2B5EF4-FFF2-40B4-BE49-F238E27FC236}">
                    <a16:creationId xmlns:a16="http://schemas.microsoft.com/office/drawing/2014/main" id="{A24E7F43-8635-4B49-9914-A02913756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1207"/>
                <a:ext cx="31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endParaRPr lang="ko-KR" altLang="ko-KR"/>
              </a:p>
            </p:txBody>
          </p:sp>
          <p:sp>
            <p:nvSpPr>
              <p:cNvPr id="20573" name="Rectangle 76">
                <a:extLst>
                  <a:ext uri="{FF2B5EF4-FFF2-40B4-BE49-F238E27FC236}">
                    <a16:creationId xmlns:a16="http://schemas.microsoft.com/office/drawing/2014/main" id="{FAF312D6-AADF-4202-908A-962F9BFBF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1207"/>
                <a:ext cx="3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20000"/>
                  </a:spcBef>
                </a:pPr>
                <a:endParaRPr lang="ko-KR" altLang="ko-KR"/>
              </a:p>
            </p:txBody>
          </p:sp>
          <p:sp>
            <p:nvSpPr>
              <p:cNvPr id="20574" name="Line 77">
                <a:extLst>
                  <a:ext uri="{FF2B5EF4-FFF2-40B4-BE49-F238E27FC236}">
                    <a16:creationId xmlns:a16="http://schemas.microsoft.com/office/drawing/2014/main" id="{860F7B53-93C1-45C1-97CE-47D3572582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2" y="1207"/>
                <a:ext cx="313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75" name="Line 78">
                <a:extLst>
                  <a:ext uri="{FF2B5EF4-FFF2-40B4-BE49-F238E27FC236}">
                    <a16:creationId xmlns:a16="http://schemas.microsoft.com/office/drawing/2014/main" id="{080F03AC-3F2B-47C6-97E3-F5B4458802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2" y="1457"/>
                <a:ext cx="381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76" name="Line 81">
                <a:extLst>
                  <a:ext uri="{FF2B5EF4-FFF2-40B4-BE49-F238E27FC236}">
                    <a16:creationId xmlns:a16="http://schemas.microsoft.com/office/drawing/2014/main" id="{82B10198-60F2-4C39-82D7-CB811FCF26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2" y="2956"/>
                <a:ext cx="313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77" name="Line 82">
                <a:extLst>
                  <a:ext uri="{FF2B5EF4-FFF2-40B4-BE49-F238E27FC236}">
                    <a16:creationId xmlns:a16="http://schemas.microsoft.com/office/drawing/2014/main" id="{7A08A5DA-E6CA-4504-A5D5-5C3C6AD58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2" y="1207"/>
                <a:ext cx="0" cy="25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78" name="Line 83">
                <a:extLst>
                  <a:ext uri="{FF2B5EF4-FFF2-40B4-BE49-F238E27FC236}">
                    <a16:creationId xmlns:a16="http://schemas.microsoft.com/office/drawing/2014/main" id="{EC5D1AA1-BF87-444F-BFC9-AFE034251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3" y="1207"/>
                <a:ext cx="0" cy="17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79" name="Line 84">
                <a:extLst>
                  <a:ext uri="{FF2B5EF4-FFF2-40B4-BE49-F238E27FC236}">
                    <a16:creationId xmlns:a16="http://schemas.microsoft.com/office/drawing/2014/main" id="{67EA41F7-81ED-452D-93DE-C2418E238C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1207"/>
                <a:ext cx="0" cy="25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80" name="Line 93">
                <a:extLst>
                  <a:ext uri="{FF2B5EF4-FFF2-40B4-BE49-F238E27FC236}">
                    <a16:creationId xmlns:a16="http://schemas.microsoft.com/office/drawing/2014/main" id="{172CDC85-5645-4BCF-92C3-E6925077C9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5" y="1207"/>
                <a:ext cx="31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81" name="Line 94">
                <a:extLst>
                  <a:ext uri="{FF2B5EF4-FFF2-40B4-BE49-F238E27FC236}">
                    <a16:creationId xmlns:a16="http://schemas.microsoft.com/office/drawing/2014/main" id="{C68C6493-DA0A-49D3-88F0-5BEE4EF5CF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2" y="1457"/>
                <a:ext cx="0" cy="25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82" name="Line 95">
                <a:extLst>
                  <a:ext uri="{FF2B5EF4-FFF2-40B4-BE49-F238E27FC236}">
                    <a16:creationId xmlns:a16="http://schemas.microsoft.com/office/drawing/2014/main" id="{5E64B9B5-0DC2-4F4D-A694-D7F89C956D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0" y="1207"/>
                <a:ext cx="627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83" name="Line 96">
                <a:extLst>
                  <a:ext uri="{FF2B5EF4-FFF2-40B4-BE49-F238E27FC236}">
                    <a16:creationId xmlns:a16="http://schemas.microsoft.com/office/drawing/2014/main" id="{B46C03B8-8CE6-412A-91D7-4763793EAB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7" y="1207"/>
                <a:ext cx="646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84" name="Line 97">
                <a:extLst>
                  <a:ext uri="{FF2B5EF4-FFF2-40B4-BE49-F238E27FC236}">
                    <a16:creationId xmlns:a16="http://schemas.microsoft.com/office/drawing/2014/main" id="{7962D70F-443B-4012-BAA2-DC05CF74CA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3" y="1207"/>
                <a:ext cx="318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85" name="Line 98">
                <a:extLst>
                  <a:ext uri="{FF2B5EF4-FFF2-40B4-BE49-F238E27FC236}">
                    <a16:creationId xmlns:a16="http://schemas.microsoft.com/office/drawing/2014/main" id="{6FCDC8F1-F6B8-499E-A937-C51D8F3281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1" y="1207"/>
                <a:ext cx="318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86" name="Line 99">
                <a:extLst>
                  <a:ext uri="{FF2B5EF4-FFF2-40B4-BE49-F238E27FC236}">
                    <a16:creationId xmlns:a16="http://schemas.microsoft.com/office/drawing/2014/main" id="{5FA5C327-A329-401F-B12F-62C3B78DF1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49" y="1207"/>
                <a:ext cx="318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87" name="Line 100">
                <a:extLst>
                  <a:ext uri="{FF2B5EF4-FFF2-40B4-BE49-F238E27FC236}">
                    <a16:creationId xmlns:a16="http://schemas.microsoft.com/office/drawing/2014/main" id="{8FE7A89C-1092-4BF3-9574-127A82938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7" y="1207"/>
                <a:ext cx="319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88" name="Line 101">
                <a:extLst>
                  <a:ext uri="{FF2B5EF4-FFF2-40B4-BE49-F238E27FC236}">
                    <a16:creationId xmlns:a16="http://schemas.microsoft.com/office/drawing/2014/main" id="{31E3C15C-E186-455E-8A3F-6FD4942257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6" y="1207"/>
                <a:ext cx="318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89" name="Line 102">
                <a:extLst>
                  <a:ext uri="{FF2B5EF4-FFF2-40B4-BE49-F238E27FC236}">
                    <a16:creationId xmlns:a16="http://schemas.microsoft.com/office/drawing/2014/main" id="{AB907DEE-38F2-4A40-8C3D-6701973D6E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4" y="1207"/>
                <a:ext cx="318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90" name="Line 103">
                <a:extLst>
                  <a:ext uri="{FF2B5EF4-FFF2-40B4-BE49-F238E27FC236}">
                    <a16:creationId xmlns:a16="http://schemas.microsoft.com/office/drawing/2014/main" id="{88DDC8B1-4197-48D9-A22D-F9F034C5C7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1457"/>
                <a:ext cx="0" cy="25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91" name="Line 104">
                <a:extLst>
                  <a:ext uri="{FF2B5EF4-FFF2-40B4-BE49-F238E27FC236}">
                    <a16:creationId xmlns:a16="http://schemas.microsoft.com/office/drawing/2014/main" id="{42046EB6-2000-4B2C-9F35-2726B44DA1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2" y="1707"/>
                <a:ext cx="0" cy="249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92" name="Line 105">
                <a:extLst>
                  <a:ext uri="{FF2B5EF4-FFF2-40B4-BE49-F238E27FC236}">
                    <a16:creationId xmlns:a16="http://schemas.microsoft.com/office/drawing/2014/main" id="{F075019C-75D6-45C0-B28A-417A07A07E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1707"/>
                <a:ext cx="0" cy="249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93" name="Line 106">
                <a:extLst>
                  <a:ext uri="{FF2B5EF4-FFF2-40B4-BE49-F238E27FC236}">
                    <a16:creationId xmlns:a16="http://schemas.microsoft.com/office/drawing/2014/main" id="{F47FF900-2F02-470E-8FB9-1CD255CFC6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2" y="1956"/>
                <a:ext cx="0" cy="25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94" name="Line 107">
                <a:extLst>
                  <a:ext uri="{FF2B5EF4-FFF2-40B4-BE49-F238E27FC236}">
                    <a16:creationId xmlns:a16="http://schemas.microsoft.com/office/drawing/2014/main" id="{295EC764-FE8C-4325-9F28-C8DBF7A816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1956"/>
                <a:ext cx="0" cy="25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95" name="Line 108">
                <a:extLst>
                  <a:ext uri="{FF2B5EF4-FFF2-40B4-BE49-F238E27FC236}">
                    <a16:creationId xmlns:a16="http://schemas.microsoft.com/office/drawing/2014/main" id="{EBF3024E-D8BB-4743-937D-22577A1F71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2" y="2206"/>
                <a:ext cx="0" cy="25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96" name="Line 109">
                <a:extLst>
                  <a:ext uri="{FF2B5EF4-FFF2-40B4-BE49-F238E27FC236}">
                    <a16:creationId xmlns:a16="http://schemas.microsoft.com/office/drawing/2014/main" id="{FE2B45E2-4944-46D6-833E-A1CA78220D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2206"/>
                <a:ext cx="0" cy="25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97" name="Line 110">
                <a:extLst>
                  <a:ext uri="{FF2B5EF4-FFF2-40B4-BE49-F238E27FC236}">
                    <a16:creationId xmlns:a16="http://schemas.microsoft.com/office/drawing/2014/main" id="{FC5242AB-2DD3-4715-8405-76AA8FBBE2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2" y="2456"/>
                <a:ext cx="0" cy="25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98" name="Line 111">
                <a:extLst>
                  <a:ext uri="{FF2B5EF4-FFF2-40B4-BE49-F238E27FC236}">
                    <a16:creationId xmlns:a16="http://schemas.microsoft.com/office/drawing/2014/main" id="{A5962ED8-C354-495F-A7F5-B5D175ACA1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2456"/>
                <a:ext cx="0" cy="25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99" name="Line 112">
                <a:extLst>
                  <a:ext uri="{FF2B5EF4-FFF2-40B4-BE49-F238E27FC236}">
                    <a16:creationId xmlns:a16="http://schemas.microsoft.com/office/drawing/2014/main" id="{A36B76D3-D937-4513-8EEB-E49D019702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2" y="2706"/>
                <a:ext cx="0" cy="25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600" name="Line 113">
                <a:extLst>
                  <a:ext uri="{FF2B5EF4-FFF2-40B4-BE49-F238E27FC236}">
                    <a16:creationId xmlns:a16="http://schemas.microsoft.com/office/drawing/2014/main" id="{7565AC2B-8648-41AA-8B06-3C3211F6A1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2706"/>
                <a:ext cx="0" cy="25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601" name="Line 114">
                <a:extLst>
                  <a:ext uri="{FF2B5EF4-FFF2-40B4-BE49-F238E27FC236}">
                    <a16:creationId xmlns:a16="http://schemas.microsoft.com/office/drawing/2014/main" id="{9025E26D-78C1-48F5-B487-914834F8D0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5" y="2956"/>
                <a:ext cx="31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602" name="Line 115">
                <a:extLst>
                  <a:ext uri="{FF2B5EF4-FFF2-40B4-BE49-F238E27FC236}">
                    <a16:creationId xmlns:a16="http://schemas.microsoft.com/office/drawing/2014/main" id="{0E72AC00-7F52-4D03-9308-C4BD70AC1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0" y="2956"/>
                <a:ext cx="627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603" name="Line 116">
                <a:extLst>
                  <a:ext uri="{FF2B5EF4-FFF2-40B4-BE49-F238E27FC236}">
                    <a16:creationId xmlns:a16="http://schemas.microsoft.com/office/drawing/2014/main" id="{3DBEE863-A913-4CE7-A062-791CBA82C9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7" y="2956"/>
                <a:ext cx="646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604" name="Line 117">
                <a:extLst>
                  <a:ext uri="{FF2B5EF4-FFF2-40B4-BE49-F238E27FC236}">
                    <a16:creationId xmlns:a16="http://schemas.microsoft.com/office/drawing/2014/main" id="{94D3228C-A338-4BB7-84A0-A8B159CEA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3" y="2956"/>
                <a:ext cx="318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605" name="Line 118">
                <a:extLst>
                  <a:ext uri="{FF2B5EF4-FFF2-40B4-BE49-F238E27FC236}">
                    <a16:creationId xmlns:a16="http://schemas.microsoft.com/office/drawing/2014/main" id="{3CFBF2CC-C928-40FF-AD99-A1BCDDE2D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1" y="2956"/>
                <a:ext cx="318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606" name="Line 119">
                <a:extLst>
                  <a:ext uri="{FF2B5EF4-FFF2-40B4-BE49-F238E27FC236}">
                    <a16:creationId xmlns:a16="http://schemas.microsoft.com/office/drawing/2014/main" id="{6DFD7A43-094E-4E7A-AC9B-60512926B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49" y="2956"/>
                <a:ext cx="318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607" name="Line 120">
                <a:extLst>
                  <a:ext uri="{FF2B5EF4-FFF2-40B4-BE49-F238E27FC236}">
                    <a16:creationId xmlns:a16="http://schemas.microsoft.com/office/drawing/2014/main" id="{FB4D657A-88F6-4041-B1CF-2D0A4F0A2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7" y="2956"/>
                <a:ext cx="319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608" name="Line 121">
                <a:extLst>
                  <a:ext uri="{FF2B5EF4-FFF2-40B4-BE49-F238E27FC236}">
                    <a16:creationId xmlns:a16="http://schemas.microsoft.com/office/drawing/2014/main" id="{B92C3621-81ED-439D-9CDE-115D70A43C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6" y="2956"/>
                <a:ext cx="318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609" name="Line 122">
                <a:extLst>
                  <a:ext uri="{FF2B5EF4-FFF2-40B4-BE49-F238E27FC236}">
                    <a16:creationId xmlns:a16="http://schemas.microsoft.com/office/drawing/2014/main" id="{82C15760-8941-457E-85FC-C87FA4CC21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4" y="2956"/>
                <a:ext cx="318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0495" name="Line 271">
              <a:extLst>
                <a:ext uri="{FF2B5EF4-FFF2-40B4-BE49-F238E27FC236}">
                  <a16:creationId xmlns:a16="http://schemas.microsoft.com/office/drawing/2014/main" id="{472454E2-8F4D-48FC-9BD0-F73C28149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0676" y="3068612"/>
              <a:ext cx="865188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6" name="Line 272">
              <a:extLst>
                <a:ext uri="{FF2B5EF4-FFF2-40B4-BE49-F238E27FC236}">
                  <a16:creationId xmlns:a16="http://schemas.microsoft.com/office/drawing/2014/main" id="{BF9C7682-8E34-450B-938D-957CD9481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8426" y="4270350"/>
              <a:ext cx="1295400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7" name="Line 273">
              <a:extLst>
                <a:ext uri="{FF2B5EF4-FFF2-40B4-BE49-F238E27FC236}">
                  <a16:creationId xmlns:a16="http://schemas.microsoft.com/office/drawing/2014/main" id="{E95C5ACD-AB1E-4EA0-AD50-23F9A2EB20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4364" y="4652937"/>
              <a:ext cx="1295400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8" name="Line 274">
              <a:extLst>
                <a:ext uri="{FF2B5EF4-FFF2-40B4-BE49-F238E27FC236}">
                  <a16:creationId xmlns:a16="http://schemas.microsoft.com/office/drawing/2014/main" id="{65B59320-B45B-4049-89DB-4DF67DA83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5939" y="2886050"/>
              <a:ext cx="0" cy="72072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9" name="Line 275">
              <a:extLst>
                <a:ext uri="{FF2B5EF4-FFF2-40B4-BE49-F238E27FC236}">
                  <a16:creationId xmlns:a16="http://schemas.microsoft.com/office/drawing/2014/main" id="{5AB28A06-C3B1-4775-99B7-512F8F312C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8064" y="2924150"/>
              <a:ext cx="0" cy="1008063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00" name="Line 276">
              <a:extLst>
                <a:ext uri="{FF2B5EF4-FFF2-40B4-BE49-F238E27FC236}">
                  <a16:creationId xmlns:a16="http://schemas.microsoft.com/office/drawing/2014/main" id="{3DCC0611-8DE7-4A71-82FA-C3FA8BADB6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77651" y="3305150"/>
              <a:ext cx="0" cy="108108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01" name="Line 277">
              <a:extLst>
                <a:ext uri="{FF2B5EF4-FFF2-40B4-BE49-F238E27FC236}">
                  <a16:creationId xmlns:a16="http://schemas.microsoft.com/office/drawing/2014/main" id="{B14ABC66-008F-4C92-9876-B088EED115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6126" y="3716312"/>
              <a:ext cx="0" cy="108108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02" name="Line 278">
              <a:extLst>
                <a:ext uri="{FF2B5EF4-FFF2-40B4-BE49-F238E27FC236}">
                  <a16:creationId xmlns:a16="http://schemas.microsoft.com/office/drawing/2014/main" id="{C8F16513-86B6-48F8-AA96-FD17817323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80951" y="4087787"/>
              <a:ext cx="0" cy="108108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03" name="Line 279">
              <a:extLst>
                <a:ext uri="{FF2B5EF4-FFF2-40B4-BE49-F238E27FC236}">
                  <a16:creationId xmlns:a16="http://schemas.microsoft.com/office/drawing/2014/main" id="{216713F5-FA0E-4596-A13D-0A5EC918E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84189" y="4454500"/>
              <a:ext cx="0" cy="72072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aphicFrame>
        <p:nvGraphicFramePr>
          <p:cNvPr id="20486" name="Object 281">
            <a:extLst>
              <a:ext uri="{FF2B5EF4-FFF2-40B4-BE49-F238E27FC236}">
                <a16:creationId xmlns:a16="http://schemas.microsoft.com/office/drawing/2014/main" id="{112CF102-A805-4E98-AEB2-735A42D8AA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5614988"/>
          <a:ext cx="21050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5920" imgH="165028" progId="Equation.3">
                  <p:embed/>
                </p:oleObj>
              </mc:Choice>
              <mc:Fallback>
                <p:oleObj name="Equation" r:id="rId2" imgW="875920" imgH="165028" progId="Equation.3">
                  <p:embed/>
                  <p:pic>
                    <p:nvPicPr>
                      <p:cNvPr id="0" name="Object 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614988"/>
                        <a:ext cx="2105025" cy="395287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282">
            <a:extLst>
              <a:ext uri="{FF2B5EF4-FFF2-40B4-BE49-F238E27FC236}">
                <a16:creationId xmlns:a16="http://schemas.microsoft.com/office/drawing/2014/main" id="{629ABBC4-E065-4A13-A7A6-80705AD24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3" y="5624513"/>
            <a:ext cx="188277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/>
              <a:t>One  solution</a:t>
            </a:r>
          </a:p>
        </p:txBody>
      </p:sp>
      <p:grpSp>
        <p:nvGrpSpPr>
          <p:cNvPr id="20488" name="그룹 1">
            <a:extLst>
              <a:ext uri="{FF2B5EF4-FFF2-40B4-BE49-F238E27FC236}">
                <a16:creationId xmlns:a16="http://schemas.microsoft.com/office/drawing/2014/main" id="{77136E46-DA85-41AE-9838-C76B12405D73}"/>
              </a:ext>
            </a:extLst>
          </p:cNvPr>
          <p:cNvGrpSpPr>
            <a:grpSpLocks/>
          </p:cNvGrpSpPr>
          <p:nvPr/>
        </p:nvGrpSpPr>
        <p:grpSpPr bwMode="auto">
          <a:xfrm>
            <a:off x="5942013" y="1697038"/>
            <a:ext cx="2652712" cy="555625"/>
            <a:chOff x="5942285" y="1697180"/>
            <a:chExt cx="2652565" cy="554978"/>
          </a:xfrm>
        </p:grpSpPr>
        <p:sp>
          <p:nvSpPr>
            <p:cNvPr id="20489" name="Line 592">
              <a:extLst>
                <a:ext uri="{FF2B5EF4-FFF2-40B4-BE49-F238E27FC236}">
                  <a16:creationId xmlns:a16="http://schemas.microsoft.com/office/drawing/2014/main" id="{5A17D2DF-B5CC-47B1-88E2-60626354D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7419" y="1755270"/>
              <a:ext cx="0" cy="496337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0" name="Rectangle 595">
              <a:extLst>
                <a:ext uri="{FF2B5EF4-FFF2-40B4-BE49-F238E27FC236}">
                  <a16:creationId xmlns:a16="http://schemas.microsoft.com/office/drawing/2014/main" id="{268D4EAD-F6B7-4235-8BF5-B1D3FB58D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2285" y="1697180"/>
              <a:ext cx="400665" cy="448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3200">
                  <a:solidFill>
                    <a:srgbClr val="000000"/>
                  </a:solidFill>
                  <a:latin typeface="Symbol" panose="05050102010706020507" pitchFamily="18" charset="2"/>
                </a:rPr>
                <a:t>Ä</a:t>
              </a:r>
            </a:p>
          </p:txBody>
        </p:sp>
        <p:sp>
          <p:nvSpPr>
            <p:cNvPr id="20491" name="Line 596">
              <a:extLst>
                <a:ext uri="{FF2B5EF4-FFF2-40B4-BE49-F238E27FC236}">
                  <a16:creationId xmlns:a16="http://schemas.microsoft.com/office/drawing/2014/main" id="{8A3F852B-2F03-44D6-A61F-3F349CBBFD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5426" y="1976676"/>
              <a:ext cx="6664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2" name="Line 597">
              <a:extLst>
                <a:ext uri="{FF2B5EF4-FFF2-40B4-BE49-F238E27FC236}">
                  <a16:creationId xmlns:a16="http://schemas.microsoft.com/office/drawing/2014/main" id="{6DCA6DD9-8BCE-4229-9D84-0B9F7EA3E1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73703" y="1975457"/>
              <a:ext cx="665963" cy="1217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93" name="Line 587">
              <a:extLst>
                <a:ext uri="{FF2B5EF4-FFF2-40B4-BE49-F238E27FC236}">
                  <a16:creationId xmlns:a16="http://schemas.microsoft.com/office/drawing/2014/main" id="{B19CA667-DF76-418F-A8FB-34C7366311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94850" y="1755821"/>
              <a:ext cx="0" cy="496337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3">
            <a:extLst>
              <a:ext uri="{FF2B5EF4-FFF2-40B4-BE49-F238E27FC236}">
                <a16:creationId xmlns:a16="http://schemas.microsoft.com/office/drawing/2014/main" id="{B42F62DC-322E-42AC-B654-DD21123AF3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E681548-3562-4A14-857F-30B2C83F73B5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555E52DE-FCEA-47E0-BCE3-94E0DE32C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6.2 The Prime Implicant Chart</a:t>
            </a:r>
          </a:p>
        </p:txBody>
      </p:sp>
      <p:sp>
        <p:nvSpPr>
          <p:cNvPr id="21508" name="Text Box 30">
            <a:extLst>
              <a:ext uri="{FF2B5EF4-FFF2-40B4-BE49-F238E27FC236}">
                <a16:creationId xmlns:a16="http://schemas.microsoft.com/office/drawing/2014/main" id="{26271B95-2928-4017-8881-D4FE1B333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8353425" cy="8223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400"/>
              <a:t>Again starting with the other prime implicant that covers column 0. The resulting table  (Table 6-5)</a:t>
            </a:r>
          </a:p>
        </p:txBody>
      </p:sp>
      <p:sp>
        <p:nvSpPr>
          <p:cNvPr id="21509" name="Text Box 37">
            <a:extLst>
              <a:ext uri="{FF2B5EF4-FFF2-40B4-BE49-F238E27FC236}">
                <a16:creationId xmlns:a16="http://schemas.microsoft.com/office/drawing/2014/main" id="{3FEEFBA5-2416-4745-BD1B-7ECF116C3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768975"/>
            <a:ext cx="296227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/>
              <a:t>Finish the solution</a:t>
            </a:r>
          </a:p>
        </p:txBody>
      </p:sp>
      <p:graphicFrame>
        <p:nvGraphicFramePr>
          <p:cNvPr id="21510" name="Object 38">
            <a:extLst>
              <a:ext uri="{FF2B5EF4-FFF2-40B4-BE49-F238E27FC236}">
                <a16:creationId xmlns:a16="http://schemas.microsoft.com/office/drawing/2014/main" id="{CE1472FB-0AA2-4EE4-862D-BC5CCAD2A1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6675" y="5756275"/>
          <a:ext cx="22542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2" imgW="1117115" imgH="203112" progId="Equation.3">
                  <p:embed/>
                </p:oleObj>
              </mc:Choice>
              <mc:Fallback>
                <p:oleObj name="수식" r:id="rId2" imgW="1117115" imgH="203112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675" y="5756275"/>
                        <a:ext cx="2254250" cy="409575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1" name="그룹 1">
            <a:extLst>
              <a:ext uri="{FF2B5EF4-FFF2-40B4-BE49-F238E27FC236}">
                <a16:creationId xmlns:a16="http://schemas.microsoft.com/office/drawing/2014/main" id="{77036D37-727A-46B2-BFEA-4C56B2922582}"/>
              </a:ext>
            </a:extLst>
          </p:cNvPr>
          <p:cNvGrpSpPr>
            <a:grpSpLocks/>
          </p:cNvGrpSpPr>
          <p:nvPr/>
        </p:nvGrpSpPr>
        <p:grpSpPr bwMode="auto">
          <a:xfrm>
            <a:off x="1468438" y="2308225"/>
            <a:ext cx="5551487" cy="2776538"/>
            <a:chOff x="1468438" y="2308225"/>
            <a:chExt cx="5551487" cy="2776538"/>
          </a:xfrm>
        </p:grpSpPr>
        <p:sp>
          <p:nvSpPr>
            <p:cNvPr id="21512" name="Rectangle 42">
              <a:extLst>
                <a:ext uri="{FF2B5EF4-FFF2-40B4-BE49-F238E27FC236}">
                  <a16:creationId xmlns:a16="http://schemas.microsoft.com/office/drawing/2014/main" id="{4E3C31D4-CCFA-4CBE-8166-3F9F241DE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5100" y="3497263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1513" name="Rectangle 43">
              <a:extLst>
                <a:ext uri="{FF2B5EF4-FFF2-40B4-BE49-F238E27FC236}">
                  <a16:creationId xmlns:a16="http://schemas.microsoft.com/office/drawing/2014/main" id="{F86461C9-85CA-4DCD-8522-FA4223593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0275" y="3497263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1514" name="Rectangle 44">
              <a:extLst>
                <a:ext uri="{FF2B5EF4-FFF2-40B4-BE49-F238E27FC236}">
                  <a16:creationId xmlns:a16="http://schemas.microsoft.com/office/drawing/2014/main" id="{0C369456-AB13-49CA-9F36-3DB372554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863" y="3497263"/>
              <a:ext cx="5064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21515" name="Rectangle 45">
              <a:extLst>
                <a:ext uri="{FF2B5EF4-FFF2-40B4-BE49-F238E27FC236}">
                  <a16:creationId xmlns:a16="http://schemas.microsoft.com/office/drawing/2014/main" id="{1B443ADA-6D1A-40A1-807D-F42B40D1A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038" y="3497263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1516" name="Rectangle 46">
              <a:extLst>
                <a:ext uri="{FF2B5EF4-FFF2-40B4-BE49-F238E27FC236}">
                  <a16:creationId xmlns:a16="http://schemas.microsoft.com/office/drawing/2014/main" id="{A07D886E-4EBA-429F-AF66-E0F2CFE36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213" y="3497263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21517" name="Rectangle 47">
              <a:extLst>
                <a:ext uri="{FF2B5EF4-FFF2-40B4-BE49-F238E27FC236}">
                  <a16:creationId xmlns:a16="http://schemas.microsoft.com/office/drawing/2014/main" id="{9449AB21-7070-4F2D-8A10-B7800BBFB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388" y="3497263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1518" name="Rectangle 48">
              <a:extLst>
                <a:ext uri="{FF2B5EF4-FFF2-40B4-BE49-F238E27FC236}">
                  <a16:creationId xmlns:a16="http://schemas.microsoft.com/office/drawing/2014/main" id="{9A534C82-3D08-428C-BA77-B842A1F2A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863" y="3497263"/>
              <a:ext cx="10255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b</a:t>
              </a:r>
              <a:r>
                <a:rPr lang="en-US" altLang="ko-KR">
                  <a:latin typeface="Arial" panose="020B0604020202020204" pitchFamily="34" charset="0"/>
                </a:rPr>
                <a:t>’</a:t>
              </a:r>
              <a:r>
                <a:rPr lang="en-US" altLang="ko-KR"/>
                <a:t>c</a:t>
              </a:r>
            </a:p>
          </p:txBody>
        </p:sp>
        <p:sp>
          <p:nvSpPr>
            <p:cNvPr id="21519" name="Rectangle 49">
              <a:extLst>
                <a:ext uri="{FF2B5EF4-FFF2-40B4-BE49-F238E27FC236}">
                  <a16:creationId xmlns:a16="http://schemas.microsoft.com/office/drawing/2014/main" id="{83744747-BE1E-4C76-A620-BFD94B815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500" y="3497263"/>
              <a:ext cx="9953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(1,5)</a:t>
              </a:r>
            </a:p>
          </p:txBody>
        </p:sp>
        <p:sp>
          <p:nvSpPr>
            <p:cNvPr id="21520" name="Rectangle 50">
              <a:extLst>
                <a:ext uri="{FF2B5EF4-FFF2-40B4-BE49-F238E27FC236}">
                  <a16:creationId xmlns:a16="http://schemas.microsoft.com/office/drawing/2014/main" id="{2AFFAE94-B026-4F91-854B-8C546A13E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438" y="3497263"/>
              <a:ext cx="5000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P</a:t>
              </a:r>
              <a:r>
                <a:rPr lang="en-US" altLang="ko-KR" baseline="-25000"/>
                <a:t>3</a:t>
              </a:r>
              <a:endParaRPr lang="en-US" altLang="ko-KR"/>
            </a:p>
          </p:txBody>
        </p:sp>
        <p:sp>
          <p:nvSpPr>
            <p:cNvPr id="21521" name="Rectangle 52">
              <a:extLst>
                <a:ext uri="{FF2B5EF4-FFF2-40B4-BE49-F238E27FC236}">
                  <a16:creationId xmlns:a16="http://schemas.microsoft.com/office/drawing/2014/main" id="{2F9AD4C0-C447-4793-8197-D6CC1EDCE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5100" y="3894138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1522" name="Rectangle 53">
              <a:extLst>
                <a:ext uri="{FF2B5EF4-FFF2-40B4-BE49-F238E27FC236}">
                  <a16:creationId xmlns:a16="http://schemas.microsoft.com/office/drawing/2014/main" id="{E9AA0C6A-BEBB-4895-B30F-E6751074F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0275" y="3894138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21523" name="Rectangle 54">
              <a:extLst>
                <a:ext uri="{FF2B5EF4-FFF2-40B4-BE49-F238E27FC236}">
                  <a16:creationId xmlns:a16="http://schemas.microsoft.com/office/drawing/2014/main" id="{F37DFCC6-39EC-4443-9B6A-D0394DF5A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863" y="3894138"/>
              <a:ext cx="5064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1524" name="Rectangle 55">
              <a:extLst>
                <a:ext uri="{FF2B5EF4-FFF2-40B4-BE49-F238E27FC236}">
                  <a16:creationId xmlns:a16="http://schemas.microsoft.com/office/drawing/2014/main" id="{46EA8A86-9ED5-4325-A9CE-FC9A7C087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038" y="3894138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21525" name="Rectangle 56">
              <a:extLst>
                <a:ext uri="{FF2B5EF4-FFF2-40B4-BE49-F238E27FC236}">
                  <a16:creationId xmlns:a16="http://schemas.microsoft.com/office/drawing/2014/main" id="{050C9E4C-8018-4742-9844-EAC0ADFDD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213" y="3894138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1526" name="Rectangle 57">
              <a:extLst>
                <a:ext uri="{FF2B5EF4-FFF2-40B4-BE49-F238E27FC236}">
                  <a16:creationId xmlns:a16="http://schemas.microsoft.com/office/drawing/2014/main" id="{8BF72EBB-8125-4337-9C7E-6A51842BB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388" y="3894138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1527" name="Rectangle 58">
              <a:extLst>
                <a:ext uri="{FF2B5EF4-FFF2-40B4-BE49-F238E27FC236}">
                  <a16:creationId xmlns:a16="http://schemas.microsoft.com/office/drawing/2014/main" id="{0575746C-B6A8-4413-9AB8-984EEB4D3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863" y="3894138"/>
              <a:ext cx="10255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bc</a:t>
              </a:r>
              <a:r>
                <a:rPr lang="en-US" altLang="ko-KR">
                  <a:latin typeface="Arial" panose="020B0604020202020204" pitchFamily="34" charset="0"/>
                </a:rPr>
                <a:t>’</a:t>
              </a:r>
              <a:endParaRPr lang="en-US" altLang="ko-KR"/>
            </a:p>
          </p:txBody>
        </p:sp>
        <p:sp>
          <p:nvSpPr>
            <p:cNvPr id="21528" name="Rectangle 59">
              <a:extLst>
                <a:ext uri="{FF2B5EF4-FFF2-40B4-BE49-F238E27FC236}">
                  <a16:creationId xmlns:a16="http://schemas.microsoft.com/office/drawing/2014/main" id="{D840F368-105B-4ADD-9751-1A0967331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500" y="3894138"/>
              <a:ext cx="9953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(2,6)</a:t>
              </a:r>
            </a:p>
          </p:txBody>
        </p:sp>
        <p:sp>
          <p:nvSpPr>
            <p:cNvPr id="21529" name="Rectangle 60">
              <a:extLst>
                <a:ext uri="{FF2B5EF4-FFF2-40B4-BE49-F238E27FC236}">
                  <a16:creationId xmlns:a16="http://schemas.microsoft.com/office/drawing/2014/main" id="{D490E707-23A2-4AE4-9438-0D8919C4B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438" y="3894138"/>
              <a:ext cx="5000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P</a:t>
              </a:r>
              <a:r>
                <a:rPr lang="en-US" altLang="ko-KR" baseline="-25000"/>
                <a:t>4</a:t>
              </a:r>
              <a:endParaRPr lang="en-US" altLang="ko-KR"/>
            </a:p>
          </p:txBody>
        </p:sp>
        <p:sp>
          <p:nvSpPr>
            <p:cNvPr id="21530" name="Rectangle 62">
              <a:extLst>
                <a:ext uri="{FF2B5EF4-FFF2-40B4-BE49-F238E27FC236}">
                  <a16:creationId xmlns:a16="http://schemas.microsoft.com/office/drawing/2014/main" id="{81183B64-8C4A-4782-97C0-57672932A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5100" y="4291013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21531" name="Rectangle 63">
              <a:extLst>
                <a:ext uri="{FF2B5EF4-FFF2-40B4-BE49-F238E27FC236}">
                  <a16:creationId xmlns:a16="http://schemas.microsoft.com/office/drawing/2014/main" id="{2D2AD4A1-1F1D-44BD-BF3F-89B0DDAEC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0275" y="4291013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1532" name="Rectangle 64">
              <a:extLst>
                <a:ext uri="{FF2B5EF4-FFF2-40B4-BE49-F238E27FC236}">
                  <a16:creationId xmlns:a16="http://schemas.microsoft.com/office/drawing/2014/main" id="{E7DF0798-DD25-4628-97EC-8459C32E3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863" y="4291013"/>
              <a:ext cx="5064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21533" name="Rectangle 65">
              <a:extLst>
                <a:ext uri="{FF2B5EF4-FFF2-40B4-BE49-F238E27FC236}">
                  <a16:creationId xmlns:a16="http://schemas.microsoft.com/office/drawing/2014/main" id="{95441CA4-BC4C-4BFD-9FF0-10B21022D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038" y="4291013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1534" name="Rectangle 66">
              <a:extLst>
                <a:ext uri="{FF2B5EF4-FFF2-40B4-BE49-F238E27FC236}">
                  <a16:creationId xmlns:a16="http://schemas.microsoft.com/office/drawing/2014/main" id="{30CABA8F-A046-4D9B-B010-D3647A577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213" y="4291013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1535" name="Rectangle 67">
              <a:extLst>
                <a:ext uri="{FF2B5EF4-FFF2-40B4-BE49-F238E27FC236}">
                  <a16:creationId xmlns:a16="http://schemas.microsoft.com/office/drawing/2014/main" id="{C13659DF-1CA6-4B3A-B832-2E0E50820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388" y="4291013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1536" name="Rectangle 68">
              <a:extLst>
                <a:ext uri="{FF2B5EF4-FFF2-40B4-BE49-F238E27FC236}">
                  <a16:creationId xmlns:a16="http://schemas.microsoft.com/office/drawing/2014/main" id="{3E21DA9E-FB54-463A-9372-17C6CD87D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863" y="4291013"/>
              <a:ext cx="10255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ac</a:t>
              </a:r>
            </a:p>
          </p:txBody>
        </p:sp>
        <p:sp>
          <p:nvSpPr>
            <p:cNvPr id="21537" name="Rectangle 69">
              <a:extLst>
                <a:ext uri="{FF2B5EF4-FFF2-40B4-BE49-F238E27FC236}">
                  <a16:creationId xmlns:a16="http://schemas.microsoft.com/office/drawing/2014/main" id="{C0FE6B2F-1441-4250-806B-75983EFFA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500" y="4291013"/>
              <a:ext cx="9953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(5,7)</a:t>
              </a:r>
            </a:p>
          </p:txBody>
        </p:sp>
        <p:sp>
          <p:nvSpPr>
            <p:cNvPr id="21538" name="Rectangle 70">
              <a:extLst>
                <a:ext uri="{FF2B5EF4-FFF2-40B4-BE49-F238E27FC236}">
                  <a16:creationId xmlns:a16="http://schemas.microsoft.com/office/drawing/2014/main" id="{AAB33535-F44E-4FF0-9D5A-CE4504C1C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438" y="4291013"/>
              <a:ext cx="5000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P</a:t>
              </a:r>
              <a:r>
                <a:rPr lang="en-US" altLang="ko-KR" baseline="-25000"/>
                <a:t>5</a:t>
              </a:r>
              <a:endParaRPr lang="en-US" altLang="ko-KR"/>
            </a:p>
          </p:txBody>
        </p:sp>
        <p:sp>
          <p:nvSpPr>
            <p:cNvPr id="21539" name="Rectangle 72">
              <a:extLst>
                <a:ext uri="{FF2B5EF4-FFF2-40B4-BE49-F238E27FC236}">
                  <a16:creationId xmlns:a16="http://schemas.microsoft.com/office/drawing/2014/main" id="{0878AEA0-C335-41B3-8A6C-02C2770DA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388" y="4687888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1540" name="Rectangle 73">
              <a:extLst>
                <a:ext uri="{FF2B5EF4-FFF2-40B4-BE49-F238E27FC236}">
                  <a16:creationId xmlns:a16="http://schemas.microsoft.com/office/drawing/2014/main" id="{790BD1A1-47C2-448B-BFDF-49D11D135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388" y="3101975"/>
              <a:ext cx="504825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21541" name="Rectangle 74">
              <a:extLst>
                <a:ext uri="{FF2B5EF4-FFF2-40B4-BE49-F238E27FC236}">
                  <a16:creationId xmlns:a16="http://schemas.microsoft.com/office/drawing/2014/main" id="{31DA2107-8E0D-480B-B2C9-40402760F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388" y="2705100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21542" name="Rectangle 75">
              <a:extLst>
                <a:ext uri="{FF2B5EF4-FFF2-40B4-BE49-F238E27FC236}">
                  <a16:creationId xmlns:a16="http://schemas.microsoft.com/office/drawing/2014/main" id="{891DF217-5DE6-4181-868A-464BEAC60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388" y="2308225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0</a:t>
              </a:r>
            </a:p>
          </p:txBody>
        </p:sp>
        <p:sp>
          <p:nvSpPr>
            <p:cNvPr id="21543" name="Rectangle 76">
              <a:extLst>
                <a:ext uri="{FF2B5EF4-FFF2-40B4-BE49-F238E27FC236}">
                  <a16:creationId xmlns:a16="http://schemas.microsoft.com/office/drawing/2014/main" id="{68DE8564-830B-4B0C-8CF2-8DAED4B1B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213" y="4687888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1544" name="Rectangle 77">
              <a:extLst>
                <a:ext uri="{FF2B5EF4-FFF2-40B4-BE49-F238E27FC236}">
                  <a16:creationId xmlns:a16="http://schemas.microsoft.com/office/drawing/2014/main" id="{9D384A10-F4D9-42D8-B383-F9BFF97C1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213" y="3101975"/>
              <a:ext cx="504825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1545" name="Rectangle 78">
              <a:extLst>
                <a:ext uri="{FF2B5EF4-FFF2-40B4-BE49-F238E27FC236}">
                  <a16:creationId xmlns:a16="http://schemas.microsoft.com/office/drawing/2014/main" id="{41688FB0-1DEB-46BA-BC8E-BE0920368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213" y="2705100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21546" name="Rectangle 79">
              <a:extLst>
                <a:ext uri="{FF2B5EF4-FFF2-40B4-BE49-F238E27FC236}">
                  <a16:creationId xmlns:a16="http://schemas.microsoft.com/office/drawing/2014/main" id="{E6F0FC73-2998-4F7A-AC70-6F1A28862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213" y="2308225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1</a:t>
              </a:r>
            </a:p>
          </p:txBody>
        </p:sp>
        <p:sp>
          <p:nvSpPr>
            <p:cNvPr id="21547" name="Rectangle 80">
              <a:extLst>
                <a:ext uri="{FF2B5EF4-FFF2-40B4-BE49-F238E27FC236}">
                  <a16:creationId xmlns:a16="http://schemas.microsoft.com/office/drawing/2014/main" id="{B1FC7E31-FD90-4D4E-9BDA-D10E767BD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038" y="4687888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1548" name="Rectangle 81">
              <a:extLst>
                <a:ext uri="{FF2B5EF4-FFF2-40B4-BE49-F238E27FC236}">
                  <a16:creationId xmlns:a16="http://schemas.microsoft.com/office/drawing/2014/main" id="{C40F38D7-D57E-4656-BDE1-5900C92A1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038" y="3101975"/>
              <a:ext cx="504825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21549" name="Rectangle 82">
              <a:extLst>
                <a:ext uri="{FF2B5EF4-FFF2-40B4-BE49-F238E27FC236}">
                  <a16:creationId xmlns:a16="http://schemas.microsoft.com/office/drawing/2014/main" id="{7CCDAD5F-930B-46D4-B85C-C00ED9AB4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038" y="2705100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1550" name="Rectangle 83">
              <a:extLst>
                <a:ext uri="{FF2B5EF4-FFF2-40B4-BE49-F238E27FC236}">
                  <a16:creationId xmlns:a16="http://schemas.microsoft.com/office/drawing/2014/main" id="{8288A8C8-63A0-4E6B-AF0F-B84B23DB5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038" y="2308225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2</a:t>
              </a:r>
            </a:p>
          </p:txBody>
        </p:sp>
        <p:sp>
          <p:nvSpPr>
            <p:cNvPr id="21551" name="Rectangle 84">
              <a:extLst>
                <a:ext uri="{FF2B5EF4-FFF2-40B4-BE49-F238E27FC236}">
                  <a16:creationId xmlns:a16="http://schemas.microsoft.com/office/drawing/2014/main" id="{C04DDD8E-B25A-4E09-8F55-B9BC67641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863" y="4687888"/>
              <a:ext cx="5064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1552" name="Rectangle 85">
              <a:extLst>
                <a:ext uri="{FF2B5EF4-FFF2-40B4-BE49-F238E27FC236}">
                  <a16:creationId xmlns:a16="http://schemas.microsoft.com/office/drawing/2014/main" id="{341F5D22-A11F-4B42-AE39-45547B3B5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863" y="3101975"/>
              <a:ext cx="506412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1553" name="Rectangle 86">
              <a:extLst>
                <a:ext uri="{FF2B5EF4-FFF2-40B4-BE49-F238E27FC236}">
                  <a16:creationId xmlns:a16="http://schemas.microsoft.com/office/drawing/2014/main" id="{477CA506-6C02-4771-B299-DA406BBE3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863" y="2705100"/>
              <a:ext cx="5064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1554" name="Rectangle 87">
              <a:extLst>
                <a:ext uri="{FF2B5EF4-FFF2-40B4-BE49-F238E27FC236}">
                  <a16:creationId xmlns:a16="http://schemas.microsoft.com/office/drawing/2014/main" id="{4805A049-17D3-4BB0-AF6E-96B8AF4AA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863" y="2308225"/>
              <a:ext cx="5064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5</a:t>
              </a:r>
            </a:p>
          </p:txBody>
        </p:sp>
        <p:sp>
          <p:nvSpPr>
            <p:cNvPr id="21555" name="Rectangle 88">
              <a:extLst>
                <a:ext uri="{FF2B5EF4-FFF2-40B4-BE49-F238E27FC236}">
                  <a16:creationId xmlns:a16="http://schemas.microsoft.com/office/drawing/2014/main" id="{9BDA313A-E392-403E-9045-8B9F1D63E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0275" y="4687888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21556" name="Rectangle 89">
              <a:extLst>
                <a:ext uri="{FF2B5EF4-FFF2-40B4-BE49-F238E27FC236}">
                  <a16:creationId xmlns:a16="http://schemas.microsoft.com/office/drawing/2014/main" id="{0825D21D-40BD-4C23-9BCF-40F29F018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0275" y="3101975"/>
              <a:ext cx="504825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1557" name="Rectangle 90">
              <a:extLst>
                <a:ext uri="{FF2B5EF4-FFF2-40B4-BE49-F238E27FC236}">
                  <a16:creationId xmlns:a16="http://schemas.microsoft.com/office/drawing/2014/main" id="{B6A29216-A7E0-4739-A024-C3C15A2F5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0275" y="2705100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1558" name="Rectangle 91">
              <a:extLst>
                <a:ext uri="{FF2B5EF4-FFF2-40B4-BE49-F238E27FC236}">
                  <a16:creationId xmlns:a16="http://schemas.microsoft.com/office/drawing/2014/main" id="{9CB32F8D-E0B0-4F47-B5C7-87BA50FAF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0275" y="2308225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6</a:t>
              </a:r>
            </a:p>
          </p:txBody>
        </p:sp>
        <p:sp>
          <p:nvSpPr>
            <p:cNvPr id="21559" name="Rectangle 92">
              <a:extLst>
                <a:ext uri="{FF2B5EF4-FFF2-40B4-BE49-F238E27FC236}">
                  <a16:creationId xmlns:a16="http://schemas.microsoft.com/office/drawing/2014/main" id="{BBA40367-4C20-40AC-8D88-B529492AD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5100" y="4687888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21560" name="Rectangle 93">
              <a:extLst>
                <a:ext uri="{FF2B5EF4-FFF2-40B4-BE49-F238E27FC236}">
                  <a16:creationId xmlns:a16="http://schemas.microsoft.com/office/drawing/2014/main" id="{CA3984FA-DFD5-4327-A3F6-279385EE8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863" y="4687888"/>
              <a:ext cx="10255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ab</a:t>
              </a:r>
            </a:p>
          </p:txBody>
        </p:sp>
        <p:sp>
          <p:nvSpPr>
            <p:cNvPr id="21561" name="Rectangle 94">
              <a:extLst>
                <a:ext uri="{FF2B5EF4-FFF2-40B4-BE49-F238E27FC236}">
                  <a16:creationId xmlns:a16="http://schemas.microsoft.com/office/drawing/2014/main" id="{B139D4B9-1467-4051-9E4A-167EEA082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500" y="4687888"/>
              <a:ext cx="9953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(6,7)</a:t>
              </a:r>
            </a:p>
          </p:txBody>
        </p:sp>
        <p:sp>
          <p:nvSpPr>
            <p:cNvPr id="21562" name="Rectangle 95">
              <a:extLst>
                <a:ext uri="{FF2B5EF4-FFF2-40B4-BE49-F238E27FC236}">
                  <a16:creationId xmlns:a16="http://schemas.microsoft.com/office/drawing/2014/main" id="{CD8FD48E-D34D-4A7C-983B-A1F2CC318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438" y="4687888"/>
              <a:ext cx="5000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P</a:t>
              </a:r>
              <a:r>
                <a:rPr lang="en-US" altLang="ko-KR" baseline="-25000"/>
                <a:t>6</a:t>
              </a:r>
              <a:endParaRPr lang="en-US" altLang="ko-KR"/>
            </a:p>
          </p:txBody>
        </p:sp>
        <p:sp>
          <p:nvSpPr>
            <p:cNvPr id="21563" name="Rectangle 97">
              <a:extLst>
                <a:ext uri="{FF2B5EF4-FFF2-40B4-BE49-F238E27FC236}">
                  <a16:creationId xmlns:a16="http://schemas.microsoft.com/office/drawing/2014/main" id="{A89676AD-81BF-4813-A051-F883CEE48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5100" y="3101975"/>
              <a:ext cx="504825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1564" name="Rectangle 98">
              <a:extLst>
                <a:ext uri="{FF2B5EF4-FFF2-40B4-BE49-F238E27FC236}">
                  <a16:creationId xmlns:a16="http://schemas.microsoft.com/office/drawing/2014/main" id="{B24DDBED-9608-49F7-9AFF-81C18B093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863" y="3101975"/>
              <a:ext cx="1025525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a</a:t>
              </a:r>
              <a:r>
                <a:rPr lang="en-US" altLang="ko-KR">
                  <a:latin typeface="Arial" panose="020B0604020202020204" pitchFamily="34" charset="0"/>
                </a:rPr>
                <a:t>’</a:t>
              </a:r>
              <a:r>
                <a:rPr lang="en-US" altLang="ko-KR"/>
                <a:t>c</a:t>
              </a:r>
              <a:r>
                <a:rPr lang="en-US" altLang="ko-KR">
                  <a:latin typeface="Arial" panose="020B0604020202020204" pitchFamily="34" charset="0"/>
                </a:rPr>
                <a:t>’</a:t>
              </a:r>
              <a:endParaRPr lang="en-US" altLang="ko-KR"/>
            </a:p>
          </p:txBody>
        </p:sp>
        <p:sp>
          <p:nvSpPr>
            <p:cNvPr id="21565" name="Rectangle 99">
              <a:extLst>
                <a:ext uri="{FF2B5EF4-FFF2-40B4-BE49-F238E27FC236}">
                  <a16:creationId xmlns:a16="http://schemas.microsoft.com/office/drawing/2014/main" id="{6156EE0C-FCDA-4825-93D2-08C6F37C2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500" y="3101975"/>
              <a:ext cx="995362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(0,2)</a:t>
              </a:r>
            </a:p>
          </p:txBody>
        </p:sp>
        <p:sp>
          <p:nvSpPr>
            <p:cNvPr id="21566" name="Rectangle 100">
              <a:extLst>
                <a:ext uri="{FF2B5EF4-FFF2-40B4-BE49-F238E27FC236}">
                  <a16:creationId xmlns:a16="http://schemas.microsoft.com/office/drawing/2014/main" id="{AF7A83BD-D722-462B-9566-1531D65C3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438" y="3101975"/>
              <a:ext cx="500062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P</a:t>
              </a:r>
              <a:r>
                <a:rPr lang="en-US" altLang="ko-KR" baseline="-25000"/>
                <a:t>2</a:t>
              </a:r>
              <a:endParaRPr lang="en-US" altLang="ko-KR"/>
            </a:p>
          </p:txBody>
        </p:sp>
        <p:sp>
          <p:nvSpPr>
            <p:cNvPr id="21567" name="Rectangle 102">
              <a:extLst>
                <a:ext uri="{FF2B5EF4-FFF2-40B4-BE49-F238E27FC236}">
                  <a16:creationId xmlns:a16="http://schemas.microsoft.com/office/drawing/2014/main" id="{614BC219-7F7E-451A-9F6A-156E82DB5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5100" y="2705100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1568" name="Rectangle 103">
              <a:extLst>
                <a:ext uri="{FF2B5EF4-FFF2-40B4-BE49-F238E27FC236}">
                  <a16:creationId xmlns:a16="http://schemas.microsoft.com/office/drawing/2014/main" id="{45CC0EA9-7335-4BF3-8E00-851B91221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863" y="2705100"/>
              <a:ext cx="10255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a</a:t>
              </a:r>
              <a:r>
                <a:rPr lang="en-US" altLang="ko-KR">
                  <a:latin typeface="Arial" panose="020B0604020202020204" pitchFamily="34" charset="0"/>
                </a:rPr>
                <a:t>’</a:t>
              </a:r>
              <a:r>
                <a:rPr lang="en-US" altLang="ko-KR"/>
                <a:t>b</a:t>
              </a:r>
              <a:r>
                <a:rPr lang="en-US" altLang="ko-KR">
                  <a:latin typeface="Arial" panose="020B0604020202020204" pitchFamily="34" charset="0"/>
                </a:rPr>
                <a:t>’</a:t>
              </a:r>
              <a:endParaRPr lang="en-US" altLang="ko-KR"/>
            </a:p>
          </p:txBody>
        </p:sp>
        <p:sp>
          <p:nvSpPr>
            <p:cNvPr id="21569" name="Rectangle 104">
              <a:extLst>
                <a:ext uri="{FF2B5EF4-FFF2-40B4-BE49-F238E27FC236}">
                  <a16:creationId xmlns:a16="http://schemas.microsoft.com/office/drawing/2014/main" id="{D3F1C83B-C604-41BB-BFE5-0704E2EE3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500" y="2705100"/>
              <a:ext cx="9953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(0,1)</a:t>
              </a:r>
            </a:p>
          </p:txBody>
        </p:sp>
        <p:sp>
          <p:nvSpPr>
            <p:cNvPr id="21570" name="Rectangle 105">
              <a:extLst>
                <a:ext uri="{FF2B5EF4-FFF2-40B4-BE49-F238E27FC236}">
                  <a16:creationId xmlns:a16="http://schemas.microsoft.com/office/drawing/2014/main" id="{F5972E42-45A3-4F10-B897-5283F58DD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438" y="2705100"/>
              <a:ext cx="5000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P</a:t>
              </a:r>
              <a:r>
                <a:rPr lang="en-US" altLang="ko-KR" baseline="-25000"/>
                <a:t>1</a:t>
              </a:r>
              <a:endParaRPr lang="en-US" altLang="ko-KR"/>
            </a:p>
          </p:txBody>
        </p:sp>
        <p:sp>
          <p:nvSpPr>
            <p:cNvPr id="21571" name="Rectangle 107">
              <a:extLst>
                <a:ext uri="{FF2B5EF4-FFF2-40B4-BE49-F238E27FC236}">
                  <a16:creationId xmlns:a16="http://schemas.microsoft.com/office/drawing/2014/main" id="{D82CCE41-9CEA-4A1F-A98F-C7E640C14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5100" y="2308225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7</a:t>
              </a:r>
            </a:p>
          </p:txBody>
        </p:sp>
        <p:sp>
          <p:nvSpPr>
            <p:cNvPr id="21572" name="Rectangle 108">
              <a:extLst>
                <a:ext uri="{FF2B5EF4-FFF2-40B4-BE49-F238E27FC236}">
                  <a16:creationId xmlns:a16="http://schemas.microsoft.com/office/drawing/2014/main" id="{D4990AA0-9E74-4C8A-91F5-FFFB1E651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863" y="2308225"/>
              <a:ext cx="10255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1573" name="Rectangle 109">
              <a:extLst>
                <a:ext uri="{FF2B5EF4-FFF2-40B4-BE49-F238E27FC236}">
                  <a16:creationId xmlns:a16="http://schemas.microsoft.com/office/drawing/2014/main" id="{ABEC6576-37BB-450A-BA38-46F379CB6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500" y="2308225"/>
              <a:ext cx="9953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1574" name="Rectangle 110">
              <a:extLst>
                <a:ext uri="{FF2B5EF4-FFF2-40B4-BE49-F238E27FC236}">
                  <a16:creationId xmlns:a16="http://schemas.microsoft.com/office/drawing/2014/main" id="{EBB30085-5ADF-4D59-9618-5954CC35E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438" y="2308225"/>
              <a:ext cx="5000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1575" name="Line 113">
              <a:extLst>
                <a:ext uri="{FF2B5EF4-FFF2-40B4-BE49-F238E27FC236}">
                  <a16:creationId xmlns:a16="http://schemas.microsoft.com/office/drawing/2014/main" id="{18258C60-0C2C-479C-B10B-C995CBEC6A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7813" y="2705100"/>
              <a:ext cx="5472112" cy="3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76" name="Line 116">
              <a:extLst>
                <a:ext uri="{FF2B5EF4-FFF2-40B4-BE49-F238E27FC236}">
                  <a16:creationId xmlns:a16="http://schemas.microsoft.com/office/drawing/2014/main" id="{BAC67BB2-D01B-46C5-9604-71AC511BF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9388" y="2308225"/>
              <a:ext cx="0" cy="27765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77" name="Line 117">
              <a:extLst>
                <a:ext uri="{FF2B5EF4-FFF2-40B4-BE49-F238E27FC236}">
                  <a16:creationId xmlns:a16="http://schemas.microsoft.com/office/drawing/2014/main" id="{9C5A52F9-C9EE-4A16-A390-E9C8CA136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9925" y="2308225"/>
              <a:ext cx="0" cy="39687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78" name="Line 118">
              <a:extLst>
                <a:ext uri="{FF2B5EF4-FFF2-40B4-BE49-F238E27FC236}">
                  <a16:creationId xmlns:a16="http://schemas.microsoft.com/office/drawing/2014/main" id="{D151B745-6946-4565-A361-71A38E306D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8438" y="2308225"/>
              <a:ext cx="50006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79" name="Line 120">
              <a:extLst>
                <a:ext uri="{FF2B5EF4-FFF2-40B4-BE49-F238E27FC236}">
                  <a16:creationId xmlns:a16="http://schemas.microsoft.com/office/drawing/2014/main" id="{A626688E-2548-4402-9654-87D40D297C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500" y="2308225"/>
              <a:ext cx="99536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80" name="Line 121">
              <a:extLst>
                <a:ext uri="{FF2B5EF4-FFF2-40B4-BE49-F238E27FC236}">
                  <a16:creationId xmlns:a16="http://schemas.microsoft.com/office/drawing/2014/main" id="{4761B865-AD76-4441-993E-99F0F63FE6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3863" y="2308225"/>
              <a:ext cx="10255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81" name="Line 122">
              <a:extLst>
                <a:ext uri="{FF2B5EF4-FFF2-40B4-BE49-F238E27FC236}">
                  <a16:creationId xmlns:a16="http://schemas.microsoft.com/office/drawing/2014/main" id="{34A2F460-7E5F-4B40-A603-0461D875FB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9388" y="2308225"/>
              <a:ext cx="5048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82" name="Line 123">
              <a:extLst>
                <a:ext uri="{FF2B5EF4-FFF2-40B4-BE49-F238E27FC236}">
                  <a16:creationId xmlns:a16="http://schemas.microsoft.com/office/drawing/2014/main" id="{95812CE9-C605-4B43-ACF7-EAF639A6D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4213" y="2308225"/>
              <a:ext cx="5048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83" name="Line 124">
              <a:extLst>
                <a:ext uri="{FF2B5EF4-FFF2-40B4-BE49-F238E27FC236}">
                  <a16:creationId xmlns:a16="http://schemas.microsoft.com/office/drawing/2014/main" id="{AA6527BA-6DFE-47CE-85BC-DC60E728C1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9038" y="2308225"/>
              <a:ext cx="5048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84" name="Line 125">
              <a:extLst>
                <a:ext uri="{FF2B5EF4-FFF2-40B4-BE49-F238E27FC236}">
                  <a16:creationId xmlns:a16="http://schemas.microsoft.com/office/drawing/2014/main" id="{9E38B196-CF5C-47C2-9540-9D21A0717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3863" y="2308225"/>
              <a:ext cx="50641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85" name="Line 126">
              <a:extLst>
                <a:ext uri="{FF2B5EF4-FFF2-40B4-BE49-F238E27FC236}">
                  <a16:creationId xmlns:a16="http://schemas.microsoft.com/office/drawing/2014/main" id="{FFB2222C-3689-4421-BE97-2BC362FD4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0275" y="2308225"/>
              <a:ext cx="5048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86" name="Line 127">
              <a:extLst>
                <a:ext uri="{FF2B5EF4-FFF2-40B4-BE49-F238E27FC236}">
                  <a16:creationId xmlns:a16="http://schemas.microsoft.com/office/drawing/2014/main" id="{5EF0E6CD-576B-4B66-B1A8-B6E8FB5F7B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5100" y="2308225"/>
              <a:ext cx="5048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87" name="Line 128">
              <a:extLst>
                <a:ext uri="{FF2B5EF4-FFF2-40B4-BE49-F238E27FC236}">
                  <a16:creationId xmlns:a16="http://schemas.microsoft.com/office/drawing/2014/main" id="{72525AF5-6D93-4373-B65B-46B2CFD6B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9925" y="2705100"/>
              <a:ext cx="0" cy="39687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88" name="Line 130">
              <a:extLst>
                <a:ext uri="{FF2B5EF4-FFF2-40B4-BE49-F238E27FC236}">
                  <a16:creationId xmlns:a16="http://schemas.microsoft.com/office/drawing/2014/main" id="{5A617985-3EEB-44E2-9B60-83F18C4BED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9925" y="3101975"/>
              <a:ext cx="0" cy="395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89" name="Line 132">
              <a:extLst>
                <a:ext uri="{FF2B5EF4-FFF2-40B4-BE49-F238E27FC236}">
                  <a16:creationId xmlns:a16="http://schemas.microsoft.com/office/drawing/2014/main" id="{C8D4F6FB-7EC3-4CDC-AC2E-0F5F1993A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9925" y="3497263"/>
              <a:ext cx="0" cy="39687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90" name="Line 134">
              <a:extLst>
                <a:ext uri="{FF2B5EF4-FFF2-40B4-BE49-F238E27FC236}">
                  <a16:creationId xmlns:a16="http://schemas.microsoft.com/office/drawing/2014/main" id="{71E9AC9B-5FF3-4F90-B0CC-8BD97D8703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9925" y="3894138"/>
              <a:ext cx="0" cy="39687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91" name="Line 136">
              <a:extLst>
                <a:ext uri="{FF2B5EF4-FFF2-40B4-BE49-F238E27FC236}">
                  <a16:creationId xmlns:a16="http://schemas.microsoft.com/office/drawing/2014/main" id="{B46008CB-DD9C-4B07-896E-F6814CB5A8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9925" y="4291013"/>
              <a:ext cx="0" cy="39687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92" name="Line 138">
              <a:extLst>
                <a:ext uri="{FF2B5EF4-FFF2-40B4-BE49-F238E27FC236}">
                  <a16:creationId xmlns:a16="http://schemas.microsoft.com/office/drawing/2014/main" id="{DE8C711A-6562-4840-939E-F67CA8E784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9925" y="4687888"/>
              <a:ext cx="0" cy="39687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93" name="Line 139">
              <a:extLst>
                <a:ext uri="{FF2B5EF4-FFF2-40B4-BE49-F238E27FC236}">
                  <a16:creationId xmlns:a16="http://schemas.microsoft.com/office/drawing/2014/main" id="{CDF9350C-0F52-43FA-A811-BC79827A5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8438" y="5084763"/>
              <a:ext cx="50006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94" name="Line 140">
              <a:extLst>
                <a:ext uri="{FF2B5EF4-FFF2-40B4-BE49-F238E27FC236}">
                  <a16:creationId xmlns:a16="http://schemas.microsoft.com/office/drawing/2014/main" id="{496C9AFF-76F5-45ED-807B-6E75CB6F2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500" y="5084763"/>
              <a:ext cx="99536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95" name="Line 141">
              <a:extLst>
                <a:ext uri="{FF2B5EF4-FFF2-40B4-BE49-F238E27FC236}">
                  <a16:creationId xmlns:a16="http://schemas.microsoft.com/office/drawing/2014/main" id="{524813DA-C67A-467D-850C-A4B89E089F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3863" y="5084763"/>
              <a:ext cx="10255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96" name="Line 142">
              <a:extLst>
                <a:ext uri="{FF2B5EF4-FFF2-40B4-BE49-F238E27FC236}">
                  <a16:creationId xmlns:a16="http://schemas.microsoft.com/office/drawing/2014/main" id="{B90A3E1A-6C5E-4F97-AD9D-A061AFA5C8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9388" y="5084763"/>
              <a:ext cx="5048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97" name="Line 143">
              <a:extLst>
                <a:ext uri="{FF2B5EF4-FFF2-40B4-BE49-F238E27FC236}">
                  <a16:creationId xmlns:a16="http://schemas.microsoft.com/office/drawing/2014/main" id="{2B438183-2EEC-4A06-AA1F-4DBC1CBBC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4213" y="5084763"/>
              <a:ext cx="5048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98" name="Line 144">
              <a:extLst>
                <a:ext uri="{FF2B5EF4-FFF2-40B4-BE49-F238E27FC236}">
                  <a16:creationId xmlns:a16="http://schemas.microsoft.com/office/drawing/2014/main" id="{917C85C5-E820-41F1-9CB5-BF74875FA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9038" y="5084763"/>
              <a:ext cx="5048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99" name="Line 145">
              <a:extLst>
                <a:ext uri="{FF2B5EF4-FFF2-40B4-BE49-F238E27FC236}">
                  <a16:creationId xmlns:a16="http://schemas.microsoft.com/office/drawing/2014/main" id="{BC3FB90F-2671-477B-BEF6-54A4A9860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3863" y="5084763"/>
              <a:ext cx="50641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00" name="Line 146">
              <a:extLst>
                <a:ext uri="{FF2B5EF4-FFF2-40B4-BE49-F238E27FC236}">
                  <a16:creationId xmlns:a16="http://schemas.microsoft.com/office/drawing/2014/main" id="{04AD359E-410B-4975-A738-299003C0B3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0275" y="5084763"/>
              <a:ext cx="5048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01" name="Line 147">
              <a:extLst>
                <a:ext uri="{FF2B5EF4-FFF2-40B4-BE49-F238E27FC236}">
                  <a16:creationId xmlns:a16="http://schemas.microsoft.com/office/drawing/2014/main" id="{D7274C52-642A-4AF9-B369-1C749C9B6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5100" y="5084763"/>
              <a:ext cx="5048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02" name="Line 150">
              <a:extLst>
                <a:ext uri="{FF2B5EF4-FFF2-40B4-BE49-F238E27FC236}">
                  <a16:creationId xmlns:a16="http://schemas.microsoft.com/office/drawing/2014/main" id="{7EDF98A8-3713-425D-905F-706027D06E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6863" y="3306763"/>
              <a:ext cx="1295400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03" name="Line 151">
              <a:extLst>
                <a:ext uri="{FF2B5EF4-FFF2-40B4-BE49-F238E27FC236}">
                  <a16:creationId xmlns:a16="http://schemas.microsoft.com/office/drawing/2014/main" id="{07C0BB8E-501C-4644-A921-4781291849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2438" y="2781300"/>
              <a:ext cx="0" cy="71913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04" name="Line 152">
              <a:extLst>
                <a:ext uri="{FF2B5EF4-FFF2-40B4-BE49-F238E27FC236}">
                  <a16:creationId xmlns:a16="http://schemas.microsoft.com/office/drawing/2014/main" id="{2ED7401E-0107-4DC0-95BD-C99A8F2A98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0500" y="3168650"/>
              <a:ext cx="0" cy="10795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3">
            <a:extLst>
              <a:ext uri="{FF2B5EF4-FFF2-40B4-BE49-F238E27FC236}">
                <a16:creationId xmlns:a16="http://schemas.microsoft.com/office/drawing/2014/main" id="{7F439EC7-3720-4BB4-A26E-D272783A9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AFB9107-4776-4D01-AE62-6D8431888B8E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Rectangle 5">
            <a:extLst>
              <a:ext uri="{FF2B5EF4-FFF2-40B4-BE49-F238E27FC236}">
                <a16:creationId xmlns:a16="http://schemas.microsoft.com/office/drawing/2014/main" id="{DC229500-7244-485A-A7DD-5E7E1FC08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6.3 Petrick’s Method</a:t>
            </a:r>
            <a:endParaRPr kumimoji="0" lang="en-US" altLang="ko-KR" sz="40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  <p:sp>
        <p:nvSpPr>
          <p:cNvPr id="22532" name="Text Box 6">
            <a:extLst>
              <a:ext uri="{FF2B5EF4-FFF2-40B4-BE49-F238E27FC236}">
                <a16:creationId xmlns:a16="http://schemas.microsoft.com/office/drawing/2014/main" id="{276CDBC4-E24A-43B7-B0B0-70DA07EF6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81525"/>
            <a:ext cx="8154988" cy="701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/>
              <a:t>Because we must cover all of the minterms, the following function must be true</a:t>
            </a:r>
          </a:p>
        </p:txBody>
      </p:sp>
      <p:graphicFrame>
        <p:nvGraphicFramePr>
          <p:cNvPr id="22533" name="Object 9">
            <a:extLst>
              <a:ext uri="{FF2B5EF4-FFF2-40B4-BE49-F238E27FC236}">
                <a16:creationId xmlns:a16="http://schemas.microsoft.com/office/drawing/2014/main" id="{9693E0DF-4C06-40A2-B7A8-7271E66BA1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3688" y="5373688"/>
          <a:ext cx="62484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43300" imgH="228600" progId="Equation.3">
                  <p:embed/>
                </p:oleObj>
              </mc:Choice>
              <mc:Fallback>
                <p:oleObj name="Equation" r:id="rId2" imgW="35433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5373688"/>
                        <a:ext cx="62484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14">
            <a:extLst>
              <a:ext uri="{FF2B5EF4-FFF2-40B4-BE49-F238E27FC236}">
                <a16:creationId xmlns:a16="http://schemas.microsoft.com/office/drawing/2014/main" id="{DEB9C421-7BE7-49B6-933F-8A2201FF3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25538"/>
            <a:ext cx="87137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ko-KR" sz="2000"/>
              <a:t>A technique for determining </a:t>
            </a:r>
            <a:r>
              <a:rPr lang="en-US" altLang="ko-KR" sz="2000">
                <a:solidFill>
                  <a:srgbClr val="FF0000"/>
                </a:solidFill>
              </a:rPr>
              <a:t>all</a:t>
            </a:r>
            <a:r>
              <a:rPr lang="en-US" altLang="ko-KR" sz="2000"/>
              <a:t> minimum SOP solutions from a PI chart</a:t>
            </a:r>
          </a:p>
        </p:txBody>
      </p:sp>
      <p:sp>
        <p:nvSpPr>
          <p:cNvPr id="22535" name="Text Box 23">
            <a:extLst>
              <a:ext uri="{FF2B5EF4-FFF2-40B4-BE49-F238E27FC236}">
                <a16:creationId xmlns:a16="http://schemas.microsoft.com/office/drawing/2014/main" id="{377BB49B-F974-4FE3-8624-A0058809F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13" y="5962650"/>
            <a:ext cx="1219200" cy="366713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/>
              <a:t>minterm0</a:t>
            </a:r>
          </a:p>
        </p:txBody>
      </p:sp>
      <p:sp>
        <p:nvSpPr>
          <p:cNvPr id="22536" name="Line 24">
            <a:extLst>
              <a:ext uri="{FF2B5EF4-FFF2-40B4-BE49-F238E27FC236}">
                <a16:creationId xmlns:a16="http://schemas.microsoft.com/office/drawing/2014/main" id="{11973A9B-F6A2-41B1-9C41-7269E5FA4E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5513" y="5734050"/>
            <a:ext cx="2365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37" name="Text Box 25">
            <a:extLst>
              <a:ext uri="{FF2B5EF4-FFF2-40B4-BE49-F238E27FC236}">
                <a16:creationId xmlns:a16="http://schemas.microsoft.com/office/drawing/2014/main" id="{26B8F6DF-425C-4AEC-AD1C-CCF6BC79A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5965825"/>
            <a:ext cx="1219200" cy="366713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/>
              <a:t>minterm1</a:t>
            </a:r>
          </a:p>
        </p:txBody>
      </p:sp>
      <p:sp>
        <p:nvSpPr>
          <p:cNvPr id="22538" name="Line 26">
            <a:extLst>
              <a:ext uri="{FF2B5EF4-FFF2-40B4-BE49-F238E27FC236}">
                <a16:creationId xmlns:a16="http://schemas.microsoft.com/office/drawing/2014/main" id="{2D35304A-9155-441F-B1E8-3753C62AD06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48038" y="5732463"/>
            <a:ext cx="144462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39" name="Line 28">
            <a:extLst>
              <a:ext uri="{FF2B5EF4-FFF2-40B4-BE49-F238E27FC236}">
                <a16:creationId xmlns:a16="http://schemas.microsoft.com/office/drawing/2014/main" id="{34A7CFF5-991D-422F-864F-4E853CA83F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4663" y="616585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2540" name="그룹 1">
            <a:extLst>
              <a:ext uri="{FF2B5EF4-FFF2-40B4-BE49-F238E27FC236}">
                <a16:creationId xmlns:a16="http://schemas.microsoft.com/office/drawing/2014/main" id="{2891FE25-B3AB-4D6E-9FD3-387EA20082B8}"/>
              </a:ext>
            </a:extLst>
          </p:cNvPr>
          <p:cNvGrpSpPr>
            <a:grpSpLocks/>
          </p:cNvGrpSpPr>
          <p:nvPr/>
        </p:nvGrpSpPr>
        <p:grpSpPr bwMode="auto">
          <a:xfrm>
            <a:off x="1468438" y="1589088"/>
            <a:ext cx="5551487" cy="2776537"/>
            <a:chOff x="1468438" y="1589088"/>
            <a:chExt cx="5551487" cy="2776537"/>
          </a:xfrm>
        </p:grpSpPr>
        <p:sp>
          <p:nvSpPr>
            <p:cNvPr id="22541" name="Rectangle 123">
              <a:extLst>
                <a:ext uri="{FF2B5EF4-FFF2-40B4-BE49-F238E27FC236}">
                  <a16:creationId xmlns:a16="http://schemas.microsoft.com/office/drawing/2014/main" id="{507BF801-D75A-41AC-A846-92EB4BEF0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5100" y="2778125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2542" name="Rectangle 124">
              <a:extLst>
                <a:ext uri="{FF2B5EF4-FFF2-40B4-BE49-F238E27FC236}">
                  <a16:creationId xmlns:a16="http://schemas.microsoft.com/office/drawing/2014/main" id="{148E7174-ABE9-4ED6-A877-0E93766B0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0275" y="2778125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2543" name="Rectangle 125">
              <a:extLst>
                <a:ext uri="{FF2B5EF4-FFF2-40B4-BE49-F238E27FC236}">
                  <a16:creationId xmlns:a16="http://schemas.microsoft.com/office/drawing/2014/main" id="{6B904F6B-74E4-4CD8-A833-E7606B519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863" y="2778125"/>
              <a:ext cx="5064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22544" name="Rectangle 126">
              <a:extLst>
                <a:ext uri="{FF2B5EF4-FFF2-40B4-BE49-F238E27FC236}">
                  <a16:creationId xmlns:a16="http://schemas.microsoft.com/office/drawing/2014/main" id="{8BE7EE52-8135-4D97-A018-77009395B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038" y="2778125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2545" name="Rectangle 127">
              <a:extLst>
                <a:ext uri="{FF2B5EF4-FFF2-40B4-BE49-F238E27FC236}">
                  <a16:creationId xmlns:a16="http://schemas.microsoft.com/office/drawing/2014/main" id="{29F70A36-2025-4E06-8CF9-317DDB9EB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213" y="2778125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22546" name="Rectangle 128">
              <a:extLst>
                <a:ext uri="{FF2B5EF4-FFF2-40B4-BE49-F238E27FC236}">
                  <a16:creationId xmlns:a16="http://schemas.microsoft.com/office/drawing/2014/main" id="{1BF8B9FC-FD8F-4893-BC38-AE3FD6594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388" y="2778125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2547" name="Rectangle 129">
              <a:extLst>
                <a:ext uri="{FF2B5EF4-FFF2-40B4-BE49-F238E27FC236}">
                  <a16:creationId xmlns:a16="http://schemas.microsoft.com/office/drawing/2014/main" id="{D4D75FF7-B949-4EB2-9139-31DC4E34B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863" y="2778125"/>
              <a:ext cx="10255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b</a:t>
              </a:r>
              <a:r>
                <a:rPr lang="en-US" altLang="ko-KR">
                  <a:latin typeface="Arial" panose="020B0604020202020204" pitchFamily="34" charset="0"/>
                </a:rPr>
                <a:t>’</a:t>
              </a:r>
              <a:r>
                <a:rPr lang="en-US" altLang="ko-KR"/>
                <a:t>c</a:t>
              </a:r>
            </a:p>
          </p:txBody>
        </p:sp>
        <p:sp>
          <p:nvSpPr>
            <p:cNvPr id="22548" name="Rectangle 130">
              <a:extLst>
                <a:ext uri="{FF2B5EF4-FFF2-40B4-BE49-F238E27FC236}">
                  <a16:creationId xmlns:a16="http://schemas.microsoft.com/office/drawing/2014/main" id="{E72330BC-2783-4FBC-908C-6523C4150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500" y="2778125"/>
              <a:ext cx="9953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(1,5)</a:t>
              </a:r>
            </a:p>
          </p:txBody>
        </p:sp>
        <p:sp>
          <p:nvSpPr>
            <p:cNvPr id="22549" name="Rectangle 131">
              <a:extLst>
                <a:ext uri="{FF2B5EF4-FFF2-40B4-BE49-F238E27FC236}">
                  <a16:creationId xmlns:a16="http://schemas.microsoft.com/office/drawing/2014/main" id="{CA6989B7-1745-4991-BA53-1311CD50F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438" y="2778125"/>
              <a:ext cx="5000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P</a:t>
              </a:r>
              <a:r>
                <a:rPr lang="en-US" altLang="ko-KR" baseline="-25000"/>
                <a:t>3</a:t>
              </a:r>
              <a:endParaRPr lang="en-US" altLang="ko-KR"/>
            </a:p>
          </p:txBody>
        </p:sp>
        <p:sp>
          <p:nvSpPr>
            <p:cNvPr id="22550" name="Rectangle 133">
              <a:extLst>
                <a:ext uri="{FF2B5EF4-FFF2-40B4-BE49-F238E27FC236}">
                  <a16:creationId xmlns:a16="http://schemas.microsoft.com/office/drawing/2014/main" id="{76D16A52-CFBF-4973-AC98-E3EE295FC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5100" y="3175000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2551" name="Rectangle 134">
              <a:extLst>
                <a:ext uri="{FF2B5EF4-FFF2-40B4-BE49-F238E27FC236}">
                  <a16:creationId xmlns:a16="http://schemas.microsoft.com/office/drawing/2014/main" id="{F9AD7CBF-6626-406D-ABE9-3A9B22E8C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0275" y="3175000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22552" name="Rectangle 135">
              <a:extLst>
                <a:ext uri="{FF2B5EF4-FFF2-40B4-BE49-F238E27FC236}">
                  <a16:creationId xmlns:a16="http://schemas.microsoft.com/office/drawing/2014/main" id="{4E88851E-9636-44CD-AF3C-0D7B5AE0C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863" y="3175000"/>
              <a:ext cx="5064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2553" name="Rectangle 136">
              <a:extLst>
                <a:ext uri="{FF2B5EF4-FFF2-40B4-BE49-F238E27FC236}">
                  <a16:creationId xmlns:a16="http://schemas.microsoft.com/office/drawing/2014/main" id="{97457376-646F-4EF5-AE2A-3D86757EC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038" y="3175000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22554" name="Rectangle 137">
              <a:extLst>
                <a:ext uri="{FF2B5EF4-FFF2-40B4-BE49-F238E27FC236}">
                  <a16:creationId xmlns:a16="http://schemas.microsoft.com/office/drawing/2014/main" id="{7619D685-A6E5-44E9-AEB7-DB0AAB921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213" y="3175000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2555" name="Rectangle 138">
              <a:extLst>
                <a:ext uri="{FF2B5EF4-FFF2-40B4-BE49-F238E27FC236}">
                  <a16:creationId xmlns:a16="http://schemas.microsoft.com/office/drawing/2014/main" id="{7DAF86DF-FBEC-48FA-8DF5-714A27087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388" y="3175000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2556" name="Rectangle 139">
              <a:extLst>
                <a:ext uri="{FF2B5EF4-FFF2-40B4-BE49-F238E27FC236}">
                  <a16:creationId xmlns:a16="http://schemas.microsoft.com/office/drawing/2014/main" id="{594C426B-DAFA-47F8-8DE4-4F0E3768D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863" y="3175000"/>
              <a:ext cx="10255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bc</a:t>
              </a:r>
              <a:r>
                <a:rPr lang="en-US" altLang="ko-KR">
                  <a:latin typeface="Arial" panose="020B0604020202020204" pitchFamily="34" charset="0"/>
                </a:rPr>
                <a:t>’</a:t>
              </a:r>
              <a:endParaRPr lang="en-US" altLang="ko-KR"/>
            </a:p>
          </p:txBody>
        </p:sp>
        <p:sp>
          <p:nvSpPr>
            <p:cNvPr id="22557" name="Rectangle 140">
              <a:extLst>
                <a:ext uri="{FF2B5EF4-FFF2-40B4-BE49-F238E27FC236}">
                  <a16:creationId xmlns:a16="http://schemas.microsoft.com/office/drawing/2014/main" id="{D44EA596-89A4-4FD1-AF20-F561182EB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500" y="3175000"/>
              <a:ext cx="9953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(2,6)</a:t>
              </a:r>
            </a:p>
          </p:txBody>
        </p:sp>
        <p:sp>
          <p:nvSpPr>
            <p:cNvPr id="22558" name="Rectangle 141">
              <a:extLst>
                <a:ext uri="{FF2B5EF4-FFF2-40B4-BE49-F238E27FC236}">
                  <a16:creationId xmlns:a16="http://schemas.microsoft.com/office/drawing/2014/main" id="{A3D21826-65D6-4A0E-8235-4ADEB21A9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438" y="3175000"/>
              <a:ext cx="5000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P</a:t>
              </a:r>
              <a:r>
                <a:rPr lang="en-US" altLang="ko-KR" baseline="-25000"/>
                <a:t>4</a:t>
              </a:r>
              <a:endParaRPr lang="en-US" altLang="ko-KR"/>
            </a:p>
          </p:txBody>
        </p:sp>
        <p:sp>
          <p:nvSpPr>
            <p:cNvPr id="22559" name="Rectangle 142">
              <a:extLst>
                <a:ext uri="{FF2B5EF4-FFF2-40B4-BE49-F238E27FC236}">
                  <a16:creationId xmlns:a16="http://schemas.microsoft.com/office/drawing/2014/main" id="{87424855-E8BB-423B-891B-9A58F7F10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5100" y="3571875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22560" name="Rectangle 143">
              <a:extLst>
                <a:ext uri="{FF2B5EF4-FFF2-40B4-BE49-F238E27FC236}">
                  <a16:creationId xmlns:a16="http://schemas.microsoft.com/office/drawing/2014/main" id="{90D82238-1F3E-471F-9FD1-4196EC2BF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0275" y="3571875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2561" name="Rectangle 144">
              <a:extLst>
                <a:ext uri="{FF2B5EF4-FFF2-40B4-BE49-F238E27FC236}">
                  <a16:creationId xmlns:a16="http://schemas.microsoft.com/office/drawing/2014/main" id="{4596A741-DC3D-42A0-BD06-4C6556D53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863" y="3571875"/>
              <a:ext cx="5064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22562" name="Rectangle 145">
              <a:extLst>
                <a:ext uri="{FF2B5EF4-FFF2-40B4-BE49-F238E27FC236}">
                  <a16:creationId xmlns:a16="http://schemas.microsoft.com/office/drawing/2014/main" id="{B0350E6E-3C92-4669-845B-CE0DEEF05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038" y="3571875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2563" name="Rectangle 146">
              <a:extLst>
                <a:ext uri="{FF2B5EF4-FFF2-40B4-BE49-F238E27FC236}">
                  <a16:creationId xmlns:a16="http://schemas.microsoft.com/office/drawing/2014/main" id="{BA238DC9-2794-4E05-ACA7-A78272554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213" y="3571875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2564" name="Rectangle 147">
              <a:extLst>
                <a:ext uri="{FF2B5EF4-FFF2-40B4-BE49-F238E27FC236}">
                  <a16:creationId xmlns:a16="http://schemas.microsoft.com/office/drawing/2014/main" id="{B31BFF94-35FE-4CD0-849B-F103ABB8D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388" y="3571875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2565" name="Rectangle 148">
              <a:extLst>
                <a:ext uri="{FF2B5EF4-FFF2-40B4-BE49-F238E27FC236}">
                  <a16:creationId xmlns:a16="http://schemas.microsoft.com/office/drawing/2014/main" id="{AC53DCE6-D0B7-4EA7-A408-2D561441A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863" y="3571875"/>
              <a:ext cx="10255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ac</a:t>
              </a:r>
            </a:p>
          </p:txBody>
        </p:sp>
        <p:sp>
          <p:nvSpPr>
            <p:cNvPr id="22566" name="Rectangle 149">
              <a:extLst>
                <a:ext uri="{FF2B5EF4-FFF2-40B4-BE49-F238E27FC236}">
                  <a16:creationId xmlns:a16="http://schemas.microsoft.com/office/drawing/2014/main" id="{5407B8B3-1E57-4736-A119-E282B25DA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500" y="3571875"/>
              <a:ext cx="9953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(5,7)</a:t>
              </a:r>
            </a:p>
          </p:txBody>
        </p:sp>
        <p:sp>
          <p:nvSpPr>
            <p:cNvPr id="22567" name="Rectangle 150">
              <a:extLst>
                <a:ext uri="{FF2B5EF4-FFF2-40B4-BE49-F238E27FC236}">
                  <a16:creationId xmlns:a16="http://schemas.microsoft.com/office/drawing/2014/main" id="{7BD47770-1758-4859-AD92-EBC4A438C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438" y="3571875"/>
              <a:ext cx="5000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P</a:t>
              </a:r>
              <a:r>
                <a:rPr lang="en-US" altLang="ko-KR" baseline="-25000"/>
                <a:t>5</a:t>
              </a:r>
              <a:endParaRPr lang="en-US" altLang="ko-KR"/>
            </a:p>
          </p:txBody>
        </p:sp>
        <p:sp>
          <p:nvSpPr>
            <p:cNvPr id="22568" name="Rectangle 151">
              <a:extLst>
                <a:ext uri="{FF2B5EF4-FFF2-40B4-BE49-F238E27FC236}">
                  <a16:creationId xmlns:a16="http://schemas.microsoft.com/office/drawing/2014/main" id="{B0224E00-8360-4BE3-9BEB-0C1329334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388" y="3968750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2569" name="Rectangle 152">
              <a:extLst>
                <a:ext uri="{FF2B5EF4-FFF2-40B4-BE49-F238E27FC236}">
                  <a16:creationId xmlns:a16="http://schemas.microsoft.com/office/drawing/2014/main" id="{47714C29-278A-4C41-9593-3E4AD78CB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388" y="2382838"/>
              <a:ext cx="504825" cy="39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22570" name="Rectangle 153">
              <a:extLst>
                <a:ext uri="{FF2B5EF4-FFF2-40B4-BE49-F238E27FC236}">
                  <a16:creationId xmlns:a16="http://schemas.microsoft.com/office/drawing/2014/main" id="{61CE9DDA-984B-43C4-96F4-F0B51D17E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388" y="1985963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22571" name="Rectangle 154">
              <a:extLst>
                <a:ext uri="{FF2B5EF4-FFF2-40B4-BE49-F238E27FC236}">
                  <a16:creationId xmlns:a16="http://schemas.microsoft.com/office/drawing/2014/main" id="{0601016C-951D-4547-AC5D-04CE202BF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388" y="1589088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0</a:t>
              </a:r>
            </a:p>
          </p:txBody>
        </p:sp>
        <p:sp>
          <p:nvSpPr>
            <p:cNvPr id="22572" name="Rectangle 155">
              <a:extLst>
                <a:ext uri="{FF2B5EF4-FFF2-40B4-BE49-F238E27FC236}">
                  <a16:creationId xmlns:a16="http://schemas.microsoft.com/office/drawing/2014/main" id="{22B9554E-87A8-4829-8198-431B795AB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213" y="3968750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2573" name="Rectangle 156">
              <a:extLst>
                <a:ext uri="{FF2B5EF4-FFF2-40B4-BE49-F238E27FC236}">
                  <a16:creationId xmlns:a16="http://schemas.microsoft.com/office/drawing/2014/main" id="{57348D2E-A813-424D-9417-180F0741E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213" y="2382838"/>
              <a:ext cx="504825" cy="39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2574" name="Rectangle 157">
              <a:extLst>
                <a:ext uri="{FF2B5EF4-FFF2-40B4-BE49-F238E27FC236}">
                  <a16:creationId xmlns:a16="http://schemas.microsoft.com/office/drawing/2014/main" id="{8BB74B21-AF34-42E9-9B2C-1C7266051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213" y="1985963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22575" name="Rectangle 158">
              <a:extLst>
                <a:ext uri="{FF2B5EF4-FFF2-40B4-BE49-F238E27FC236}">
                  <a16:creationId xmlns:a16="http://schemas.microsoft.com/office/drawing/2014/main" id="{5AEC11FB-CDC4-41DC-B791-649284AE3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213" y="1589088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1</a:t>
              </a:r>
            </a:p>
          </p:txBody>
        </p:sp>
        <p:sp>
          <p:nvSpPr>
            <p:cNvPr id="22576" name="Rectangle 159">
              <a:extLst>
                <a:ext uri="{FF2B5EF4-FFF2-40B4-BE49-F238E27FC236}">
                  <a16:creationId xmlns:a16="http://schemas.microsoft.com/office/drawing/2014/main" id="{D8EFF509-AF9B-4064-81E5-6C30209D2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038" y="3968750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2577" name="Rectangle 160">
              <a:extLst>
                <a:ext uri="{FF2B5EF4-FFF2-40B4-BE49-F238E27FC236}">
                  <a16:creationId xmlns:a16="http://schemas.microsoft.com/office/drawing/2014/main" id="{76428154-162A-4F00-AFE3-7FA5F8306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038" y="2382838"/>
              <a:ext cx="504825" cy="39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22578" name="Rectangle 161">
              <a:extLst>
                <a:ext uri="{FF2B5EF4-FFF2-40B4-BE49-F238E27FC236}">
                  <a16:creationId xmlns:a16="http://schemas.microsoft.com/office/drawing/2014/main" id="{E6D1E33B-C24E-4315-8ED1-FA2FE17B9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038" y="1985963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2579" name="Rectangle 162">
              <a:extLst>
                <a:ext uri="{FF2B5EF4-FFF2-40B4-BE49-F238E27FC236}">
                  <a16:creationId xmlns:a16="http://schemas.microsoft.com/office/drawing/2014/main" id="{5F082CB5-BC1E-4A7D-B57D-FB7C14858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038" y="1589088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2</a:t>
              </a:r>
            </a:p>
          </p:txBody>
        </p:sp>
        <p:sp>
          <p:nvSpPr>
            <p:cNvPr id="22580" name="Rectangle 163">
              <a:extLst>
                <a:ext uri="{FF2B5EF4-FFF2-40B4-BE49-F238E27FC236}">
                  <a16:creationId xmlns:a16="http://schemas.microsoft.com/office/drawing/2014/main" id="{BC33217D-1610-4832-8C88-ADF012A8B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863" y="3968750"/>
              <a:ext cx="5064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2581" name="Rectangle 164">
              <a:extLst>
                <a:ext uri="{FF2B5EF4-FFF2-40B4-BE49-F238E27FC236}">
                  <a16:creationId xmlns:a16="http://schemas.microsoft.com/office/drawing/2014/main" id="{16D67443-847C-43F4-B3D7-84E5F4C52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863" y="2382838"/>
              <a:ext cx="506412" cy="39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2582" name="Rectangle 165">
              <a:extLst>
                <a:ext uri="{FF2B5EF4-FFF2-40B4-BE49-F238E27FC236}">
                  <a16:creationId xmlns:a16="http://schemas.microsoft.com/office/drawing/2014/main" id="{C8D63900-A715-4C99-BDE2-8CC7804AB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863" y="1985963"/>
              <a:ext cx="5064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2583" name="Rectangle 166">
              <a:extLst>
                <a:ext uri="{FF2B5EF4-FFF2-40B4-BE49-F238E27FC236}">
                  <a16:creationId xmlns:a16="http://schemas.microsoft.com/office/drawing/2014/main" id="{1CBCDEC8-6118-4964-9264-E99E6FBCC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863" y="1589088"/>
              <a:ext cx="5064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5</a:t>
              </a:r>
            </a:p>
          </p:txBody>
        </p:sp>
        <p:sp>
          <p:nvSpPr>
            <p:cNvPr id="22584" name="Rectangle 167">
              <a:extLst>
                <a:ext uri="{FF2B5EF4-FFF2-40B4-BE49-F238E27FC236}">
                  <a16:creationId xmlns:a16="http://schemas.microsoft.com/office/drawing/2014/main" id="{5F8008EF-009F-4921-8B70-6A06F5C03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0275" y="3968750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22585" name="Rectangle 168">
              <a:extLst>
                <a:ext uri="{FF2B5EF4-FFF2-40B4-BE49-F238E27FC236}">
                  <a16:creationId xmlns:a16="http://schemas.microsoft.com/office/drawing/2014/main" id="{3F81A301-E960-4E28-83F4-93D827008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0275" y="2382838"/>
              <a:ext cx="504825" cy="39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2586" name="Rectangle 169">
              <a:extLst>
                <a:ext uri="{FF2B5EF4-FFF2-40B4-BE49-F238E27FC236}">
                  <a16:creationId xmlns:a16="http://schemas.microsoft.com/office/drawing/2014/main" id="{9F9C72AD-E268-4774-B5D9-13943AB51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0275" y="1985963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2587" name="Rectangle 170">
              <a:extLst>
                <a:ext uri="{FF2B5EF4-FFF2-40B4-BE49-F238E27FC236}">
                  <a16:creationId xmlns:a16="http://schemas.microsoft.com/office/drawing/2014/main" id="{7E8C1C9E-D9B0-4C0C-82A3-3B4202D7A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0275" y="1589088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6</a:t>
              </a:r>
            </a:p>
          </p:txBody>
        </p:sp>
        <p:sp>
          <p:nvSpPr>
            <p:cNvPr id="22588" name="Rectangle 171">
              <a:extLst>
                <a:ext uri="{FF2B5EF4-FFF2-40B4-BE49-F238E27FC236}">
                  <a16:creationId xmlns:a16="http://schemas.microsoft.com/office/drawing/2014/main" id="{968B7C57-05E1-481E-8C18-4D2DB1FC2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5100" y="3968750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22589" name="Rectangle 172">
              <a:extLst>
                <a:ext uri="{FF2B5EF4-FFF2-40B4-BE49-F238E27FC236}">
                  <a16:creationId xmlns:a16="http://schemas.microsoft.com/office/drawing/2014/main" id="{D58E0CF7-5751-4186-8524-C344F7371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863" y="3968750"/>
              <a:ext cx="10255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ab</a:t>
              </a:r>
            </a:p>
          </p:txBody>
        </p:sp>
        <p:sp>
          <p:nvSpPr>
            <p:cNvPr id="22590" name="Rectangle 173">
              <a:extLst>
                <a:ext uri="{FF2B5EF4-FFF2-40B4-BE49-F238E27FC236}">
                  <a16:creationId xmlns:a16="http://schemas.microsoft.com/office/drawing/2014/main" id="{6DB7AF8E-2D3B-420C-975E-02429559A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500" y="3968750"/>
              <a:ext cx="9953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(6,7)</a:t>
              </a:r>
            </a:p>
          </p:txBody>
        </p:sp>
        <p:sp>
          <p:nvSpPr>
            <p:cNvPr id="22591" name="Rectangle 174">
              <a:extLst>
                <a:ext uri="{FF2B5EF4-FFF2-40B4-BE49-F238E27FC236}">
                  <a16:creationId xmlns:a16="http://schemas.microsoft.com/office/drawing/2014/main" id="{0715DCCD-148E-4F5E-A596-87B2A3A56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438" y="3968750"/>
              <a:ext cx="5000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P</a:t>
              </a:r>
              <a:r>
                <a:rPr lang="en-US" altLang="ko-KR" baseline="-25000"/>
                <a:t>6</a:t>
              </a:r>
              <a:endParaRPr lang="en-US" altLang="ko-KR"/>
            </a:p>
          </p:txBody>
        </p:sp>
        <p:sp>
          <p:nvSpPr>
            <p:cNvPr id="22592" name="Rectangle 175">
              <a:extLst>
                <a:ext uri="{FF2B5EF4-FFF2-40B4-BE49-F238E27FC236}">
                  <a16:creationId xmlns:a16="http://schemas.microsoft.com/office/drawing/2014/main" id="{CC248E99-8965-4E39-B05F-39E104774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5100" y="2382838"/>
              <a:ext cx="504825" cy="39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2593" name="Rectangle 176">
              <a:extLst>
                <a:ext uri="{FF2B5EF4-FFF2-40B4-BE49-F238E27FC236}">
                  <a16:creationId xmlns:a16="http://schemas.microsoft.com/office/drawing/2014/main" id="{96248A03-81E8-4C7D-8CBA-4072F4A2E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863" y="2382838"/>
              <a:ext cx="1025525" cy="39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a</a:t>
              </a:r>
              <a:r>
                <a:rPr lang="en-US" altLang="ko-KR">
                  <a:latin typeface="Arial" panose="020B0604020202020204" pitchFamily="34" charset="0"/>
                </a:rPr>
                <a:t>’</a:t>
              </a:r>
              <a:r>
                <a:rPr lang="en-US" altLang="ko-KR"/>
                <a:t>c</a:t>
              </a:r>
              <a:r>
                <a:rPr lang="en-US" altLang="ko-KR">
                  <a:latin typeface="Arial" panose="020B0604020202020204" pitchFamily="34" charset="0"/>
                </a:rPr>
                <a:t>’</a:t>
              </a:r>
              <a:endParaRPr lang="en-US" altLang="ko-KR"/>
            </a:p>
          </p:txBody>
        </p:sp>
        <p:sp>
          <p:nvSpPr>
            <p:cNvPr id="22594" name="Rectangle 177">
              <a:extLst>
                <a:ext uri="{FF2B5EF4-FFF2-40B4-BE49-F238E27FC236}">
                  <a16:creationId xmlns:a16="http://schemas.microsoft.com/office/drawing/2014/main" id="{715D10E6-6BBC-42D5-82F1-0651D1C5D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500" y="2382838"/>
              <a:ext cx="995362" cy="39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(0,2)</a:t>
              </a:r>
            </a:p>
          </p:txBody>
        </p:sp>
        <p:sp>
          <p:nvSpPr>
            <p:cNvPr id="22595" name="Rectangle 178">
              <a:extLst>
                <a:ext uri="{FF2B5EF4-FFF2-40B4-BE49-F238E27FC236}">
                  <a16:creationId xmlns:a16="http://schemas.microsoft.com/office/drawing/2014/main" id="{2ED6CA4A-B099-4A3C-AF7D-95EAB576E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438" y="2382838"/>
              <a:ext cx="500062" cy="39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P</a:t>
              </a:r>
              <a:r>
                <a:rPr lang="en-US" altLang="ko-KR" baseline="-25000"/>
                <a:t>2</a:t>
              </a:r>
              <a:endParaRPr lang="en-US" altLang="ko-KR"/>
            </a:p>
          </p:txBody>
        </p:sp>
        <p:sp>
          <p:nvSpPr>
            <p:cNvPr id="22596" name="Rectangle 180">
              <a:extLst>
                <a:ext uri="{FF2B5EF4-FFF2-40B4-BE49-F238E27FC236}">
                  <a16:creationId xmlns:a16="http://schemas.microsoft.com/office/drawing/2014/main" id="{5C10927E-DE76-4896-B02C-9384203D3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5100" y="1985963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2597" name="Rectangle 181">
              <a:extLst>
                <a:ext uri="{FF2B5EF4-FFF2-40B4-BE49-F238E27FC236}">
                  <a16:creationId xmlns:a16="http://schemas.microsoft.com/office/drawing/2014/main" id="{CC084B60-762A-4E83-8930-BDAFDC31B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863" y="1985963"/>
              <a:ext cx="10255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a</a:t>
              </a:r>
              <a:r>
                <a:rPr lang="en-US" altLang="ko-KR">
                  <a:latin typeface="Arial" panose="020B0604020202020204" pitchFamily="34" charset="0"/>
                </a:rPr>
                <a:t>’</a:t>
              </a:r>
              <a:r>
                <a:rPr lang="en-US" altLang="ko-KR"/>
                <a:t>b</a:t>
              </a:r>
              <a:r>
                <a:rPr lang="en-US" altLang="ko-KR">
                  <a:latin typeface="Arial" panose="020B0604020202020204" pitchFamily="34" charset="0"/>
                </a:rPr>
                <a:t>’</a:t>
              </a:r>
              <a:endParaRPr lang="en-US" altLang="ko-KR"/>
            </a:p>
          </p:txBody>
        </p:sp>
        <p:sp>
          <p:nvSpPr>
            <p:cNvPr id="22598" name="Rectangle 182">
              <a:extLst>
                <a:ext uri="{FF2B5EF4-FFF2-40B4-BE49-F238E27FC236}">
                  <a16:creationId xmlns:a16="http://schemas.microsoft.com/office/drawing/2014/main" id="{03DDBEF0-FE44-40F3-B295-C20B9FB72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500" y="1985963"/>
              <a:ext cx="9953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(0,1)</a:t>
              </a:r>
            </a:p>
          </p:txBody>
        </p:sp>
        <p:sp>
          <p:nvSpPr>
            <p:cNvPr id="22599" name="Rectangle 183">
              <a:extLst>
                <a:ext uri="{FF2B5EF4-FFF2-40B4-BE49-F238E27FC236}">
                  <a16:creationId xmlns:a16="http://schemas.microsoft.com/office/drawing/2014/main" id="{00EB158E-5242-4A88-B003-9D6C82004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438" y="1985963"/>
              <a:ext cx="5000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P</a:t>
              </a:r>
              <a:r>
                <a:rPr lang="en-US" altLang="ko-KR" baseline="-25000"/>
                <a:t>1</a:t>
              </a:r>
              <a:endParaRPr lang="en-US" altLang="ko-KR"/>
            </a:p>
          </p:txBody>
        </p:sp>
        <p:sp>
          <p:nvSpPr>
            <p:cNvPr id="22600" name="Rectangle 184">
              <a:extLst>
                <a:ext uri="{FF2B5EF4-FFF2-40B4-BE49-F238E27FC236}">
                  <a16:creationId xmlns:a16="http://schemas.microsoft.com/office/drawing/2014/main" id="{A68F65C4-2D55-449E-B047-B47F7C7F7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5100" y="1589088"/>
              <a:ext cx="504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7</a:t>
              </a:r>
            </a:p>
          </p:txBody>
        </p:sp>
        <p:sp>
          <p:nvSpPr>
            <p:cNvPr id="22601" name="Rectangle 185">
              <a:extLst>
                <a:ext uri="{FF2B5EF4-FFF2-40B4-BE49-F238E27FC236}">
                  <a16:creationId xmlns:a16="http://schemas.microsoft.com/office/drawing/2014/main" id="{75E11836-5DB3-4A57-A4F7-C36F632ED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863" y="1589088"/>
              <a:ext cx="10255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2602" name="Rectangle 186">
              <a:extLst>
                <a:ext uri="{FF2B5EF4-FFF2-40B4-BE49-F238E27FC236}">
                  <a16:creationId xmlns:a16="http://schemas.microsoft.com/office/drawing/2014/main" id="{25F0885D-C2D9-4747-8D71-3E90D4F75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500" y="1589088"/>
              <a:ext cx="9953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2603" name="Rectangle 187">
              <a:extLst>
                <a:ext uri="{FF2B5EF4-FFF2-40B4-BE49-F238E27FC236}">
                  <a16:creationId xmlns:a16="http://schemas.microsoft.com/office/drawing/2014/main" id="{65B9A0FF-67DA-48AD-A6CF-DDDBCEDC1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438" y="1589088"/>
              <a:ext cx="5000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22604" name="Line 189">
              <a:extLst>
                <a:ext uri="{FF2B5EF4-FFF2-40B4-BE49-F238E27FC236}">
                  <a16:creationId xmlns:a16="http://schemas.microsoft.com/office/drawing/2014/main" id="{BA0CEAD9-00DC-46B5-BD8A-DCA58F2312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7813" y="1985963"/>
              <a:ext cx="5472112" cy="3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05" name="Line 192">
              <a:extLst>
                <a:ext uri="{FF2B5EF4-FFF2-40B4-BE49-F238E27FC236}">
                  <a16:creationId xmlns:a16="http://schemas.microsoft.com/office/drawing/2014/main" id="{049AAA19-03F4-45F5-9371-EEE236D1E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9388" y="1589088"/>
              <a:ext cx="0" cy="27765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06" name="Line 193">
              <a:extLst>
                <a:ext uri="{FF2B5EF4-FFF2-40B4-BE49-F238E27FC236}">
                  <a16:creationId xmlns:a16="http://schemas.microsoft.com/office/drawing/2014/main" id="{17540BE1-643E-4CDC-9CBC-529451C465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9925" y="1589088"/>
              <a:ext cx="0" cy="39687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07" name="Line 194">
              <a:extLst>
                <a:ext uri="{FF2B5EF4-FFF2-40B4-BE49-F238E27FC236}">
                  <a16:creationId xmlns:a16="http://schemas.microsoft.com/office/drawing/2014/main" id="{7F931486-D8D3-402C-93F8-3097AFFD8D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8438" y="1589088"/>
              <a:ext cx="50006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08" name="Line 196">
              <a:extLst>
                <a:ext uri="{FF2B5EF4-FFF2-40B4-BE49-F238E27FC236}">
                  <a16:creationId xmlns:a16="http://schemas.microsoft.com/office/drawing/2014/main" id="{2EDC06B4-502A-4A7D-AB3A-8BD1BCBA0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500" y="1589088"/>
              <a:ext cx="99536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09" name="Line 197">
              <a:extLst>
                <a:ext uri="{FF2B5EF4-FFF2-40B4-BE49-F238E27FC236}">
                  <a16:creationId xmlns:a16="http://schemas.microsoft.com/office/drawing/2014/main" id="{9ECCC62C-3134-4147-B91F-1AD90325E8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3863" y="1589088"/>
              <a:ext cx="10255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10" name="Line 198">
              <a:extLst>
                <a:ext uri="{FF2B5EF4-FFF2-40B4-BE49-F238E27FC236}">
                  <a16:creationId xmlns:a16="http://schemas.microsoft.com/office/drawing/2014/main" id="{540FDE13-BBFE-4590-BEC0-38F8F901A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9388" y="1589088"/>
              <a:ext cx="5048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11" name="Line 199">
              <a:extLst>
                <a:ext uri="{FF2B5EF4-FFF2-40B4-BE49-F238E27FC236}">
                  <a16:creationId xmlns:a16="http://schemas.microsoft.com/office/drawing/2014/main" id="{BAAF1E44-A9FA-431F-8E7C-3FED073F3C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4213" y="1589088"/>
              <a:ext cx="5048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12" name="Line 200">
              <a:extLst>
                <a:ext uri="{FF2B5EF4-FFF2-40B4-BE49-F238E27FC236}">
                  <a16:creationId xmlns:a16="http://schemas.microsoft.com/office/drawing/2014/main" id="{2FD4EA61-6D75-475C-BFD6-CE9E22C2FB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9038" y="1589088"/>
              <a:ext cx="5048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13" name="Line 201">
              <a:extLst>
                <a:ext uri="{FF2B5EF4-FFF2-40B4-BE49-F238E27FC236}">
                  <a16:creationId xmlns:a16="http://schemas.microsoft.com/office/drawing/2014/main" id="{0B1C544D-93C7-4683-A630-D46DAA83D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3863" y="1589088"/>
              <a:ext cx="50641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14" name="Line 202">
              <a:extLst>
                <a:ext uri="{FF2B5EF4-FFF2-40B4-BE49-F238E27FC236}">
                  <a16:creationId xmlns:a16="http://schemas.microsoft.com/office/drawing/2014/main" id="{92E5CBFD-DC66-48E8-BAC2-329E0AE5E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0275" y="1589088"/>
              <a:ext cx="5048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15" name="Line 203">
              <a:extLst>
                <a:ext uri="{FF2B5EF4-FFF2-40B4-BE49-F238E27FC236}">
                  <a16:creationId xmlns:a16="http://schemas.microsoft.com/office/drawing/2014/main" id="{F2ADF5D5-66A2-467F-B44E-E249C1284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5100" y="1589088"/>
              <a:ext cx="5048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16" name="Line 204">
              <a:extLst>
                <a:ext uri="{FF2B5EF4-FFF2-40B4-BE49-F238E27FC236}">
                  <a16:creationId xmlns:a16="http://schemas.microsoft.com/office/drawing/2014/main" id="{12CC7A87-9FBF-4F4D-AC4C-DC40E4389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9925" y="1985963"/>
              <a:ext cx="0" cy="39687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17" name="Line 206">
              <a:extLst>
                <a:ext uri="{FF2B5EF4-FFF2-40B4-BE49-F238E27FC236}">
                  <a16:creationId xmlns:a16="http://schemas.microsoft.com/office/drawing/2014/main" id="{8C1285A7-F18D-4D6D-B543-F6BB56C49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9925" y="2382838"/>
              <a:ext cx="0" cy="395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18" name="Line 208">
              <a:extLst>
                <a:ext uri="{FF2B5EF4-FFF2-40B4-BE49-F238E27FC236}">
                  <a16:creationId xmlns:a16="http://schemas.microsoft.com/office/drawing/2014/main" id="{8C673216-BDFC-4EE4-9F6B-34F45032D0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9925" y="2778125"/>
              <a:ext cx="0" cy="39687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19" name="Line 210">
              <a:extLst>
                <a:ext uri="{FF2B5EF4-FFF2-40B4-BE49-F238E27FC236}">
                  <a16:creationId xmlns:a16="http://schemas.microsoft.com/office/drawing/2014/main" id="{EF10F132-FF71-47F2-89DB-D9272728F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9925" y="3175000"/>
              <a:ext cx="0" cy="39687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20" name="Line 212">
              <a:extLst>
                <a:ext uri="{FF2B5EF4-FFF2-40B4-BE49-F238E27FC236}">
                  <a16:creationId xmlns:a16="http://schemas.microsoft.com/office/drawing/2014/main" id="{BD6C630A-05A3-4D1E-AABD-C0D189A6A3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9925" y="3571875"/>
              <a:ext cx="0" cy="39687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21" name="Line 214">
              <a:extLst>
                <a:ext uri="{FF2B5EF4-FFF2-40B4-BE49-F238E27FC236}">
                  <a16:creationId xmlns:a16="http://schemas.microsoft.com/office/drawing/2014/main" id="{F946BE8F-7A35-4C98-A2C2-20D61F4AD9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9925" y="3968750"/>
              <a:ext cx="0" cy="39687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22" name="Line 215">
              <a:extLst>
                <a:ext uri="{FF2B5EF4-FFF2-40B4-BE49-F238E27FC236}">
                  <a16:creationId xmlns:a16="http://schemas.microsoft.com/office/drawing/2014/main" id="{5587AAB0-B000-4D88-A039-5DA6FD3F6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8438" y="4365625"/>
              <a:ext cx="50006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23" name="Line 216">
              <a:extLst>
                <a:ext uri="{FF2B5EF4-FFF2-40B4-BE49-F238E27FC236}">
                  <a16:creationId xmlns:a16="http://schemas.microsoft.com/office/drawing/2014/main" id="{E107D47B-AF81-4E71-AC97-94110C2823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500" y="4365625"/>
              <a:ext cx="99536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24" name="Line 217">
              <a:extLst>
                <a:ext uri="{FF2B5EF4-FFF2-40B4-BE49-F238E27FC236}">
                  <a16:creationId xmlns:a16="http://schemas.microsoft.com/office/drawing/2014/main" id="{D01C1BC8-9BBB-4544-8E40-CE3F662E3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3863" y="4365625"/>
              <a:ext cx="10255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25" name="Line 218">
              <a:extLst>
                <a:ext uri="{FF2B5EF4-FFF2-40B4-BE49-F238E27FC236}">
                  <a16:creationId xmlns:a16="http://schemas.microsoft.com/office/drawing/2014/main" id="{3F40F7BA-6568-471F-BB32-68A52B641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9388" y="4365625"/>
              <a:ext cx="5048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26" name="Line 219">
              <a:extLst>
                <a:ext uri="{FF2B5EF4-FFF2-40B4-BE49-F238E27FC236}">
                  <a16:creationId xmlns:a16="http://schemas.microsoft.com/office/drawing/2014/main" id="{39E696C3-BD94-463F-A489-7E88E7BA1A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4213" y="4365625"/>
              <a:ext cx="5048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27" name="Line 220">
              <a:extLst>
                <a:ext uri="{FF2B5EF4-FFF2-40B4-BE49-F238E27FC236}">
                  <a16:creationId xmlns:a16="http://schemas.microsoft.com/office/drawing/2014/main" id="{C77E34D8-2E9A-430A-8171-D30DFCBD8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9038" y="4365625"/>
              <a:ext cx="5048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28" name="Line 221">
              <a:extLst>
                <a:ext uri="{FF2B5EF4-FFF2-40B4-BE49-F238E27FC236}">
                  <a16:creationId xmlns:a16="http://schemas.microsoft.com/office/drawing/2014/main" id="{206EDA24-E5E8-422E-8173-C4FE92497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3863" y="4365625"/>
              <a:ext cx="50641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29" name="Line 222">
              <a:extLst>
                <a:ext uri="{FF2B5EF4-FFF2-40B4-BE49-F238E27FC236}">
                  <a16:creationId xmlns:a16="http://schemas.microsoft.com/office/drawing/2014/main" id="{1C9DD450-DBFC-46B1-A986-DCD25C1E8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0275" y="4365625"/>
              <a:ext cx="5048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30" name="Line 223">
              <a:extLst>
                <a:ext uri="{FF2B5EF4-FFF2-40B4-BE49-F238E27FC236}">
                  <a16:creationId xmlns:a16="http://schemas.microsoft.com/office/drawing/2014/main" id="{6F7A5C8E-E70A-4C06-8F8D-A60E27CDB4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5100" y="4365625"/>
              <a:ext cx="5048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31" name="Line 224">
              <a:extLst>
                <a:ext uri="{FF2B5EF4-FFF2-40B4-BE49-F238E27FC236}">
                  <a16:creationId xmlns:a16="http://schemas.microsoft.com/office/drawing/2014/main" id="{4F2FD80C-B379-40AB-B822-2056371335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6863" y="2587625"/>
              <a:ext cx="1295400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32" name="Line 225">
              <a:extLst>
                <a:ext uri="{FF2B5EF4-FFF2-40B4-BE49-F238E27FC236}">
                  <a16:creationId xmlns:a16="http://schemas.microsoft.com/office/drawing/2014/main" id="{D4005FAB-6810-4614-9B10-1E4300F66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2438" y="2062163"/>
              <a:ext cx="0" cy="719137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33" name="Line 226">
              <a:extLst>
                <a:ext uri="{FF2B5EF4-FFF2-40B4-BE49-F238E27FC236}">
                  <a16:creationId xmlns:a16="http://schemas.microsoft.com/office/drawing/2014/main" id="{EB7DC29E-B7CA-49D9-A0EF-335AD5927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0500" y="2449513"/>
              <a:ext cx="0" cy="10795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1">
            <a:extLst>
              <a:ext uri="{FF2B5EF4-FFF2-40B4-BE49-F238E27FC236}">
                <a16:creationId xmlns:a16="http://schemas.microsoft.com/office/drawing/2014/main" id="{E47D3D76-413C-4D07-86B1-A6DA52E2EF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F9B4A7C-760C-47F1-AEEF-6714EBF95BC7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Text Box 2">
            <a:extLst>
              <a:ext uri="{FF2B5EF4-FFF2-40B4-BE49-F238E27FC236}">
                <a16:creationId xmlns:a16="http://schemas.microsoft.com/office/drawing/2014/main" id="{375DFABB-C906-4615-B451-DD41C446D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700213"/>
            <a:ext cx="7777162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/>
              <a:t>First, we multiply out using (X+Y)(X+Z) = X+YZ and the distributive law</a:t>
            </a:r>
          </a:p>
        </p:txBody>
      </p:sp>
      <p:graphicFrame>
        <p:nvGraphicFramePr>
          <p:cNvPr id="23556" name="Object 3">
            <a:extLst>
              <a:ext uri="{FF2B5EF4-FFF2-40B4-BE49-F238E27FC236}">
                <a16:creationId xmlns:a16="http://schemas.microsoft.com/office/drawing/2014/main" id="{387D9A1F-5434-446F-9CD7-2F2240B192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205038"/>
          <a:ext cx="67818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63900" imgH="914400" progId="Equation.3">
                  <p:embed/>
                </p:oleObj>
              </mc:Choice>
              <mc:Fallback>
                <p:oleObj name="Equation" r:id="rId3" imgW="32639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05038"/>
                        <a:ext cx="67818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4">
            <a:extLst>
              <a:ext uri="{FF2B5EF4-FFF2-40B4-BE49-F238E27FC236}">
                <a16:creationId xmlns:a16="http://schemas.microsoft.com/office/drawing/2014/main" id="{9ABC815E-B854-4F2B-84A9-EE18D88FB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005263"/>
            <a:ext cx="548640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/>
              <a:t>Use X+XY=X to eliminate redundant terms from P</a:t>
            </a:r>
          </a:p>
        </p:txBody>
      </p:sp>
      <p:graphicFrame>
        <p:nvGraphicFramePr>
          <p:cNvPr id="23558" name="Object 5">
            <a:extLst>
              <a:ext uri="{FF2B5EF4-FFF2-40B4-BE49-F238E27FC236}">
                <a16:creationId xmlns:a16="http://schemas.microsoft.com/office/drawing/2014/main" id="{E6C81045-ECB3-482B-BD23-97FC9CF6B7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508500"/>
          <a:ext cx="58689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98800" imgH="228600" progId="Equation.3">
                  <p:embed/>
                </p:oleObj>
              </mc:Choice>
              <mc:Fallback>
                <p:oleObj name="Equation" r:id="rId5" imgW="30988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08500"/>
                        <a:ext cx="586898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6">
            <a:extLst>
              <a:ext uri="{FF2B5EF4-FFF2-40B4-BE49-F238E27FC236}">
                <a16:creationId xmlns:a16="http://schemas.microsoft.com/office/drawing/2014/main" id="{D4CBBCB8-0442-47AD-A183-97E0852B9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25538"/>
            <a:ext cx="38862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buSzPct val="75000"/>
            </a:pPr>
            <a:r>
              <a:rPr lang="en-US" altLang="ko-KR" sz="2000" dirty="0"/>
              <a:t>Reduce P to a minimum SOP</a:t>
            </a:r>
          </a:p>
        </p:txBody>
      </p:sp>
      <p:sp>
        <p:nvSpPr>
          <p:cNvPr id="23560" name="Text Box 7">
            <a:extLst>
              <a:ext uri="{FF2B5EF4-FFF2-40B4-BE49-F238E27FC236}">
                <a16:creationId xmlns:a16="http://schemas.microsoft.com/office/drawing/2014/main" id="{F9CC3B14-ED26-4A49-A892-6427B3A86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5229225"/>
            <a:ext cx="6124575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/>
              <a:t>Choose </a:t>
            </a:r>
            <a:r>
              <a:rPr lang="en-US" altLang="ko-KR" i="1"/>
              <a:t>P</a:t>
            </a:r>
            <a:r>
              <a:rPr lang="en-US" altLang="ko-KR" i="1" baseline="-25000"/>
              <a:t>1</a:t>
            </a:r>
            <a:r>
              <a:rPr lang="en-US" altLang="ko-KR" i="1"/>
              <a:t>,P</a:t>
            </a:r>
            <a:r>
              <a:rPr lang="en-US" altLang="ko-KR" i="1" baseline="-25000"/>
              <a:t>4</a:t>
            </a:r>
            <a:r>
              <a:rPr lang="en-US" altLang="ko-KR" i="1"/>
              <a:t>,P</a:t>
            </a:r>
            <a:r>
              <a:rPr lang="en-US" altLang="ko-KR" i="1" baseline="-25000"/>
              <a:t>5</a:t>
            </a:r>
            <a:r>
              <a:rPr lang="en-US" altLang="ko-KR"/>
              <a:t> or </a:t>
            </a:r>
            <a:r>
              <a:rPr lang="en-US" altLang="ko-KR" i="1"/>
              <a:t>P</a:t>
            </a:r>
            <a:r>
              <a:rPr lang="en-US" altLang="ko-KR" i="1" baseline="-25000"/>
              <a:t>2</a:t>
            </a:r>
            <a:r>
              <a:rPr lang="en-US" altLang="ko-KR" i="1"/>
              <a:t>,P</a:t>
            </a:r>
            <a:r>
              <a:rPr lang="en-US" altLang="ko-KR" i="1" baseline="-25000"/>
              <a:t>3</a:t>
            </a:r>
            <a:r>
              <a:rPr lang="en-US" altLang="ko-KR" i="1"/>
              <a:t>,P</a:t>
            </a:r>
            <a:r>
              <a:rPr lang="en-US" altLang="ko-KR" i="1" baseline="-25000"/>
              <a:t>6</a:t>
            </a:r>
            <a:r>
              <a:rPr lang="en-US" altLang="ko-KR"/>
              <a:t>  for minimum solution</a:t>
            </a:r>
          </a:p>
        </p:txBody>
      </p:sp>
      <p:graphicFrame>
        <p:nvGraphicFramePr>
          <p:cNvPr id="23561" name="Object 8">
            <a:extLst>
              <a:ext uri="{FF2B5EF4-FFF2-40B4-BE49-F238E27FC236}">
                <a16:creationId xmlns:a16="http://schemas.microsoft.com/office/drawing/2014/main" id="{217B2E96-821E-4C7A-B616-1323D8F5A2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5734050"/>
          <a:ext cx="210502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75920" imgH="165028" progId="Equation.3">
                  <p:embed/>
                </p:oleObj>
              </mc:Choice>
              <mc:Fallback>
                <p:oleObj name="Equation" r:id="rId7" imgW="875920" imgH="16502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734050"/>
                        <a:ext cx="2105025" cy="395288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9">
            <a:extLst>
              <a:ext uri="{FF2B5EF4-FFF2-40B4-BE49-F238E27FC236}">
                <a16:creationId xmlns:a16="http://schemas.microsoft.com/office/drawing/2014/main" id="{4A784477-ACD7-419E-B088-A38410D885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54550" y="5734050"/>
          <a:ext cx="22352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9" imgW="1117115" imgH="203112" progId="Equation.3">
                  <p:embed/>
                </p:oleObj>
              </mc:Choice>
              <mc:Fallback>
                <p:oleObj name="수식" r:id="rId9" imgW="1117115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550" y="5734050"/>
                        <a:ext cx="2235200" cy="404813"/>
                      </a:xfrm>
                      <a:prstGeom prst="rect">
                        <a:avLst/>
                      </a:prstGeom>
                      <a:solidFill>
                        <a:srgbClr val="EDF0A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Text Box 10">
            <a:extLst>
              <a:ext uri="{FF2B5EF4-FFF2-40B4-BE49-F238E27FC236}">
                <a16:creationId xmlns:a16="http://schemas.microsoft.com/office/drawing/2014/main" id="{76B8B8BB-7DA1-4852-943B-08BF05025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50" y="573405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/>
              <a:t>or</a:t>
            </a:r>
          </a:p>
        </p:txBody>
      </p:sp>
      <p:sp>
        <p:nvSpPr>
          <p:cNvPr id="23564" name="Rectangle 11">
            <a:extLst>
              <a:ext uri="{FF2B5EF4-FFF2-40B4-BE49-F238E27FC236}">
                <a16:creationId xmlns:a16="http://schemas.microsoft.com/office/drawing/2014/main" id="{58F0DE02-9E4F-4D81-A94A-6ECAE2957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600" b="0">
                <a:solidFill>
                  <a:srgbClr val="3333FF"/>
                </a:solidFill>
                <a:latin typeface="Arial Narrow" panose="020B0606020202030204" pitchFamily="34" charset="0"/>
              </a:rPr>
              <a:t>6.3 Petrick’s Method</a:t>
            </a:r>
          </a:p>
        </p:txBody>
      </p:sp>
      <p:sp>
        <p:nvSpPr>
          <p:cNvPr id="23565" name="TextBox 1">
            <a:extLst>
              <a:ext uri="{FF2B5EF4-FFF2-40B4-BE49-F238E27FC236}">
                <a16:creationId xmlns:a16="http://schemas.microsoft.com/office/drawing/2014/main" id="{5AB58AB8-E2E2-4EEA-A44B-84BCCF870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5375275"/>
            <a:ext cx="1512887" cy="646113"/>
          </a:xfrm>
          <a:prstGeom prst="rect">
            <a:avLst/>
          </a:prstGeom>
          <a:solidFill>
            <a:srgbClr val="FF66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/>
              <a:t>Less important</a:t>
            </a: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1">
            <a:extLst>
              <a:ext uri="{FF2B5EF4-FFF2-40B4-BE49-F238E27FC236}">
                <a16:creationId xmlns:a16="http://schemas.microsoft.com/office/drawing/2014/main" id="{ADE6F812-BEE3-45BD-91B4-B49984B7DB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382D34E5-DE91-48A1-B57C-FC7FDDD07993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D24CA68B-D4FF-48B2-9822-43EAE086C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0350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600" b="0">
                <a:solidFill>
                  <a:srgbClr val="3333FF"/>
                </a:solidFill>
                <a:latin typeface="Arial Narrow" panose="020B0606020202030204" pitchFamily="34" charset="0"/>
              </a:rPr>
              <a:t>Objectives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677E4983-2E20-409F-B95A-D69D23A23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268413"/>
            <a:ext cx="8821737" cy="4105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marL="342900" indent="-3429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eaLnBrk="1" latinLnBrk="1" hangingPunct="1">
              <a:defRPr/>
            </a:pPr>
            <a:r>
              <a:rPr lang="en-US" altLang="ko-KR" sz="2000" b="0" dirty="0">
                <a:latin typeface="Times New Roman" panose="02020603050405020304" pitchFamily="18" charset="0"/>
              </a:rPr>
              <a:t>1. Find the prime </a:t>
            </a:r>
            <a:r>
              <a:rPr lang="en-US" altLang="ko-KR" sz="2000" b="0" dirty="0" err="1">
                <a:latin typeface="Times New Roman" panose="02020603050405020304" pitchFamily="18" charset="0"/>
              </a:rPr>
              <a:t>implicants</a:t>
            </a:r>
            <a:r>
              <a:rPr lang="en-US" altLang="ko-KR" sz="2000" b="0" dirty="0">
                <a:latin typeface="Times New Roman" panose="02020603050405020304" pitchFamily="18" charset="0"/>
              </a:rPr>
              <a:t> of a function by using the Quine-</a:t>
            </a:r>
            <a:r>
              <a:rPr lang="en-US" altLang="ko-KR" sz="2000" b="0" dirty="0" err="1">
                <a:latin typeface="Times New Roman" panose="02020603050405020304" pitchFamily="18" charset="0"/>
              </a:rPr>
              <a:t>McCluskey</a:t>
            </a:r>
            <a:r>
              <a:rPr lang="en-US" altLang="ko-KR" sz="2000" b="0" dirty="0">
                <a:latin typeface="Times New Roman" panose="02020603050405020304" pitchFamily="18" charset="0"/>
              </a:rPr>
              <a:t> method.</a:t>
            </a:r>
          </a:p>
          <a:p>
            <a:pPr eaLnBrk="1" latinLnBrk="1" hangingPunct="1">
              <a:defRPr/>
            </a:pPr>
            <a:endParaRPr lang="en-US" altLang="ko-KR" sz="2000" b="0" dirty="0">
              <a:latin typeface="Times New Roman" panose="02020603050405020304" pitchFamily="18" charset="0"/>
            </a:endParaRPr>
          </a:p>
          <a:p>
            <a:pPr eaLnBrk="1" latinLnBrk="1" hangingPunct="1">
              <a:defRPr/>
            </a:pPr>
            <a:r>
              <a:rPr lang="en-US" altLang="ko-KR" sz="2000" b="0" dirty="0">
                <a:latin typeface="Times New Roman" panose="02020603050405020304" pitchFamily="18" charset="0"/>
              </a:rPr>
              <a:t>2. Define prime </a:t>
            </a:r>
            <a:r>
              <a:rPr lang="en-US" altLang="ko-KR" sz="2000" b="0" dirty="0" err="1">
                <a:latin typeface="Times New Roman" panose="02020603050405020304" pitchFamily="18" charset="0"/>
              </a:rPr>
              <a:t>implicants</a:t>
            </a:r>
            <a:r>
              <a:rPr lang="en-US" altLang="ko-KR" sz="2000" b="0" dirty="0">
                <a:latin typeface="Times New Roman" panose="02020603050405020304" pitchFamily="18" charset="0"/>
              </a:rPr>
              <a:t> and essential prime </a:t>
            </a:r>
            <a:r>
              <a:rPr lang="en-US" altLang="ko-KR" sz="2000" b="0" dirty="0" err="1">
                <a:latin typeface="Times New Roman" panose="02020603050405020304" pitchFamily="18" charset="0"/>
              </a:rPr>
              <a:t>implicants</a:t>
            </a:r>
            <a:endParaRPr lang="en-US" altLang="ko-KR" sz="2000" b="0" dirty="0">
              <a:latin typeface="Times New Roman" panose="02020603050405020304" pitchFamily="18" charset="0"/>
            </a:endParaRPr>
          </a:p>
          <a:p>
            <a:pPr eaLnBrk="1" latinLnBrk="1" hangingPunct="1">
              <a:defRPr/>
            </a:pPr>
            <a:endParaRPr lang="en-US" altLang="ko-KR" sz="2000" b="0" dirty="0">
              <a:latin typeface="Times New Roman" panose="02020603050405020304" pitchFamily="18" charset="0"/>
            </a:endParaRPr>
          </a:p>
          <a:p>
            <a:pPr eaLnBrk="1" latinLnBrk="1" hangingPunct="1">
              <a:defRPr/>
            </a:pPr>
            <a:r>
              <a:rPr lang="en-US" altLang="ko-KR" sz="2000" b="0" dirty="0">
                <a:latin typeface="Times New Roman" panose="02020603050405020304" pitchFamily="18" charset="0"/>
              </a:rPr>
              <a:t>3. Given the prime </a:t>
            </a:r>
            <a:r>
              <a:rPr lang="en-US" altLang="ko-KR" sz="2000" b="0" dirty="0" err="1">
                <a:latin typeface="Times New Roman" panose="02020603050405020304" pitchFamily="18" charset="0"/>
              </a:rPr>
              <a:t>implicants</a:t>
            </a:r>
            <a:r>
              <a:rPr lang="en-US" altLang="ko-KR" sz="2000" b="0" dirty="0">
                <a:latin typeface="Times New Roman" panose="02020603050405020304" pitchFamily="18" charset="0"/>
              </a:rPr>
              <a:t>, find the essential prime </a:t>
            </a:r>
            <a:r>
              <a:rPr lang="en-US" altLang="ko-KR" sz="2000" b="0" dirty="0" err="1">
                <a:latin typeface="Times New Roman" panose="02020603050405020304" pitchFamily="18" charset="0"/>
              </a:rPr>
              <a:t>implicants</a:t>
            </a:r>
            <a:r>
              <a:rPr lang="en-US" altLang="ko-KR" sz="2000" b="0" dirty="0">
                <a:latin typeface="Times New Roman" panose="02020603050405020304" pitchFamily="18" charset="0"/>
              </a:rPr>
              <a:t> and </a:t>
            </a:r>
          </a:p>
          <a:p>
            <a:pPr eaLnBrk="1" latinLnBrk="1" hangingPunct="1">
              <a:defRPr/>
            </a:pPr>
            <a:r>
              <a:rPr lang="en-US" altLang="ko-KR" sz="2000" b="0" dirty="0">
                <a:latin typeface="Times New Roman" panose="02020603050405020304" pitchFamily="18" charset="0"/>
              </a:rPr>
              <a:t>    a minimum sum-of-products expression for a function, using a </a:t>
            </a:r>
            <a:r>
              <a:rPr lang="en-US" altLang="ko-KR" sz="2000" b="0" dirty="0">
                <a:solidFill>
                  <a:srgbClr val="FF66FF"/>
                </a:solidFill>
                <a:latin typeface="Times New Roman" panose="02020603050405020304" pitchFamily="18" charset="0"/>
              </a:rPr>
              <a:t>prime </a:t>
            </a:r>
            <a:r>
              <a:rPr lang="en-US" altLang="ko-KR" sz="2000" b="0" dirty="0" err="1">
                <a:solidFill>
                  <a:srgbClr val="FF66FF"/>
                </a:solidFill>
                <a:latin typeface="Times New Roman" panose="02020603050405020304" pitchFamily="18" charset="0"/>
              </a:rPr>
              <a:t>implicant</a:t>
            </a:r>
            <a:endParaRPr lang="en-US" altLang="ko-KR" sz="2000" b="0" dirty="0">
              <a:solidFill>
                <a:srgbClr val="FF66FF"/>
              </a:solidFill>
              <a:latin typeface="Times New Roman" panose="02020603050405020304" pitchFamily="18" charset="0"/>
            </a:endParaRPr>
          </a:p>
          <a:p>
            <a:pPr eaLnBrk="1" latinLnBrk="1" hangingPunct="1">
              <a:defRPr/>
            </a:pPr>
            <a:r>
              <a:rPr lang="en-US" altLang="ko-KR" sz="2000" b="0" dirty="0">
                <a:solidFill>
                  <a:srgbClr val="FF66FF"/>
                </a:solidFill>
                <a:latin typeface="Times New Roman" panose="02020603050405020304" pitchFamily="18" charset="0"/>
              </a:rPr>
              <a:t>    chart</a:t>
            </a:r>
            <a:r>
              <a:rPr lang="en-US" altLang="ko-KR" sz="2000" b="0" dirty="0">
                <a:latin typeface="Times New Roman" panose="02020603050405020304" pitchFamily="18" charset="0"/>
              </a:rPr>
              <a:t> and using </a:t>
            </a:r>
            <a:r>
              <a:rPr lang="en-US" altLang="ko-KR" sz="2000" b="0" dirty="0" err="1">
                <a:solidFill>
                  <a:srgbClr val="FF00FF"/>
                </a:solidFill>
                <a:latin typeface="Times New Roman" panose="02020603050405020304" pitchFamily="18" charset="0"/>
              </a:rPr>
              <a:t>Petrick</a:t>
            </a:r>
            <a:r>
              <a:rPr lang="en-US" altLang="ko-KR" sz="2000" b="0" dirty="0">
                <a:latin typeface="Times New Roman" panose="02020603050405020304" pitchFamily="18" charset="0"/>
              </a:rPr>
              <a:t> method</a:t>
            </a:r>
          </a:p>
          <a:p>
            <a:pPr eaLnBrk="1" latinLnBrk="1" hangingPunct="1">
              <a:defRPr/>
            </a:pPr>
            <a:endParaRPr lang="en-US" altLang="ko-KR" sz="2000" b="0" dirty="0">
              <a:latin typeface="Times New Roman" panose="02020603050405020304" pitchFamily="18" charset="0"/>
            </a:endParaRPr>
          </a:p>
          <a:p>
            <a:pPr eaLnBrk="1" latinLnBrk="1" hangingPunct="1">
              <a:defRPr/>
            </a:pPr>
            <a:r>
              <a:rPr lang="en-US" altLang="ko-KR" sz="2000" b="0" dirty="0">
                <a:latin typeface="Times New Roman" panose="02020603050405020304" pitchFamily="18" charset="0"/>
              </a:rPr>
              <a:t>4. Minimize an incompletely specified function, using the </a:t>
            </a:r>
            <a:r>
              <a:rPr lang="en-US" altLang="ko-KR" sz="2000" b="0" dirty="0">
                <a:solidFill>
                  <a:srgbClr val="FF00FF"/>
                </a:solidFill>
                <a:latin typeface="Times New Roman" panose="02020603050405020304" pitchFamily="18" charset="0"/>
              </a:rPr>
              <a:t>Quine-</a:t>
            </a:r>
            <a:r>
              <a:rPr lang="en-US" altLang="ko-KR" sz="2000" b="0" dirty="0" err="1">
                <a:solidFill>
                  <a:srgbClr val="FF00FF"/>
                </a:solidFill>
                <a:latin typeface="Times New Roman" panose="02020603050405020304" pitchFamily="18" charset="0"/>
              </a:rPr>
              <a:t>McCluskey</a:t>
            </a:r>
            <a:r>
              <a:rPr lang="en-US" altLang="ko-KR" sz="2000" b="0" dirty="0">
                <a:latin typeface="Times New Roman" panose="02020603050405020304" pitchFamily="18" charset="0"/>
              </a:rPr>
              <a:t> method</a:t>
            </a:r>
          </a:p>
          <a:p>
            <a:pPr eaLnBrk="1" latinLnBrk="1" hangingPunct="1">
              <a:defRPr/>
            </a:pPr>
            <a:endParaRPr lang="en-US" altLang="ko-KR" sz="2000" b="0" dirty="0">
              <a:latin typeface="Times New Roman" panose="02020603050405020304" pitchFamily="18" charset="0"/>
            </a:endParaRPr>
          </a:p>
          <a:p>
            <a:pPr eaLnBrk="1" latinLnBrk="1" hangingPunct="1">
              <a:defRPr/>
            </a:pPr>
            <a:r>
              <a:rPr lang="en-US" altLang="ko-KR" sz="2000" b="0" dirty="0">
                <a:latin typeface="Times New Roman" panose="02020603050405020304" pitchFamily="18" charset="0"/>
              </a:rPr>
              <a:t>5. Find a minimum sum-of-products expression for a function, </a:t>
            </a:r>
          </a:p>
          <a:p>
            <a:pPr eaLnBrk="1" latinLnBrk="1" hangingPunct="1">
              <a:defRPr/>
            </a:pPr>
            <a:r>
              <a:rPr lang="en-US" altLang="ko-KR" sz="2000" b="0" dirty="0">
                <a:latin typeface="Times New Roman" panose="02020603050405020304" pitchFamily="18" charset="0"/>
              </a:rPr>
              <a:t>  using the method of map-entered variables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5">
            <a:extLst>
              <a:ext uri="{FF2B5EF4-FFF2-40B4-BE49-F238E27FC236}">
                <a16:creationId xmlns:a16="http://schemas.microsoft.com/office/drawing/2014/main" id="{0C85F2BE-5272-48AE-B602-CEE98997A3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9796750-CC99-4454-A66C-744B2342E8A5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908E8CC0-7754-487B-BC63-5DEA2295CA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29600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6.1 Determination of Prime Implicants</a:t>
            </a:r>
          </a:p>
        </p:txBody>
      </p:sp>
      <p:sp>
        <p:nvSpPr>
          <p:cNvPr id="7172" name="Text Box 23">
            <a:extLst>
              <a:ext uri="{FF2B5EF4-FFF2-40B4-BE49-F238E27FC236}">
                <a16:creationId xmlns:a16="http://schemas.microsoft.com/office/drawing/2014/main" id="{E23A8F87-4AA3-4194-BC5D-74344DAF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8137525" cy="8239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ko-KR" sz="2400">
                <a:solidFill>
                  <a:srgbClr val="000000"/>
                </a:solidFill>
              </a:rPr>
              <a:t>The minterms are represented in binary notation and  </a:t>
            </a:r>
          </a:p>
          <a:p>
            <a:pPr eaLnBrk="1" latin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ko-KR" sz="2400">
                <a:solidFill>
                  <a:srgbClr val="000000"/>
                </a:solidFill>
              </a:rPr>
              <a:t>combined using</a:t>
            </a:r>
          </a:p>
        </p:txBody>
      </p:sp>
      <p:sp>
        <p:nvSpPr>
          <p:cNvPr id="7173" name="Text Box 25">
            <a:extLst>
              <a:ext uri="{FF2B5EF4-FFF2-40B4-BE49-F238E27FC236}">
                <a16:creationId xmlns:a16="http://schemas.microsoft.com/office/drawing/2014/main" id="{DED3BE08-4818-454E-8E28-DFE0D9F07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924175"/>
            <a:ext cx="72390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400"/>
              <a:t>The binary notation and its algebraic equivalent</a:t>
            </a:r>
          </a:p>
        </p:txBody>
      </p:sp>
      <p:sp>
        <p:nvSpPr>
          <p:cNvPr id="7174" name="Text Box 26">
            <a:extLst>
              <a:ext uri="{FF2B5EF4-FFF2-40B4-BE49-F238E27FC236}">
                <a16:creationId xmlns:a16="http://schemas.microsoft.com/office/drawing/2014/main" id="{1D00F109-3224-4632-B335-F594045B6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14600"/>
            <a:ext cx="594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endParaRPr lang="ko-KR" altLang="ko-KR" b="0"/>
          </a:p>
        </p:txBody>
      </p:sp>
      <p:graphicFrame>
        <p:nvGraphicFramePr>
          <p:cNvPr id="7175" name="Object 27">
            <a:extLst>
              <a:ext uri="{FF2B5EF4-FFF2-40B4-BE49-F238E27FC236}">
                <a16:creationId xmlns:a16="http://schemas.microsoft.com/office/drawing/2014/main" id="{29F266E0-B65B-4007-9367-E15D0B51F2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205038"/>
          <a:ext cx="18732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100" imgH="190500" progId="Equation.3">
                  <p:embed/>
                </p:oleObj>
              </mc:Choice>
              <mc:Fallback>
                <p:oleObj name="Equation" r:id="rId2" imgW="927100" imgH="1905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205038"/>
                        <a:ext cx="187325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112">
            <a:extLst>
              <a:ext uri="{FF2B5EF4-FFF2-40B4-BE49-F238E27FC236}">
                <a16:creationId xmlns:a16="http://schemas.microsoft.com/office/drawing/2014/main" id="{57F216EB-581F-44E6-9DDC-FD783F7FA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716338"/>
            <a:ext cx="2808287" cy="229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/>
              <a:t>AB</a:t>
            </a:r>
            <a:r>
              <a:rPr lang="en-US" altLang="ko-KR">
                <a:latin typeface="Arial" panose="020B0604020202020204" pitchFamily="34" charset="0"/>
              </a:rPr>
              <a:t>’</a:t>
            </a:r>
            <a:r>
              <a:rPr lang="en-US" altLang="ko-KR"/>
              <a:t>CD</a:t>
            </a:r>
            <a:r>
              <a:rPr lang="en-US" altLang="ko-KR">
                <a:latin typeface="Arial" panose="020B0604020202020204" pitchFamily="34" charset="0"/>
              </a:rPr>
              <a:t>’</a:t>
            </a:r>
            <a:r>
              <a:rPr lang="en-US" altLang="ko-KR"/>
              <a:t> + AB</a:t>
            </a:r>
            <a:r>
              <a:rPr lang="en-US" altLang="ko-KR">
                <a:latin typeface="Arial" panose="020B0604020202020204" pitchFamily="34" charset="0"/>
              </a:rPr>
              <a:t>’</a:t>
            </a:r>
            <a:r>
              <a:rPr lang="en-US" altLang="ko-KR"/>
              <a:t>CD = AB</a:t>
            </a:r>
            <a:r>
              <a:rPr lang="en-US" altLang="ko-KR">
                <a:latin typeface="Arial" panose="020B0604020202020204" pitchFamily="34" charset="0"/>
              </a:rPr>
              <a:t>’</a:t>
            </a:r>
            <a:r>
              <a:rPr lang="en-US" altLang="ko-KR"/>
              <a:t>C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u="sng"/>
              <a:t>101</a:t>
            </a:r>
            <a:r>
              <a:rPr lang="en-US" altLang="ko-KR"/>
              <a:t>0 + </a:t>
            </a:r>
            <a:r>
              <a:rPr lang="en-US" altLang="ko-KR" u="sng"/>
              <a:t>101</a:t>
            </a:r>
            <a:r>
              <a:rPr lang="en-US" altLang="ko-KR"/>
              <a:t>1 = 101-</a:t>
            </a:r>
          </a:p>
          <a:p>
            <a:pPr eaLnBrk="1" latinLnBrk="1" hangingPunct="1">
              <a:lnSpc>
                <a:spcPct val="75000"/>
              </a:lnSpc>
              <a:spcBef>
                <a:spcPct val="50000"/>
              </a:spcBef>
            </a:pPr>
            <a:endParaRPr lang="en-US" altLang="ko-KR"/>
          </a:p>
          <a:p>
            <a:pPr eaLnBrk="1" latin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ko-KR"/>
              <a:t> X Y      X  Y</a:t>
            </a:r>
            <a:r>
              <a:rPr lang="en-US" altLang="ko-KR">
                <a:latin typeface="Arial" panose="020B0604020202020204" pitchFamily="34" charset="0"/>
              </a:rPr>
              <a:t>’</a:t>
            </a:r>
            <a:r>
              <a:rPr lang="en-US" altLang="ko-KR"/>
              <a:t>      X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/>
              <a:t>ABCD</a:t>
            </a:r>
            <a:r>
              <a:rPr lang="en-US" altLang="ko-KR">
                <a:latin typeface="Arial" panose="020B0604020202020204" pitchFamily="34" charset="0"/>
              </a:rPr>
              <a:t>’</a:t>
            </a:r>
            <a:r>
              <a:rPr lang="en-US" altLang="ko-KR"/>
              <a:t> + AB</a:t>
            </a:r>
            <a:r>
              <a:rPr lang="en-US" altLang="ko-KR">
                <a:latin typeface="Arial" panose="020B0604020202020204" pitchFamily="34" charset="0"/>
              </a:rPr>
              <a:t>’</a:t>
            </a:r>
            <a:r>
              <a:rPr lang="en-US" altLang="ko-KR"/>
              <a:t>CD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/>
              <a:t>1110 + 1011</a:t>
            </a:r>
          </a:p>
        </p:txBody>
      </p:sp>
      <p:sp>
        <p:nvSpPr>
          <p:cNvPr id="7177" name="Text Box 113">
            <a:extLst>
              <a:ext uri="{FF2B5EF4-FFF2-40B4-BE49-F238E27FC236}">
                <a16:creationId xmlns:a16="http://schemas.microsoft.com/office/drawing/2014/main" id="{0C7E1F92-D3E8-4EEC-8EF9-63139C282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4149725"/>
            <a:ext cx="4646613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400"/>
              <a:t>-, </a:t>
            </a:r>
            <a:r>
              <a:rPr lang="en-US" altLang="ko-KR">
                <a:solidFill>
                  <a:srgbClr val="000000"/>
                </a:solidFill>
              </a:rPr>
              <a:t>the dash indicates a missing variable</a:t>
            </a:r>
          </a:p>
        </p:txBody>
      </p:sp>
      <p:sp>
        <p:nvSpPr>
          <p:cNvPr id="7178" name="Text Box 114">
            <a:extLst>
              <a:ext uri="{FF2B5EF4-FFF2-40B4-BE49-F238E27FC236}">
                <a16:creationId xmlns:a16="http://schemas.microsoft.com/office/drawing/2014/main" id="{264C5EB3-41D4-4825-9F45-E30C8BACC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5510213"/>
            <a:ext cx="2016125" cy="3698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/>
              <a:t>will not combine</a:t>
            </a:r>
          </a:p>
        </p:txBody>
      </p:sp>
      <p:sp>
        <p:nvSpPr>
          <p:cNvPr id="7179" name="AutoShape 115">
            <a:extLst>
              <a:ext uri="{FF2B5EF4-FFF2-40B4-BE49-F238E27FC236}">
                <a16:creationId xmlns:a16="http://schemas.microsoft.com/office/drawing/2014/main" id="{80FA5E11-9726-48E0-9ED3-F95C1887347E}"/>
              </a:ext>
            </a:extLst>
          </p:cNvPr>
          <p:cNvSpPr>
            <a:spLocks/>
          </p:cNvSpPr>
          <p:nvPr/>
        </p:nvSpPr>
        <p:spPr bwMode="auto">
          <a:xfrm rot="-5427755">
            <a:off x="819944" y="4347369"/>
            <a:ext cx="304800" cy="576262"/>
          </a:xfrm>
          <a:prstGeom prst="leftBrace">
            <a:avLst>
              <a:gd name="adj1" fmla="val 1575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7180" name="AutoShape 116">
            <a:extLst>
              <a:ext uri="{FF2B5EF4-FFF2-40B4-BE49-F238E27FC236}">
                <a16:creationId xmlns:a16="http://schemas.microsoft.com/office/drawing/2014/main" id="{B939B195-6904-4C79-9010-FAC057C26282}"/>
              </a:ext>
            </a:extLst>
          </p:cNvPr>
          <p:cNvSpPr>
            <a:spLocks/>
          </p:cNvSpPr>
          <p:nvPr/>
        </p:nvSpPr>
        <p:spPr bwMode="auto">
          <a:xfrm rot="-5427755">
            <a:off x="1650207" y="4347368"/>
            <a:ext cx="304800" cy="576263"/>
          </a:xfrm>
          <a:prstGeom prst="leftBrace">
            <a:avLst>
              <a:gd name="adj1" fmla="val 1575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7181" name="AutoShape 117">
            <a:extLst>
              <a:ext uri="{FF2B5EF4-FFF2-40B4-BE49-F238E27FC236}">
                <a16:creationId xmlns:a16="http://schemas.microsoft.com/office/drawing/2014/main" id="{D3B58C79-7416-489F-8DA9-B9513AFAF801}"/>
              </a:ext>
            </a:extLst>
          </p:cNvPr>
          <p:cNvSpPr>
            <a:spLocks/>
          </p:cNvSpPr>
          <p:nvPr/>
        </p:nvSpPr>
        <p:spPr bwMode="auto">
          <a:xfrm rot="-5427755">
            <a:off x="2475707" y="4347368"/>
            <a:ext cx="304800" cy="576263"/>
          </a:xfrm>
          <a:prstGeom prst="leftBrace">
            <a:avLst>
              <a:gd name="adj1" fmla="val 1575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7182" name="직사각형 14">
            <a:extLst>
              <a:ext uri="{FF2B5EF4-FFF2-40B4-BE49-F238E27FC236}">
                <a16:creationId xmlns:a16="http://schemas.microsoft.com/office/drawing/2014/main" id="{590E75B3-5A2B-46A1-95B0-0C52DB949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573463"/>
            <a:ext cx="3095625" cy="2519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grpSp>
        <p:nvGrpSpPr>
          <p:cNvPr id="7183" name="그룹 4">
            <a:extLst>
              <a:ext uri="{FF2B5EF4-FFF2-40B4-BE49-F238E27FC236}">
                <a16:creationId xmlns:a16="http://schemas.microsoft.com/office/drawing/2014/main" id="{DD2B0C59-8FA1-4039-9FA3-9E78D04D387C}"/>
              </a:ext>
            </a:extLst>
          </p:cNvPr>
          <p:cNvGrpSpPr>
            <a:grpSpLocks/>
          </p:cNvGrpSpPr>
          <p:nvPr/>
        </p:nvGrpSpPr>
        <p:grpSpPr bwMode="auto">
          <a:xfrm>
            <a:off x="5834063" y="4654550"/>
            <a:ext cx="2698750" cy="1006475"/>
            <a:chOff x="5257800" y="4209008"/>
            <a:chExt cx="3417888" cy="1092200"/>
          </a:xfrm>
        </p:grpSpPr>
        <p:sp>
          <p:nvSpPr>
            <p:cNvPr id="16" name="웃는 얼굴 15">
              <a:extLst>
                <a:ext uri="{FF2B5EF4-FFF2-40B4-BE49-F238E27FC236}">
                  <a16:creationId xmlns:a16="http://schemas.microsoft.com/office/drawing/2014/main" id="{D265C6F4-AE4A-475C-BCA2-DE86D577A87A}"/>
                </a:ext>
              </a:extLst>
            </p:cNvPr>
            <p:cNvSpPr/>
            <p:nvPr/>
          </p:nvSpPr>
          <p:spPr>
            <a:xfrm>
              <a:off x="5257800" y="4209008"/>
              <a:ext cx="1043460" cy="1092200"/>
            </a:xfrm>
            <a:prstGeom prst="smileyFace">
              <a:avLst/>
            </a:prstGeom>
            <a:solidFill>
              <a:srgbClr val="EDB1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186" name="Text Box 27">
              <a:extLst>
                <a:ext uri="{FF2B5EF4-FFF2-40B4-BE49-F238E27FC236}">
                  <a16:creationId xmlns:a16="http://schemas.microsoft.com/office/drawing/2014/main" id="{850A07DA-C9FD-4311-96CB-ACD004004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2550" y="4540795"/>
              <a:ext cx="2243138" cy="400050"/>
            </a:xfrm>
            <a:prstGeom prst="rect">
              <a:avLst/>
            </a:prstGeom>
            <a:solidFill>
              <a:srgbClr val="EDB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2000"/>
                <a:t>Good Neighbors</a:t>
              </a:r>
            </a:p>
          </p:txBody>
        </p:sp>
      </p:grpSp>
      <p:cxnSp>
        <p:nvCxnSpPr>
          <p:cNvPr id="7184" name="직선 연결선 2">
            <a:extLst>
              <a:ext uri="{FF2B5EF4-FFF2-40B4-BE49-F238E27FC236}">
                <a16:creationId xmlns:a16="http://schemas.microsoft.com/office/drawing/2014/main" id="{D3D1230B-CDF5-4B1C-ADF3-86BA278E7578}"/>
              </a:ext>
            </a:extLst>
          </p:cNvPr>
          <p:cNvCxnSpPr>
            <a:cxnSpLocks/>
          </p:cNvCxnSpPr>
          <p:nvPr/>
        </p:nvCxnSpPr>
        <p:spPr bwMode="auto">
          <a:xfrm>
            <a:off x="323850" y="5218113"/>
            <a:ext cx="30956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1">
            <a:extLst>
              <a:ext uri="{FF2B5EF4-FFF2-40B4-BE49-F238E27FC236}">
                <a16:creationId xmlns:a16="http://schemas.microsoft.com/office/drawing/2014/main" id="{69A50B42-2CC1-492D-8AFD-DA4B15436F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FCD373A-7433-434A-BB1F-CFB1AF49246A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CC088191-528E-4569-B2C0-285A871C6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6035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kumimoji="0" lang="en-US" altLang="ko-KR" sz="3600" b="0">
                <a:solidFill>
                  <a:srgbClr val="3333FF"/>
                </a:solidFill>
                <a:latin typeface="Arial Narrow" panose="020B0606020202030204" pitchFamily="34" charset="0"/>
              </a:rPr>
              <a:t>6.1 Determination of Prime Implicants</a:t>
            </a: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CF1C129D-C73D-4135-A1C9-DAB04FFF0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1773238"/>
            <a:ext cx="7667625" cy="4619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400"/>
              <a:t>The binary minterms are sorted into groups</a:t>
            </a:r>
          </a:p>
        </p:txBody>
      </p:sp>
      <p:graphicFrame>
        <p:nvGraphicFramePr>
          <p:cNvPr id="8197" name="Object 7">
            <a:extLst>
              <a:ext uri="{FF2B5EF4-FFF2-40B4-BE49-F238E27FC236}">
                <a16:creationId xmlns:a16="http://schemas.microsoft.com/office/drawing/2014/main" id="{21800117-FF13-4D21-B486-D0F0D6022E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8825" y="1125538"/>
          <a:ext cx="441483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63800" imgH="254000" progId="Equation.3">
                  <p:embed/>
                </p:oleObj>
              </mc:Choice>
              <mc:Fallback>
                <p:oleObj name="Equation" r:id="rId2" imgW="2463800" imgH="254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1125538"/>
                        <a:ext cx="441483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8" name="Group 15">
            <a:extLst>
              <a:ext uri="{FF2B5EF4-FFF2-40B4-BE49-F238E27FC236}">
                <a16:creationId xmlns:a16="http://schemas.microsoft.com/office/drawing/2014/main" id="{83428E04-C7AE-412A-A14F-6D11EB57A1C2}"/>
              </a:ext>
            </a:extLst>
          </p:cNvPr>
          <p:cNvGrpSpPr>
            <a:grpSpLocks/>
          </p:cNvGrpSpPr>
          <p:nvPr/>
        </p:nvGrpSpPr>
        <p:grpSpPr bwMode="auto">
          <a:xfrm>
            <a:off x="1327150" y="2420938"/>
            <a:ext cx="2165350" cy="3889375"/>
            <a:chOff x="1776" y="1836"/>
            <a:chExt cx="1305" cy="2320"/>
          </a:xfrm>
        </p:grpSpPr>
        <p:graphicFrame>
          <p:nvGraphicFramePr>
            <p:cNvPr id="8212" name="Object 9">
              <a:extLst>
                <a:ext uri="{FF2B5EF4-FFF2-40B4-BE49-F238E27FC236}">
                  <a16:creationId xmlns:a16="http://schemas.microsoft.com/office/drawing/2014/main" id="{43A4AB28-9056-4FFE-8CA2-F417CCB20B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1836"/>
            <a:ext cx="1305" cy="2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57300" imgH="2235200" progId="Equation.3">
                    <p:embed/>
                  </p:oleObj>
                </mc:Choice>
                <mc:Fallback>
                  <p:oleObj name="Equation" r:id="rId4" imgW="1257300" imgH="2235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836"/>
                          <a:ext cx="1305" cy="2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3" name="Line 10">
              <a:extLst>
                <a:ext uri="{FF2B5EF4-FFF2-40B4-BE49-F238E27FC236}">
                  <a16:creationId xmlns:a16="http://schemas.microsoft.com/office/drawing/2014/main" id="{432BB4E4-7459-4DCD-A99D-5B87517C0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2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4" name="Line 11">
              <a:extLst>
                <a:ext uri="{FF2B5EF4-FFF2-40B4-BE49-F238E27FC236}">
                  <a16:creationId xmlns:a16="http://schemas.microsoft.com/office/drawing/2014/main" id="{E1AA9845-84D0-46A6-A33D-7E87BAB54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70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5" name="Line 12">
              <a:extLst>
                <a:ext uri="{FF2B5EF4-FFF2-40B4-BE49-F238E27FC236}">
                  <a16:creationId xmlns:a16="http://schemas.microsoft.com/office/drawing/2014/main" id="{389BE2A7-0796-4997-8921-5C344DBB81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66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16" name="Line 13">
              <a:extLst>
                <a:ext uri="{FF2B5EF4-FFF2-40B4-BE49-F238E27FC236}">
                  <a16:creationId xmlns:a16="http://schemas.microsoft.com/office/drawing/2014/main" id="{27F28EE9-534A-46D8-BC7A-7E342E99D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41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8199" name="Text Box 17">
            <a:extLst>
              <a:ext uri="{FF2B5EF4-FFF2-40B4-BE49-F238E27FC236}">
                <a16:creationId xmlns:a16="http://schemas.microsoft.com/office/drawing/2014/main" id="{DA751173-50F9-497F-8821-ADCED4B36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2636838"/>
            <a:ext cx="3592512" cy="476250"/>
          </a:xfrm>
          <a:prstGeom prst="rect">
            <a:avLst/>
          </a:prstGeom>
          <a:solidFill>
            <a:srgbClr val="FF00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400"/>
              <a:t>Group # : number of 1s</a:t>
            </a:r>
          </a:p>
        </p:txBody>
      </p:sp>
      <p:pic>
        <p:nvPicPr>
          <p:cNvPr id="8200" name="Picture 5" descr="roth+f05-10">
            <a:extLst>
              <a:ext uri="{FF2B5EF4-FFF2-40B4-BE49-F238E27FC236}">
                <a16:creationId xmlns:a16="http://schemas.microsoft.com/office/drawing/2014/main" id="{AF2D31A1-576B-4B10-8730-C060B4A07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288" y="3484563"/>
            <a:ext cx="2717800" cy="268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1" name="TextBox 1">
            <a:extLst>
              <a:ext uri="{FF2B5EF4-FFF2-40B4-BE49-F238E27FC236}">
                <a16:creationId xmlns:a16="http://schemas.microsoft.com/office/drawing/2014/main" id="{CE50FA5D-0613-4738-8A07-FC2D03E8E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4688" y="4035425"/>
            <a:ext cx="331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8202" name="TextBox 15">
            <a:extLst>
              <a:ext uri="{FF2B5EF4-FFF2-40B4-BE49-F238E27FC236}">
                <a16:creationId xmlns:a16="http://schemas.microsoft.com/office/drawing/2014/main" id="{AE96C6BC-990D-4B3D-A9CD-142538A7D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4688" y="4579938"/>
            <a:ext cx="3317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8203" name="TextBox 16">
            <a:extLst>
              <a:ext uri="{FF2B5EF4-FFF2-40B4-BE49-F238E27FC236}">
                <a16:creationId xmlns:a16="http://schemas.microsoft.com/office/drawing/2014/main" id="{959B4FC9-4200-415B-88F0-763510ED8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1038" y="5695950"/>
            <a:ext cx="331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8204" name="TextBox 17">
            <a:extLst>
              <a:ext uri="{FF2B5EF4-FFF2-40B4-BE49-F238E27FC236}">
                <a16:creationId xmlns:a16="http://schemas.microsoft.com/office/drawing/2014/main" id="{3FFBEA6B-AD62-462F-849F-277223A63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4576763"/>
            <a:ext cx="331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8205" name="TextBox 18">
            <a:extLst>
              <a:ext uri="{FF2B5EF4-FFF2-40B4-BE49-F238E27FC236}">
                <a16:creationId xmlns:a16="http://schemas.microsoft.com/office/drawing/2014/main" id="{E5FFCA8C-4155-46B1-8864-3B0EE7C0F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5129213"/>
            <a:ext cx="331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8206" name="TextBox 19">
            <a:extLst>
              <a:ext uri="{FF2B5EF4-FFF2-40B4-BE49-F238E27FC236}">
                <a16:creationId xmlns:a16="http://schemas.microsoft.com/office/drawing/2014/main" id="{08C7048D-F32E-4816-9925-AF6A6F740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5695950"/>
            <a:ext cx="331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8207" name="TextBox 20">
            <a:extLst>
              <a:ext uri="{FF2B5EF4-FFF2-40B4-BE49-F238E27FC236}">
                <a16:creationId xmlns:a16="http://schemas.microsoft.com/office/drawing/2014/main" id="{053AE451-922D-4F39-A59E-F366F6A65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3150" y="4035425"/>
            <a:ext cx="331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8208" name="TextBox 21">
            <a:extLst>
              <a:ext uri="{FF2B5EF4-FFF2-40B4-BE49-F238E27FC236}">
                <a16:creationId xmlns:a16="http://schemas.microsoft.com/office/drawing/2014/main" id="{3FE70B24-9DF2-4D2B-B4B0-84F2CBA54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5850" y="4576763"/>
            <a:ext cx="331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8209" name="TextBox 22">
            <a:extLst>
              <a:ext uri="{FF2B5EF4-FFF2-40B4-BE49-F238E27FC236}">
                <a16:creationId xmlns:a16="http://schemas.microsoft.com/office/drawing/2014/main" id="{5599BB5E-066C-412A-A9EA-F46B1D155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5672138"/>
            <a:ext cx="3317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8210" name="TextBox 23">
            <a:extLst>
              <a:ext uri="{FF2B5EF4-FFF2-40B4-BE49-F238E27FC236}">
                <a16:creationId xmlns:a16="http://schemas.microsoft.com/office/drawing/2014/main" id="{4175B96B-EF8D-4211-9F60-00397A47B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6413" y="5676900"/>
            <a:ext cx="331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8211" name="Text Box 17">
            <a:extLst>
              <a:ext uri="{FF2B5EF4-FFF2-40B4-BE49-F238E27FC236}">
                <a16:creationId xmlns:a16="http://schemas.microsoft.com/office/drawing/2014/main" id="{F687E6FB-F0E6-41AB-A504-FD34C26B4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5538"/>
            <a:ext cx="1511300" cy="4619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400"/>
              <a:t>Example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>
            <a:extLst>
              <a:ext uri="{FF2B5EF4-FFF2-40B4-BE49-F238E27FC236}">
                <a16:creationId xmlns:a16="http://schemas.microsoft.com/office/drawing/2014/main" id="{3B4BED11-11EC-4CC8-84F1-82EA776192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2DAF787-D19A-43B6-959D-7EF2806B44B0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Rectangle 1026">
            <a:extLst>
              <a:ext uri="{FF2B5EF4-FFF2-40B4-BE49-F238E27FC236}">
                <a16:creationId xmlns:a16="http://schemas.microsoft.com/office/drawing/2014/main" id="{34B29167-CDE4-40C2-A5C5-1FBBA357F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8229600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6.1 Determination of Prime Implicants</a:t>
            </a:r>
          </a:p>
        </p:txBody>
      </p:sp>
      <p:sp>
        <p:nvSpPr>
          <p:cNvPr id="9220" name="Text Box 1029">
            <a:extLst>
              <a:ext uri="{FF2B5EF4-FFF2-40B4-BE49-F238E27FC236}">
                <a16:creationId xmlns:a16="http://schemas.microsoft.com/office/drawing/2014/main" id="{70899200-2658-4188-897C-06B5986E1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5538"/>
            <a:ext cx="81534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400"/>
              <a:t>Determination of Prime Implicants (Table 6-1)</a:t>
            </a:r>
          </a:p>
        </p:txBody>
      </p:sp>
      <p:grpSp>
        <p:nvGrpSpPr>
          <p:cNvPr id="9221" name="그룹 3">
            <a:extLst>
              <a:ext uri="{FF2B5EF4-FFF2-40B4-BE49-F238E27FC236}">
                <a16:creationId xmlns:a16="http://schemas.microsoft.com/office/drawing/2014/main" id="{B21EA550-CD7C-489D-9998-2795E1F99E36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628775"/>
            <a:ext cx="6048375" cy="4754563"/>
            <a:chOff x="900113" y="1628775"/>
            <a:chExt cx="6048375" cy="4754563"/>
          </a:xfrm>
        </p:grpSpPr>
        <p:grpSp>
          <p:nvGrpSpPr>
            <p:cNvPr id="9222" name="Group 1123">
              <a:extLst>
                <a:ext uri="{FF2B5EF4-FFF2-40B4-BE49-F238E27FC236}">
                  <a16:creationId xmlns:a16="http://schemas.microsoft.com/office/drawing/2014/main" id="{A0C09342-9F09-4508-8CC0-77308DFF6C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0113" y="1628775"/>
              <a:ext cx="6048375" cy="4754563"/>
              <a:chOff x="839" y="1071"/>
              <a:chExt cx="3810" cy="2995"/>
            </a:xfrm>
          </p:grpSpPr>
          <p:sp>
            <p:nvSpPr>
              <p:cNvPr id="9229" name="Text Box 1031">
                <a:extLst>
                  <a:ext uri="{FF2B5EF4-FFF2-40B4-BE49-F238E27FC236}">
                    <a16:creationId xmlns:a16="http://schemas.microsoft.com/office/drawing/2014/main" id="{E5BD2B41-8B71-4A8B-9E1A-F063C04B68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8" y="1071"/>
                <a:ext cx="322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r>
                  <a:rPr lang="en-US" altLang="ko-KR"/>
                  <a:t>Column Ⅰ     Column Ⅱ         Column Ⅲ</a:t>
                </a:r>
                <a:r>
                  <a:rPr lang="en-US" altLang="ko-KR" b="0" u="sng"/>
                  <a:t>               </a:t>
                </a:r>
              </a:p>
            </p:txBody>
          </p:sp>
          <p:graphicFrame>
            <p:nvGraphicFramePr>
              <p:cNvPr id="9230" name="Object 1030">
                <a:extLst>
                  <a:ext uri="{FF2B5EF4-FFF2-40B4-BE49-F238E27FC236}">
                    <a16:creationId xmlns:a16="http://schemas.microsoft.com/office/drawing/2014/main" id="{02A02C69-85C5-4D82-8001-69890FB95DD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39" y="1392"/>
              <a:ext cx="3677" cy="26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4051300" imgH="2946400" progId="Equation.3">
                      <p:embed/>
                    </p:oleObj>
                  </mc:Choice>
                  <mc:Fallback>
                    <p:oleObj name="Equation" r:id="rId2" imgW="4051300" imgH="2946400" progId="Equation.3">
                      <p:embed/>
                      <p:pic>
                        <p:nvPicPr>
                          <p:cNvPr id="0" name="Object 10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9" y="1392"/>
                            <a:ext cx="3677" cy="26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31" name="Line 1033">
                <a:extLst>
                  <a:ext uri="{FF2B5EF4-FFF2-40B4-BE49-F238E27FC236}">
                    <a16:creationId xmlns:a16="http://schemas.microsoft.com/office/drawing/2014/main" id="{79E5D6C8-6C52-4406-B471-BBB0947B64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296"/>
                <a:ext cx="36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32" name="AutoShape 1034">
                <a:extLst>
                  <a:ext uri="{FF2B5EF4-FFF2-40B4-BE49-F238E27FC236}">
                    <a16:creationId xmlns:a16="http://schemas.microsoft.com/office/drawing/2014/main" id="{011B5FB8-2E0A-4CDA-86A2-41CE437395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8" y="3072"/>
                <a:ext cx="48" cy="336"/>
              </a:xfrm>
              <a:prstGeom prst="leftBrace">
                <a:avLst>
                  <a:gd name="adj1" fmla="val 5833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endParaRPr lang="ko-KR" altLang="en-US"/>
              </a:p>
            </p:txBody>
          </p:sp>
          <p:sp>
            <p:nvSpPr>
              <p:cNvPr id="9233" name="AutoShape 1035">
                <a:extLst>
                  <a:ext uri="{FF2B5EF4-FFF2-40B4-BE49-F238E27FC236}">
                    <a16:creationId xmlns:a16="http://schemas.microsoft.com/office/drawing/2014/main" id="{2A3C0152-D369-432E-B155-597B08EE42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8" y="2256"/>
                <a:ext cx="48" cy="720"/>
              </a:xfrm>
              <a:prstGeom prst="leftBrace">
                <a:avLst>
                  <a:gd name="adj1" fmla="val 12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endParaRPr lang="ko-KR" altLang="en-US"/>
              </a:p>
            </p:txBody>
          </p:sp>
          <p:sp>
            <p:nvSpPr>
              <p:cNvPr id="9234" name="AutoShape 1036">
                <a:extLst>
                  <a:ext uri="{FF2B5EF4-FFF2-40B4-BE49-F238E27FC236}">
                    <a16:creationId xmlns:a16="http://schemas.microsoft.com/office/drawing/2014/main" id="{CC6B2BE4-970A-47D1-BCB9-245F37EB91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8" y="1680"/>
                <a:ext cx="48" cy="432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endParaRPr lang="ko-KR" altLang="en-US"/>
              </a:p>
            </p:txBody>
          </p:sp>
          <p:sp>
            <p:nvSpPr>
              <p:cNvPr id="9235" name="Line 1037">
                <a:extLst>
                  <a:ext uri="{FF2B5EF4-FFF2-40B4-BE49-F238E27FC236}">
                    <a16:creationId xmlns:a16="http://schemas.microsoft.com/office/drawing/2014/main" id="{E2169B18-8BAC-41C4-BFED-9B9BDF4E51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9" y="157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36" name="Line 1038">
                <a:extLst>
                  <a:ext uri="{FF2B5EF4-FFF2-40B4-BE49-F238E27FC236}">
                    <a16:creationId xmlns:a16="http://schemas.microsoft.com/office/drawing/2014/main" id="{ADFD62B3-0151-410F-8C7E-D357D29C37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9" y="217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37" name="Line 1039">
                <a:extLst>
                  <a:ext uri="{FF2B5EF4-FFF2-40B4-BE49-F238E27FC236}">
                    <a16:creationId xmlns:a16="http://schemas.microsoft.com/office/drawing/2014/main" id="{B2C56E09-1382-4D4C-A61F-61B9261BE7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3" y="3011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38" name="Line 1040">
                <a:extLst>
                  <a:ext uri="{FF2B5EF4-FFF2-40B4-BE49-F238E27FC236}">
                    <a16:creationId xmlns:a16="http://schemas.microsoft.com/office/drawing/2014/main" id="{62764E21-75B5-4498-8420-1460F5A773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3" y="343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39" name="Line 1042">
                <a:extLst>
                  <a:ext uri="{FF2B5EF4-FFF2-40B4-BE49-F238E27FC236}">
                    <a16:creationId xmlns:a16="http://schemas.microsoft.com/office/drawing/2014/main" id="{ABAFA264-858B-4CAC-9C76-E311B378C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99" y="1979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40" name="Line 1043">
                <a:extLst>
                  <a:ext uri="{FF2B5EF4-FFF2-40B4-BE49-F238E27FC236}">
                    <a16:creationId xmlns:a16="http://schemas.microsoft.com/office/drawing/2014/main" id="{44D1124C-17F3-4AD6-8D13-08C45B185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90" y="322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41" name="Line 1044">
                <a:extLst>
                  <a:ext uri="{FF2B5EF4-FFF2-40B4-BE49-F238E27FC236}">
                    <a16:creationId xmlns:a16="http://schemas.microsoft.com/office/drawing/2014/main" id="{366BCDE9-AC2E-49E7-8F6F-51B50CC194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90" y="4051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42" name="Line 1045">
                <a:extLst>
                  <a:ext uri="{FF2B5EF4-FFF2-40B4-BE49-F238E27FC236}">
                    <a16:creationId xmlns:a16="http://schemas.microsoft.com/office/drawing/2014/main" id="{7E96436C-D65C-4BEC-A565-5340344EBA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58" y="1894"/>
                <a:ext cx="10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43" name="Line 1046">
                <a:extLst>
                  <a:ext uri="{FF2B5EF4-FFF2-40B4-BE49-F238E27FC236}">
                    <a16:creationId xmlns:a16="http://schemas.microsoft.com/office/drawing/2014/main" id="{802EBD92-A527-40C1-93EA-6DE5C1A8B1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6" y="2109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44" name="Line 1047">
                <a:extLst>
                  <a:ext uri="{FF2B5EF4-FFF2-40B4-BE49-F238E27FC236}">
                    <a16:creationId xmlns:a16="http://schemas.microsoft.com/office/drawing/2014/main" id="{EAB1F58A-FD01-46AD-A93E-3D039CD984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7" y="2206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45" name="Line 1048">
                <a:extLst>
                  <a:ext uri="{FF2B5EF4-FFF2-40B4-BE49-F238E27FC236}">
                    <a16:creationId xmlns:a16="http://schemas.microsoft.com/office/drawing/2014/main" id="{23B44960-DA30-4466-9EFF-E89EAF13E4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9" y="2614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46" name="Line 1049">
                <a:extLst>
                  <a:ext uri="{FF2B5EF4-FFF2-40B4-BE49-F238E27FC236}">
                    <a16:creationId xmlns:a16="http://schemas.microsoft.com/office/drawing/2014/main" id="{35813555-2710-4B78-A604-302C866C47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0" y="2517"/>
                <a:ext cx="12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9247" name="Group 1055">
                <a:extLst>
                  <a:ext uri="{FF2B5EF4-FFF2-40B4-BE49-F238E27FC236}">
                    <a16:creationId xmlns:a16="http://schemas.microsoft.com/office/drawing/2014/main" id="{094D6CD6-B69B-4A8A-A195-D29552E43F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1392"/>
                <a:ext cx="96" cy="96"/>
                <a:chOff x="432" y="3696"/>
                <a:chExt cx="96" cy="144"/>
              </a:xfrm>
            </p:grpSpPr>
            <p:sp>
              <p:nvSpPr>
                <p:cNvPr id="9305" name="Line 1053">
                  <a:extLst>
                    <a:ext uri="{FF2B5EF4-FFF2-40B4-BE49-F238E27FC236}">
                      <a16:creationId xmlns:a16="http://schemas.microsoft.com/office/drawing/2014/main" id="{695FB620-E739-478F-BAEC-54E56F38F0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306" name="Line 1054">
                  <a:extLst>
                    <a:ext uri="{FF2B5EF4-FFF2-40B4-BE49-F238E27FC236}">
                      <a16:creationId xmlns:a16="http://schemas.microsoft.com/office/drawing/2014/main" id="{5DA8891A-2B48-40F5-A3BA-D5F6C3FC5D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248" name="Group 1065">
                <a:extLst>
                  <a:ext uri="{FF2B5EF4-FFF2-40B4-BE49-F238E27FC236}">
                    <a16:creationId xmlns:a16="http://schemas.microsoft.com/office/drawing/2014/main" id="{E84E13EB-1FE1-4DD1-95C5-56110A6964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3888"/>
                <a:ext cx="96" cy="96"/>
                <a:chOff x="432" y="3696"/>
                <a:chExt cx="96" cy="144"/>
              </a:xfrm>
            </p:grpSpPr>
            <p:sp>
              <p:nvSpPr>
                <p:cNvPr id="9303" name="Line 1066">
                  <a:extLst>
                    <a:ext uri="{FF2B5EF4-FFF2-40B4-BE49-F238E27FC236}">
                      <a16:creationId xmlns:a16="http://schemas.microsoft.com/office/drawing/2014/main" id="{B8688778-E6F6-427F-A369-92C905C390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304" name="Line 1067">
                  <a:extLst>
                    <a:ext uri="{FF2B5EF4-FFF2-40B4-BE49-F238E27FC236}">
                      <a16:creationId xmlns:a16="http://schemas.microsoft.com/office/drawing/2014/main" id="{60D0BF00-5A2B-4C7D-874B-3F607DE536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249" name="Group 1068">
                <a:extLst>
                  <a:ext uri="{FF2B5EF4-FFF2-40B4-BE49-F238E27FC236}">
                    <a16:creationId xmlns:a16="http://schemas.microsoft.com/office/drawing/2014/main" id="{5BEA7217-C293-4F08-8711-44F9702BF9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3696"/>
                <a:ext cx="96" cy="96"/>
                <a:chOff x="432" y="3696"/>
                <a:chExt cx="96" cy="144"/>
              </a:xfrm>
            </p:grpSpPr>
            <p:sp>
              <p:nvSpPr>
                <p:cNvPr id="9301" name="Line 1069">
                  <a:extLst>
                    <a:ext uri="{FF2B5EF4-FFF2-40B4-BE49-F238E27FC236}">
                      <a16:creationId xmlns:a16="http://schemas.microsoft.com/office/drawing/2014/main" id="{87966682-E4D5-441A-8087-82313E6CD1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302" name="Line 1070">
                  <a:extLst>
                    <a:ext uri="{FF2B5EF4-FFF2-40B4-BE49-F238E27FC236}">
                      <a16:creationId xmlns:a16="http://schemas.microsoft.com/office/drawing/2014/main" id="{4145C17C-28E8-4975-B6EF-246C8CAB46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250" name="Group 1071">
                <a:extLst>
                  <a:ext uri="{FF2B5EF4-FFF2-40B4-BE49-F238E27FC236}">
                    <a16:creationId xmlns:a16="http://schemas.microsoft.com/office/drawing/2014/main" id="{CC183EAD-4D7B-453A-9836-BC1CF807CB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3072"/>
                <a:ext cx="96" cy="96"/>
                <a:chOff x="432" y="3696"/>
                <a:chExt cx="96" cy="144"/>
              </a:xfrm>
            </p:grpSpPr>
            <p:sp>
              <p:nvSpPr>
                <p:cNvPr id="9299" name="Line 1072">
                  <a:extLst>
                    <a:ext uri="{FF2B5EF4-FFF2-40B4-BE49-F238E27FC236}">
                      <a16:creationId xmlns:a16="http://schemas.microsoft.com/office/drawing/2014/main" id="{B64B2914-65BA-4E0F-99BF-9FAFC35666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300" name="Line 1073">
                  <a:extLst>
                    <a:ext uri="{FF2B5EF4-FFF2-40B4-BE49-F238E27FC236}">
                      <a16:creationId xmlns:a16="http://schemas.microsoft.com/office/drawing/2014/main" id="{BFD4A832-DA32-4706-89AC-384D1F9738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251" name="Group 1074">
                <a:extLst>
                  <a:ext uri="{FF2B5EF4-FFF2-40B4-BE49-F238E27FC236}">
                    <a16:creationId xmlns:a16="http://schemas.microsoft.com/office/drawing/2014/main" id="{48A0A9A6-F844-4B80-A2A2-F0B5D89BBD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2832"/>
                <a:ext cx="96" cy="96"/>
                <a:chOff x="432" y="3696"/>
                <a:chExt cx="96" cy="144"/>
              </a:xfrm>
            </p:grpSpPr>
            <p:sp>
              <p:nvSpPr>
                <p:cNvPr id="9297" name="Line 1075">
                  <a:extLst>
                    <a:ext uri="{FF2B5EF4-FFF2-40B4-BE49-F238E27FC236}">
                      <a16:creationId xmlns:a16="http://schemas.microsoft.com/office/drawing/2014/main" id="{C874A7DE-7D46-4099-A71C-B1D737DF2F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98" name="Line 1076">
                  <a:extLst>
                    <a:ext uri="{FF2B5EF4-FFF2-40B4-BE49-F238E27FC236}">
                      <a16:creationId xmlns:a16="http://schemas.microsoft.com/office/drawing/2014/main" id="{F81D6AC1-F819-4A6D-A1E8-15C6C2699D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252" name="Group 1077">
                <a:extLst>
                  <a:ext uri="{FF2B5EF4-FFF2-40B4-BE49-F238E27FC236}">
                    <a16:creationId xmlns:a16="http://schemas.microsoft.com/office/drawing/2014/main" id="{0CF61096-A0C5-4FC2-A2F6-A9AC96D060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2640"/>
                <a:ext cx="96" cy="96"/>
                <a:chOff x="432" y="3696"/>
                <a:chExt cx="96" cy="144"/>
              </a:xfrm>
            </p:grpSpPr>
            <p:sp>
              <p:nvSpPr>
                <p:cNvPr id="9295" name="Line 1078">
                  <a:extLst>
                    <a:ext uri="{FF2B5EF4-FFF2-40B4-BE49-F238E27FC236}">
                      <a16:creationId xmlns:a16="http://schemas.microsoft.com/office/drawing/2014/main" id="{BFC786B5-3AFE-45B8-8212-65B61E5E9E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96" name="Line 1079">
                  <a:extLst>
                    <a:ext uri="{FF2B5EF4-FFF2-40B4-BE49-F238E27FC236}">
                      <a16:creationId xmlns:a16="http://schemas.microsoft.com/office/drawing/2014/main" id="{0BB1C3B7-1118-4E10-BC70-C838BFDB62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253" name="Group 1080">
                <a:extLst>
                  <a:ext uri="{FF2B5EF4-FFF2-40B4-BE49-F238E27FC236}">
                    <a16:creationId xmlns:a16="http://schemas.microsoft.com/office/drawing/2014/main" id="{3886438E-C2BC-49D0-8CD4-7E92A6DB14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2448"/>
                <a:ext cx="96" cy="96"/>
                <a:chOff x="432" y="3696"/>
                <a:chExt cx="96" cy="144"/>
              </a:xfrm>
            </p:grpSpPr>
            <p:sp>
              <p:nvSpPr>
                <p:cNvPr id="9293" name="Line 1081">
                  <a:extLst>
                    <a:ext uri="{FF2B5EF4-FFF2-40B4-BE49-F238E27FC236}">
                      <a16:creationId xmlns:a16="http://schemas.microsoft.com/office/drawing/2014/main" id="{767AC6B8-3EB1-4F50-9E1C-2B58AEC5D6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94" name="Line 1082">
                  <a:extLst>
                    <a:ext uri="{FF2B5EF4-FFF2-40B4-BE49-F238E27FC236}">
                      <a16:creationId xmlns:a16="http://schemas.microsoft.com/office/drawing/2014/main" id="{CBEFDB0C-A19B-4B91-B942-E7791D69A8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254" name="Group 1083">
                <a:extLst>
                  <a:ext uri="{FF2B5EF4-FFF2-40B4-BE49-F238E27FC236}">
                    <a16:creationId xmlns:a16="http://schemas.microsoft.com/office/drawing/2014/main" id="{E0BB5B75-3522-45E6-A8E7-87C35E0676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2256"/>
                <a:ext cx="96" cy="96"/>
                <a:chOff x="432" y="3696"/>
                <a:chExt cx="96" cy="144"/>
              </a:xfrm>
            </p:grpSpPr>
            <p:sp>
              <p:nvSpPr>
                <p:cNvPr id="9291" name="Line 1084">
                  <a:extLst>
                    <a:ext uri="{FF2B5EF4-FFF2-40B4-BE49-F238E27FC236}">
                      <a16:creationId xmlns:a16="http://schemas.microsoft.com/office/drawing/2014/main" id="{E4F61EFB-214A-4900-B519-C17D8254D1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92" name="Line 1085">
                  <a:extLst>
                    <a:ext uri="{FF2B5EF4-FFF2-40B4-BE49-F238E27FC236}">
                      <a16:creationId xmlns:a16="http://schemas.microsoft.com/office/drawing/2014/main" id="{DB173896-B62B-414D-8F74-FBBE0F46E2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255" name="Group 1086">
                <a:extLst>
                  <a:ext uri="{FF2B5EF4-FFF2-40B4-BE49-F238E27FC236}">
                    <a16:creationId xmlns:a16="http://schemas.microsoft.com/office/drawing/2014/main" id="{C19C3B20-9FD6-4EE3-919B-1EF0060563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1824"/>
                <a:ext cx="96" cy="96"/>
                <a:chOff x="432" y="3696"/>
                <a:chExt cx="96" cy="144"/>
              </a:xfrm>
            </p:grpSpPr>
            <p:sp>
              <p:nvSpPr>
                <p:cNvPr id="9289" name="Line 1087">
                  <a:extLst>
                    <a:ext uri="{FF2B5EF4-FFF2-40B4-BE49-F238E27FC236}">
                      <a16:creationId xmlns:a16="http://schemas.microsoft.com/office/drawing/2014/main" id="{ACA5C15A-50A4-4EB5-BEB9-F41E491703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90" name="Line 1088">
                  <a:extLst>
                    <a:ext uri="{FF2B5EF4-FFF2-40B4-BE49-F238E27FC236}">
                      <a16:creationId xmlns:a16="http://schemas.microsoft.com/office/drawing/2014/main" id="{2660B5D7-E266-4219-966D-0319F8F946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256" name="Group 1089">
                <a:extLst>
                  <a:ext uri="{FF2B5EF4-FFF2-40B4-BE49-F238E27FC236}">
                    <a16:creationId xmlns:a16="http://schemas.microsoft.com/office/drawing/2014/main" id="{75816E43-AA58-4B28-9F8B-21685BC3A6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1632"/>
                <a:ext cx="96" cy="96"/>
                <a:chOff x="432" y="3696"/>
                <a:chExt cx="96" cy="144"/>
              </a:xfrm>
            </p:grpSpPr>
            <p:sp>
              <p:nvSpPr>
                <p:cNvPr id="9287" name="Line 1090">
                  <a:extLst>
                    <a:ext uri="{FF2B5EF4-FFF2-40B4-BE49-F238E27FC236}">
                      <a16:creationId xmlns:a16="http://schemas.microsoft.com/office/drawing/2014/main" id="{77AB2548-8603-4E6A-AFD9-7D9C12522A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88" name="Line 1091">
                  <a:extLst>
                    <a:ext uri="{FF2B5EF4-FFF2-40B4-BE49-F238E27FC236}">
                      <a16:creationId xmlns:a16="http://schemas.microsoft.com/office/drawing/2014/main" id="{18DE12C3-26AC-49B4-9FFC-48EB7CF268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257" name="Group 1092">
                <a:extLst>
                  <a:ext uri="{FF2B5EF4-FFF2-40B4-BE49-F238E27FC236}">
                    <a16:creationId xmlns:a16="http://schemas.microsoft.com/office/drawing/2014/main" id="{0519D4A1-E540-4240-B190-5609558D7B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1392"/>
                <a:ext cx="96" cy="96"/>
                <a:chOff x="432" y="3696"/>
                <a:chExt cx="96" cy="144"/>
              </a:xfrm>
            </p:grpSpPr>
            <p:sp>
              <p:nvSpPr>
                <p:cNvPr id="9285" name="Line 1093">
                  <a:extLst>
                    <a:ext uri="{FF2B5EF4-FFF2-40B4-BE49-F238E27FC236}">
                      <a16:creationId xmlns:a16="http://schemas.microsoft.com/office/drawing/2014/main" id="{9CC4FC9B-3554-425B-89F3-6A1972F031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86" name="Line 1094">
                  <a:extLst>
                    <a:ext uri="{FF2B5EF4-FFF2-40B4-BE49-F238E27FC236}">
                      <a16:creationId xmlns:a16="http://schemas.microsoft.com/office/drawing/2014/main" id="{3B0E6C8C-BFF9-49DA-91E8-4983E45E57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258" name="Group 1095">
                <a:extLst>
                  <a:ext uri="{FF2B5EF4-FFF2-40B4-BE49-F238E27FC236}">
                    <a16:creationId xmlns:a16="http://schemas.microsoft.com/office/drawing/2014/main" id="{2292EC11-6BD3-4C45-81EB-70776545EB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3264"/>
                <a:ext cx="96" cy="96"/>
                <a:chOff x="432" y="3696"/>
                <a:chExt cx="96" cy="144"/>
              </a:xfrm>
            </p:grpSpPr>
            <p:sp>
              <p:nvSpPr>
                <p:cNvPr id="9283" name="Line 1096">
                  <a:extLst>
                    <a:ext uri="{FF2B5EF4-FFF2-40B4-BE49-F238E27FC236}">
                      <a16:creationId xmlns:a16="http://schemas.microsoft.com/office/drawing/2014/main" id="{69853FB9-4AD1-425D-BA6C-F43CDF5BC4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84" name="Line 1097">
                  <a:extLst>
                    <a:ext uri="{FF2B5EF4-FFF2-40B4-BE49-F238E27FC236}">
                      <a16:creationId xmlns:a16="http://schemas.microsoft.com/office/drawing/2014/main" id="{085B84B4-0D20-4A8B-8B7E-1E49413973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259" name="Group 1098">
                <a:extLst>
                  <a:ext uri="{FF2B5EF4-FFF2-40B4-BE49-F238E27FC236}">
                    <a16:creationId xmlns:a16="http://schemas.microsoft.com/office/drawing/2014/main" id="{3113EAAA-B654-4D62-B000-B2B3CC5403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3072"/>
                <a:ext cx="96" cy="96"/>
                <a:chOff x="432" y="3696"/>
                <a:chExt cx="96" cy="144"/>
              </a:xfrm>
            </p:grpSpPr>
            <p:sp>
              <p:nvSpPr>
                <p:cNvPr id="9281" name="Line 1099">
                  <a:extLst>
                    <a:ext uri="{FF2B5EF4-FFF2-40B4-BE49-F238E27FC236}">
                      <a16:creationId xmlns:a16="http://schemas.microsoft.com/office/drawing/2014/main" id="{FC5A1FC4-FD32-44F9-89C9-7F852FE08D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82" name="Line 1100">
                  <a:extLst>
                    <a:ext uri="{FF2B5EF4-FFF2-40B4-BE49-F238E27FC236}">
                      <a16:creationId xmlns:a16="http://schemas.microsoft.com/office/drawing/2014/main" id="{D056A0FB-F58D-40AB-9C78-34D2BA598D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260" name="Group 1101">
                <a:extLst>
                  <a:ext uri="{FF2B5EF4-FFF2-40B4-BE49-F238E27FC236}">
                    <a16:creationId xmlns:a16="http://schemas.microsoft.com/office/drawing/2014/main" id="{7E3B65AD-FB0B-48AF-B787-8D6BDC238D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2832"/>
                <a:ext cx="96" cy="96"/>
                <a:chOff x="432" y="3696"/>
                <a:chExt cx="96" cy="144"/>
              </a:xfrm>
            </p:grpSpPr>
            <p:sp>
              <p:nvSpPr>
                <p:cNvPr id="9279" name="Line 1102">
                  <a:extLst>
                    <a:ext uri="{FF2B5EF4-FFF2-40B4-BE49-F238E27FC236}">
                      <a16:creationId xmlns:a16="http://schemas.microsoft.com/office/drawing/2014/main" id="{BF902152-1280-4ECD-8A9D-413D5517D2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80" name="Line 1103">
                  <a:extLst>
                    <a:ext uri="{FF2B5EF4-FFF2-40B4-BE49-F238E27FC236}">
                      <a16:creationId xmlns:a16="http://schemas.microsoft.com/office/drawing/2014/main" id="{E19C39F8-2B1C-4BF7-8773-A3DF9EB26E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261" name="Group 1104">
                <a:extLst>
                  <a:ext uri="{FF2B5EF4-FFF2-40B4-BE49-F238E27FC236}">
                    <a16:creationId xmlns:a16="http://schemas.microsoft.com/office/drawing/2014/main" id="{B95A3770-B9E1-42F1-8563-546667CD0B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2640"/>
                <a:ext cx="96" cy="96"/>
                <a:chOff x="432" y="3696"/>
                <a:chExt cx="96" cy="144"/>
              </a:xfrm>
            </p:grpSpPr>
            <p:sp>
              <p:nvSpPr>
                <p:cNvPr id="9277" name="Line 1105">
                  <a:extLst>
                    <a:ext uri="{FF2B5EF4-FFF2-40B4-BE49-F238E27FC236}">
                      <a16:creationId xmlns:a16="http://schemas.microsoft.com/office/drawing/2014/main" id="{64657AA7-DC9F-4BB6-917D-AA80A345EA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78" name="Line 1106">
                  <a:extLst>
                    <a:ext uri="{FF2B5EF4-FFF2-40B4-BE49-F238E27FC236}">
                      <a16:creationId xmlns:a16="http://schemas.microsoft.com/office/drawing/2014/main" id="{71B7F686-5C37-40F2-97EC-85D68B2293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262" name="Group 1107">
                <a:extLst>
                  <a:ext uri="{FF2B5EF4-FFF2-40B4-BE49-F238E27FC236}">
                    <a16:creationId xmlns:a16="http://schemas.microsoft.com/office/drawing/2014/main" id="{94A8489C-54B0-4803-A26A-DC7F8FF70B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2448"/>
                <a:ext cx="96" cy="96"/>
                <a:chOff x="432" y="3696"/>
                <a:chExt cx="96" cy="144"/>
              </a:xfrm>
            </p:grpSpPr>
            <p:sp>
              <p:nvSpPr>
                <p:cNvPr id="9275" name="Line 1108">
                  <a:extLst>
                    <a:ext uri="{FF2B5EF4-FFF2-40B4-BE49-F238E27FC236}">
                      <a16:creationId xmlns:a16="http://schemas.microsoft.com/office/drawing/2014/main" id="{8036FFDA-DFF2-4734-8A17-504C42832C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76" name="Line 1109">
                  <a:extLst>
                    <a:ext uri="{FF2B5EF4-FFF2-40B4-BE49-F238E27FC236}">
                      <a16:creationId xmlns:a16="http://schemas.microsoft.com/office/drawing/2014/main" id="{A2D19442-5835-4C42-9101-F957C326C7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263" name="Group 1110">
                <a:extLst>
                  <a:ext uri="{FF2B5EF4-FFF2-40B4-BE49-F238E27FC236}">
                    <a16:creationId xmlns:a16="http://schemas.microsoft.com/office/drawing/2014/main" id="{FE088F0F-8153-442E-B31C-445281E0A1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2256"/>
                <a:ext cx="96" cy="96"/>
                <a:chOff x="432" y="3696"/>
                <a:chExt cx="96" cy="144"/>
              </a:xfrm>
            </p:grpSpPr>
            <p:sp>
              <p:nvSpPr>
                <p:cNvPr id="9273" name="Line 1111">
                  <a:extLst>
                    <a:ext uri="{FF2B5EF4-FFF2-40B4-BE49-F238E27FC236}">
                      <a16:creationId xmlns:a16="http://schemas.microsoft.com/office/drawing/2014/main" id="{BD0E4BFA-4228-4E43-9229-F9836F981B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74" name="Line 1112">
                  <a:extLst>
                    <a:ext uri="{FF2B5EF4-FFF2-40B4-BE49-F238E27FC236}">
                      <a16:creationId xmlns:a16="http://schemas.microsoft.com/office/drawing/2014/main" id="{DB8DA9C8-89A9-42E2-B62E-28F7B803C8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264" name="Group 1113">
                <a:extLst>
                  <a:ext uri="{FF2B5EF4-FFF2-40B4-BE49-F238E27FC236}">
                    <a16:creationId xmlns:a16="http://schemas.microsoft.com/office/drawing/2014/main" id="{66069D49-ECD3-4866-B980-F0B41FD734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2016"/>
                <a:ext cx="96" cy="96"/>
                <a:chOff x="432" y="3696"/>
                <a:chExt cx="96" cy="144"/>
              </a:xfrm>
            </p:grpSpPr>
            <p:sp>
              <p:nvSpPr>
                <p:cNvPr id="9271" name="Line 1114">
                  <a:extLst>
                    <a:ext uri="{FF2B5EF4-FFF2-40B4-BE49-F238E27FC236}">
                      <a16:creationId xmlns:a16="http://schemas.microsoft.com/office/drawing/2014/main" id="{BFE51860-1EC4-41AD-9B0F-B76B1BB1DB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72" name="Line 1115">
                  <a:extLst>
                    <a:ext uri="{FF2B5EF4-FFF2-40B4-BE49-F238E27FC236}">
                      <a16:creationId xmlns:a16="http://schemas.microsoft.com/office/drawing/2014/main" id="{CA478EEF-7BEA-4B73-BE34-33C736550F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265" name="Group 1116">
                <a:extLst>
                  <a:ext uri="{FF2B5EF4-FFF2-40B4-BE49-F238E27FC236}">
                    <a16:creationId xmlns:a16="http://schemas.microsoft.com/office/drawing/2014/main" id="{DC65FD0F-3362-4713-BB4F-009136AF5A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1824"/>
                <a:ext cx="96" cy="96"/>
                <a:chOff x="432" y="3696"/>
                <a:chExt cx="96" cy="144"/>
              </a:xfrm>
            </p:grpSpPr>
            <p:sp>
              <p:nvSpPr>
                <p:cNvPr id="9269" name="Line 1117">
                  <a:extLst>
                    <a:ext uri="{FF2B5EF4-FFF2-40B4-BE49-F238E27FC236}">
                      <a16:creationId xmlns:a16="http://schemas.microsoft.com/office/drawing/2014/main" id="{CE902EB9-659F-4698-9EE7-7BF992219D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70" name="Line 1118">
                  <a:extLst>
                    <a:ext uri="{FF2B5EF4-FFF2-40B4-BE49-F238E27FC236}">
                      <a16:creationId xmlns:a16="http://schemas.microsoft.com/office/drawing/2014/main" id="{4B792C13-FEC6-4015-9664-AA92DC34F9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266" name="Group 1119">
                <a:extLst>
                  <a:ext uri="{FF2B5EF4-FFF2-40B4-BE49-F238E27FC236}">
                    <a16:creationId xmlns:a16="http://schemas.microsoft.com/office/drawing/2014/main" id="{6D21ED84-769F-46B2-9F06-0AF973B3AA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1632"/>
                <a:ext cx="96" cy="96"/>
                <a:chOff x="432" y="3696"/>
                <a:chExt cx="96" cy="144"/>
              </a:xfrm>
            </p:grpSpPr>
            <p:sp>
              <p:nvSpPr>
                <p:cNvPr id="9267" name="Line 1120">
                  <a:extLst>
                    <a:ext uri="{FF2B5EF4-FFF2-40B4-BE49-F238E27FC236}">
                      <a16:creationId xmlns:a16="http://schemas.microsoft.com/office/drawing/2014/main" id="{E6B7C553-91FF-4E16-B551-0C1A93A64E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68" name="Line 1121">
                  <a:extLst>
                    <a:ext uri="{FF2B5EF4-FFF2-40B4-BE49-F238E27FC236}">
                      <a16:creationId xmlns:a16="http://schemas.microsoft.com/office/drawing/2014/main" id="{17FE9B33-BE0B-4A59-9F04-1D0440E6B5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9223" name="모서리가 둥근 직사각형 2">
              <a:extLst>
                <a:ext uri="{FF2B5EF4-FFF2-40B4-BE49-F238E27FC236}">
                  <a16:creationId xmlns:a16="http://schemas.microsoft.com/office/drawing/2014/main" id="{5D0C01D5-2E16-4E28-85C1-3420D950E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370" y="2126006"/>
              <a:ext cx="1108942" cy="282575"/>
            </a:xfrm>
            <a:prstGeom prst="roundRect">
              <a:avLst>
                <a:gd name="adj" fmla="val 16667"/>
              </a:avLst>
            </a:prstGeom>
            <a:noFill/>
            <a:ln w="31750" algn="ctr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9224" name="모서리가 둥근 직사각형 85">
              <a:extLst>
                <a:ext uri="{FF2B5EF4-FFF2-40B4-BE49-F238E27FC236}">
                  <a16:creationId xmlns:a16="http://schemas.microsoft.com/office/drawing/2014/main" id="{796B90F3-DC8F-4D0B-A8DB-F7B8CAB7B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843" y="2473639"/>
              <a:ext cx="1108942" cy="282575"/>
            </a:xfrm>
            <a:prstGeom prst="roundRect">
              <a:avLst>
                <a:gd name="adj" fmla="val 16667"/>
              </a:avLst>
            </a:prstGeom>
            <a:noFill/>
            <a:ln w="31750" algn="ctr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9225" name="모서리가 둥근 직사각형 86">
              <a:extLst>
                <a:ext uri="{FF2B5EF4-FFF2-40B4-BE49-F238E27FC236}">
                  <a16:creationId xmlns:a16="http://schemas.microsoft.com/office/drawing/2014/main" id="{B3F11559-A3BA-4540-AF06-EDF7B8297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554" y="3106031"/>
              <a:ext cx="1560252" cy="294395"/>
            </a:xfrm>
            <a:prstGeom prst="roundRect">
              <a:avLst>
                <a:gd name="adj" fmla="val 16667"/>
              </a:avLst>
            </a:prstGeom>
            <a:noFill/>
            <a:ln w="31750" algn="ctr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9226" name="모서리가 둥근 직사각형 87">
              <a:extLst>
                <a:ext uri="{FF2B5EF4-FFF2-40B4-BE49-F238E27FC236}">
                  <a16:creationId xmlns:a16="http://schemas.microsoft.com/office/drawing/2014/main" id="{8044C48F-3D73-4055-9E78-170F6B4C3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197" y="5085184"/>
              <a:ext cx="1560252" cy="294395"/>
            </a:xfrm>
            <a:prstGeom prst="roundRect">
              <a:avLst>
                <a:gd name="adj" fmla="val 16667"/>
              </a:avLst>
            </a:prstGeom>
            <a:noFill/>
            <a:ln w="31750" algn="ctr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9227" name="모서리가 둥근 직사각형 88">
              <a:extLst>
                <a:ext uri="{FF2B5EF4-FFF2-40B4-BE49-F238E27FC236}">
                  <a16:creationId xmlns:a16="http://schemas.microsoft.com/office/drawing/2014/main" id="{3816C8E8-A3DC-4094-894B-C18E6BAEC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840" y="5426504"/>
              <a:ext cx="1560252" cy="294395"/>
            </a:xfrm>
            <a:prstGeom prst="roundRect">
              <a:avLst>
                <a:gd name="adj" fmla="val 16667"/>
              </a:avLst>
            </a:prstGeom>
            <a:noFill/>
            <a:ln w="31750" algn="ctr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9228" name="모서리가 둥근 직사각형 89">
              <a:extLst>
                <a:ext uri="{FF2B5EF4-FFF2-40B4-BE49-F238E27FC236}">
                  <a16:creationId xmlns:a16="http://schemas.microsoft.com/office/drawing/2014/main" id="{BE374ABD-633B-4875-9792-DE7D7CBA0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0032" y="3446814"/>
              <a:ext cx="1108942" cy="282575"/>
            </a:xfrm>
            <a:prstGeom prst="roundRect">
              <a:avLst>
                <a:gd name="adj" fmla="val 16667"/>
              </a:avLst>
            </a:prstGeom>
            <a:noFill/>
            <a:ln w="31750" algn="ctr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3">
            <a:extLst>
              <a:ext uri="{FF2B5EF4-FFF2-40B4-BE49-F238E27FC236}">
                <a16:creationId xmlns:a16="http://schemas.microsoft.com/office/drawing/2014/main" id="{A6BB16E8-572B-4852-9A4B-37CC3CAFBC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7B087A9-07B2-4C70-8AEB-6CF97481238D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1026">
            <a:extLst>
              <a:ext uri="{FF2B5EF4-FFF2-40B4-BE49-F238E27FC236}">
                <a16:creationId xmlns:a16="http://schemas.microsoft.com/office/drawing/2014/main" id="{DABBEA42-AA56-4D3B-B9C5-E805A01EE0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8229600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6.1 Determination of Prime Implicants</a:t>
            </a:r>
          </a:p>
        </p:txBody>
      </p:sp>
      <p:sp>
        <p:nvSpPr>
          <p:cNvPr id="10244" name="Text Box 1029">
            <a:extLst>
              <a:ext uri="{FF2B5EF4-FFF2-40B4-BE49-F238E27FC236}">
                <a16:creationId xmlns:a16="http://schemas.microsoft.com/office/drawing/2014/main" id="{B7B5AFB1-79A8-40C7-80A1-A9E125F42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5538"/>
            <a:ext cx="81534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400"/>
              <a:t>Determination of Prime Implicants (Table 6-1)</a:t>
            </a:r>
          </a:p>
        </p:txBody>
      </p:sp>
      <p:grpSp>
        <p:nvGrpSpPr>
          <p:cNvPr id="10245" name="그룹 3">
            <a:extLst>
              <a:ext uri="{FF2B5EF4-FFF2-40B4-BE49-F238E27FC236}">
                <a16:creationId xmlns:a16="http://schemas.microsoft.com/office/drawing/2014/main" id="{6327FDA1-4123-4871-96D5-541AD377312F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628775"/>
            <a:ext cx="6048375" cy="4754563"/>
            <a:chOff x="900113" y="1628775"/>
            <a:chExt cx="6048375" cy="4754563"/>
          </a:xfrm>
        </p:grpSpPr>
        <p:grpSp>
          <p:nvGrpSpPr>
            <p:cNvPr id="10246" name="Group 1123">
              <a:extLst>
                <a:ext uri="{FF2B5EF4-FFF2-40B4-BE49-F238E27FC236}">
                  <a16:creationId xmlns:a16="http://schemas.microsoft.com/office/drawing/2014/main" id="{107E65D0-18E8-4A75-A392-09D03A3018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0113" y="1628775"/>
              <a:ext cx="6048375" cy="4754563"/>
              <a:chOff x="839" y="1071"/>
              <a:chExt cx="3810" cy="2995"/>
            </a:xfrm>
          </p:grpSpPr>
          <p:sp>
            <p:nvSpPr>
              <p:cNvPr id="10253" name="Text Box 1031">
                <a:extLst>
                  <a:ext uri="{FF2B5EF4-FFF2-40B4-BE49-F238E27FC236}">
                    <a16:creationId xmlns:a16="http://schemas.microsoft.com/office/drawing/2014/main" id="{9631DED3-BAB1-4B29-A421-DC435C4C95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8" y="1071"/>
                <a:ext cx="322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r>
                  <a:rPr lang="en-US" altLang="ko-KR"/>
                  <a:t>Column Ⅰ     Column Ⅱ         Column Ⅲ</a:t>
                </a:r>
                <a:r>
                  <a:rPr lang="en-US" altLang="ko-KR" b="0" u="sng"/>
                  <a:t>               </a:t>
                </a:r>
              </a:p>
            </p:txBody>
          </p:sp>
          <p:graphicFrame>
            <p:nvGraphicFramePr>
              <p:cNvPr id="10254" name="Object 1030">
                <a:extLst>
                  <a:ext uri="{FF2B5EF4-FFF2-40B4-BE49-F238E27FC236}">
                    <a16:creationId xmlns:a16="http://schemas.microsoft.com/office/drawing/2014/main" id="{0B1F7A18-647F-457A-8452-F4A3165DA92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39" y="1392"/>
              <a:ext cx="3677" cy="26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4051300" imgH="2946400" progId="Equation.3">
                      <p:embed/>
                    </p:oleObj>
                  </mc:Choice>
                  <mc:Fallback>
                    <p:oleObj name="Equation" r:id="rId2" imgW="4051300" imgH="2946400" progId="Equation.3">
                      <p:embed/>
                      <p:pic>
                        <p:nvPicPr>
                          <p:cNvPr id="0" name="Object 10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9" y="1392"/>
                            <a:ext cx="3677" cy="26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55" name="Line 1033">
                <a:extLst>
                  <a:ext uri="{FF2B5EF4-FFF2-40B4-BE49-F238E27FC236}">
                    <a16:creationId xmlns:a16="http://schemas.microsoft.com/office/drawing/2014/main" id="{52D00D9F-96E3-4EEA-8849-DFA1BE965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296"/>
                <a:ext cx="36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56" name="AutoShape 1034">
                <a:extLst>
                  <a:ext uri="{FF2B5EF4-FFF2-40B4-BE49-F238E27FC236}">
                    <a16:creationId xmlns:a16="http://schemas.microsoft.com/office/drawing/2014/main" id="{D53AFB02-6B50-40D1-A279-E901C474CC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8" y="3072"/>
                <a:ext cx="48" cy="336"/>
              </a:xfrm>
              <a:prstGeom prst="leftBrace">
                <a:avLst>
                  <a:gd name="adj1" fmla="val 5833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endParaRPr lang="ko-KR" altLang="en-US"/>
              </a:p>
            </p:txBody>
          </p:sp>
          <p:sp>
            <p:nvSpPr>
              <p:cNvPr id="10257" name="AutoShape 1035">
                <a:extLst>
                  <a:ext uri="{FF2B5EF4-FFF2-40B4-BE49-F238E27FC236}">
                    <a16:creationId xmlns:a16="http://schemas.microsoft.com/office/drawing/2014/main" id="{98F5BC7B-832B-437D-ACD2-7027A750E5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8" y="2256"/>
                <a:ext cx="48" cy="720"/>
              </a:xfrm>
              <a:prstGeom prst="leftBrace">
                <a:avLst>
                  <a:gd name="adj1" fmla="val 12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endParaRPr lang="ko-KR" altLang="en-US"/>
              </a:p>
            </p:txBody>
          </p:sp>
          <p:sp>
            <p:nvSpPr>
              <p:cNvPr id="10258" name="AutoShape 1036">
                <a:extLst>
                  <a:ext uri="{FF2B5EF4-FFF2-40B4-BE49-F238E27FC236}">
                    <a16:creationId xmlns:a16="http://schemas.microsoft.com/office/drawing/2014/main" id="{F4AD8073-80B0-444E-B447-45C6FADBD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8" y="1680"/>
                <a:ext cx="48" cy="432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endParaRPr lang="ko-KR" altLang="en-US"/>
              </a:p>
            </p:txBody>
          </p:sp>
          <p:sp>
            <p:nvSpPr>
              <p:cNvPr id="10259" name="Line 1037">
                <a:extLst>
                  <a:ext uri="{FF2B5EF4-FFF2-40B4-BE49-F238E27FC236}">
                    <a16:creationId xmlns:a16="http://schemas.microsoft.com/office/drawing/2014/main" id="{E71D2966-D9E8-4AA8-B729-0B4C8DD496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9" y="157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60" name="Line 1038">
                <a:extLst>
                  <a:ext uri="{FF2B5EF4-FFF2-40B4-BE49-F238E27FC236}">
                    <a16:creationId xmlns:a16="http://schemas.microsoft.com/office/drawing/2014/main" id="{64D182DC-C89D-4C62-BD1D-B0227CB0DA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9" y="217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61" name="Line 1039">
                <a:extLst>
                  <a:ext uri="{FF2B5EF4-FFF2-40B4-BE49-F238E27FC236}">
                    <a16:creationId xmlns:a16="http://schemas.microsoft.com/office/drawing/2014/main" id="{DB2DFD4F-677E-44B7-9857-87F7A0C725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3" y="3011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62" name="Line 1040">
                <a:extLst>
                  <a:ext uri="{FF2B5EF4-FFF2-40B4-BE49-F238E27FC236}">
                    <a16:creationId xmlns:a16="http://schemas.microsoft.com/office/drawing/2014/main" id="{3C170018-E20C-4455-9A11-583C5E14C6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3" y="343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63" name="Line 1042">
                <a:extLst>
                  <a:ext uri="{FF2B5EF4-FFF2-40B4-BE49-F238E27FC236}">
                    <a16:creationId xmlns:a16="http://schemas.microsoft.com/office/drawing/2014/main" id="{740D6E36-B93B-46E4-86E2-D15A38B176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99" y="1979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64" name="Line 1043">
                <a:extLst>
                  <a:ext uri="{FF2B5EF4-FFF2-40B4-BE49-F238E27FC236}">
                    <a16:creationId xmlns:a16="http://schemas.microsoft.com/office/drawing/2014/main" id="{22513D3A-397B-43E1-BE54-90EA44861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90" y="322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65" name="Line 1044">
                <a:extLst>
                  <a:ext uri="{FF2B5EF4-FFF2-40B4-BE49-F238E27FC236}">
                    <a16:creationId xmlns:a16="http://schemas.microsoft.com/office/drawing/2014/main" id="{279660D3-B345-4BE1-8B7B-BE680046B9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90" y="4051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66" name="Line 1045">
                <a:extLst>
                  <a:ext uri="{FF2B5EF4-FFF2-40B4-BE49-F238E27FC236}">
                    <a16:creationId xmlns:a16="http://schemas.microsoft.com/office/drawing/2014/main" id="{89F61FF6-1A34-452B-B6E2-7092FD92E5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58" y="1894"/>
                <a:ext cx="10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67" name="Line 1046">
                <a:extLst>
                  <a:ext uri="{FF2B5EF4-FFF2-40B4-BE49-F238E27FC236}">
                    <a16:creationId xmlns:a16="http://schemas.microsoft.com/office/drawing/2014/main" id="{A060D305-4272-4DFB-AA70-7733122D8E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6" y="2109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68" name="Line 1047">
                <a:extLst>
                  <a:ext uri="{FF2B5EF4-FFF2-40B4-BE49-F238E27FC236}">
                    <a16:creationId xmlns:a16="http://schemas.microsoft.com/office/drawing/2014/main" id="{2CEEBFBD-87F9-4992-A252-4551E3B0E3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7" y="2206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69" name="Line 1048">
                <a:extLst>
                  <a:ext uri="{FF2B5EF4-FFF2-40B4-BE49-F238E27FC236}">
                    <a16:creationId xmlns:a16="http://schemas.microsoft.com/office/drawing/2014/main" id="{03FCC02D-09B1-4F4A-9761-57911F1C98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9" y="2614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70" name="Line 1049">
                <a:extLst>
                  <a:ext uri="{FF2B5EF4-FFF2-40B4-BE49-F238E27FC236}">
                    <a16:creationId xmlns:a16="http://schemas.microsoft.com/office/drawing/2014/main" id="{6474A389-0B79-4747-9B1A-E9A3497B50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0" y="2517"/>
                <a:ext cx="12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10271" name="Group 1055">
                <a:extLst>
                  <a:ext uri="{FF2B5EF4-FFF2-40B4-BE49-F238E27FC236}">
                    <a16:creationId xmlns:a16="http://schemas.microsoft.com/office/drawing/2014/main" id="{69797DB7-5C6C-48C9-A16F-7CE140F56B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1392"/>
                <a:ext cx="96" cy="96"/>
                <a:chOff x="432" y="3696"/>
                <a:chExt cx="96" cy="144"/>
              </a:xfrm>
            </p:grpSpPr>
            <p:sp>
              <p:nvSpPr>
                <p:cNvPr id="10329" name="Line 1053">
                  <a:extLst>
                    <a:ext uri="{FF2B5EF4-FFF2-40B4-BE49-F238E27FC236}">
                      <a16:creationId xmlns:a16="http://schemas.microsoft.com/office/drawing/2014/main" id="{5E0CCB6C-8CEA-40CD-A646-9722684F0F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330" name="Line 1054">
                  <a:extLst>
                    <a:ext uri="{FF2B5EF4-FFF2-40B4-BE49-F238E27FC236}">
                      <a16:creationId xmlns:a16="http://schemas.microsoft.com/office/drawing/2014/main" id="{76E90684-6CA7-4289-A442-72C8F6AD64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272" name="Group 1065">
                <a:extLst>
                  <a:ext uri="{FF2B5EF4-FFF2-40B4-BE49-F238E27FC236}">
                    <a16:creationId xmlns:a16="http://schemas.microsoft.com/office/drawing/2014/main" id="{B5583B6F-8AAF-4762-8650-1129F1511A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3888"/>
                <a:ext cx="96" cy="96"/>
                <a:chOff x="432" y="3696"/>
                <a:chExt cx="96" cy="144"/>
              </a:xfrm>
            </p:grpSpPr>
            <p:sp>
              <p:nvSpPr>
                <p:cNvPr id="10327" name="Line 1066">
                  <a:extLst>
                    <a:ext uri="{FF2B5EF4-FFF2-40B4-BE49-F238E27FC236}">
                      <a16:creationId xmlns:a16="http://schemas.microsoft.com/office/drawing/2014/main" id="{D1AC1E75-1920-40C2-929A-709CA567DA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328" name="Line 1067">
                  <a:extLst>
                    <a:ext uri="{FF2B5EF4-FFF2-40B4-BE49-F238E27FC236}">
                      <a16:creationId xmlns:a16="http://schemas.microsoft.com/office/drawing/2014/main" id="{A2176E58-87E4-4E28-9FB6-41C90869B4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273" name="Group 1068">
                <a:extLst>
                  <a:ext uri="{FF2B5EF4-FFF2-40B4-BE49-F238E27FC236}">
                    <a16:creationId xmlns:a16="http://schemas.microsoft.com/office/drawing/2014/main" id="{697E18BF-C620-4009-8A9C-C0455803C9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3696"/>
                <a:ext cx="96" cy="96"/>
                <a:chOff x="432" y="3696"/>
                <a:chExt cx="96" cy="144"/>
              </a:xfrm>
            </p:grpSpPr>
            <p:sp>
              <p:nvSpPr>
                <p:cNvPr id="10325" name="Line 1069">
                  <a:extLst>
                    <a:ext uri="{FF2B5EF4-FFF2-40B4-BE49-F238E27FC236}">
                      <a16:creationId xmlns:a16="http://schemas.microsoft.com/office/drawing/2014/main" id="{8CFFF32D-6D1A-4481-AA35-C06C3A7DC4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326" name="Line 1070">
                  <a:extLst>
                    <a:ext uri="{FF2B5EF4-FFF2-40B4-BE49-F238E27FC236}">
                      <a16:creationId xmlns:a16="http://schemas.microsoft.com/office/drawing/2014/main" id="{3E195B1C-1DF4-4747-96E1-C2241B325C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274" name="Group 1071">
                <a:extLst>
                  <a:ext uri="{FF2B5EF4-FFF2-40B4-BE49-F238E27FC236}">
                    <a16:creationId xmlns:a16="http://schemas.microsoft.com/office/drawing/2014/main" id="{58372762-DB4F-4AB0-A10F-FEAF5A43E7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3072"/>
                <a:ext cx="96" cy="96"/>
                <a:chOff x="432" y="3696"/>
                <a:chExt cx="96" cy="144"/>
              </a:xfrm>
            </p:grpSpPr>
            <p:sp>
              <p:nvSpPr>
                <p:cNvPr id="10323" name="Line 1072">
                  <a:extLst>
                    <a:ext uri="{FF2B5EF4-FFF2-40B4-BE49-F238E27FC236}">
                      <a16:creationId xmlns:a16="http://schemas.microsoft.com/office/drawing/2014/main" id="{5F49D4FA-F9A2-4A9A-901D-6648EA9C64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324" name="Line 1073">
                  <a:extLst>
                    <a:ext uri="{FF2B5EF4-FFF2-40B4-BE49-F238E27FC236}">
                      <a16:creationId xmlns:a16="http://schemas.microsoft.com/office/drawing/2014/main" id="{656F7582-3A7E-416F-8764-D8D50C0C5D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275" name="Group 1074">
                <a:extLst>
                  <a:ext uri="{FF2B5EF4-FFF2-40B4-BE49-F238E27FC236}">
                    <a16:creationId xmlns:a16="http://schemas.microsoft.com/office/drawing/2014/main" id="{50D216B9-F4E2-4462-AC75-FDF21ED3F2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2832"/>
                <a:ext cx="96" cy="96"/>
                <a:chOff x="432" y="3696"/>
                <a:chExt cx="96" cy="144"/>
              </a:xfrm>
            </p:grpSpPr>
            <p:sp>
              <p:nvSpPr>
                <p:cNvPr id="10321" name="Line 1075">
                  <a:extLst>
                    <a:ext uri="{FF2B5EF4-FFF2-40B4-BE49-F238E27FC236}">
                      <a16:creationId xmlns:a16="http://schemas.microsoft.com/office/drawing/2014/main" id="{152CAA4B-1DEA-4243-A7FC-CC7905897F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322" name="Line 1076">
                  <a:extLst>
                    <a:ext uri="{FF2B5EF4-FFF2-40B4-BE49-F238E27FC236}">
                      <a16:creationId xmlns:a16="http://schemas.microsoft.com/office/drawing/2014/main" id="{53224703-4814-4114-902A-039FE15BC8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276" name="Group 1077">
                <a:extLst>
                  <a:ext uri="{FF2B5EF4-FFF2-40B4-BE49-F238E27FC236}">
                    <a16:creationId xmlns:a16="http://schemas.microsoft.com/office/drawing/2014/main" id="{B5D6D398-00CE-4E74-88BA-3E0810C82E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2640"/>
                <a:ext cx="96" cy="96"/>
                <a:chOff x="432" y="3696"/>
                <a:chExt cx="96" cy="144"/>
              </a:xfrm>
            </p:grpSpPr>
            <p:sp>
              <p:nvSpPr>
                <p:cNvPr id="10319" name="Line 1078">
                  <a:extLst>
                    <a:ext uri="{FF2B5EF4-FFF2-40B4-BE49-F238E27FC236}">
                      <a16:creationId xmlns:a16="http://schemas.microsoft.com/office/drawing/2014/main" id="{67656CDF-8F8E-48AF-BD07-144E21744A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320" name="Line 1079">
                  <a:extLst>
                    <a:ext uri="{FF2B5EF4-FFF2-40B4-BE49-F238E27FC236}">
                      <a16:creationId xmlns:a16="http://schemas.microsoft.com/office/drawing/2014/main" id="{448BAA34-11BF-4CD1-B15B-E1B24C7A02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277" name="Group 1080">
                <a:extLst>
                  <a:ext uri="{FF2B5EF4-FFF2-40B4-BE49-F238E27FC236}">
                    <a16:creationId xmlns:a16="http://schemas.microsoft.com/office/drawing/2014/main" id="{858648E8-5C93-4E8D-9594-E91228D38B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2448"/>
                <a:ext cx="96" cy="96"/>
                <a:chOff x="432" y="3696"/>
                <a:chExt cx="96" cy="144"/>
              </a:xfrm>
            </p:grpSpPr>
            <p:sp>
              <p:nvSpPr>
                <p:cNvPr id="10317" name="Line 1081">
                  <a:extLst>
                    <a:ext uri="{FF2B5EF4-FFF2-40B4-BE49-F238E27FC236}">
                      <a16:creationId xmlns:a16="http://schemas.microsoft.com/office/drawing/2014/main" id="{99A885CD-9093-4D66-9BB0-B204FDEF75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318" name="Line 1082">
                  <a:extLst>
                    <a:ext uri="{FF2B5EF4-FFF2-40B4-BE49-F238E27FC236}">
                      <a16:creationId xmlns:a16="http://schemas.microsoft.com/office/drawing/2014/main" id="{AABFF453-B37D-42EE-96A2-F9451EA8A3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278" name="Group 1083">
                <a:extLst>
                  <a:ext uri="{FF2B5EF4-FFF2-40B4-BE49-F238E27FC236}">
                    <a16:creationId xmlns:a16="http://schemas.microsoft.com/office/drawing/2014/main" id="{AE6A9F24-4C5B-4925-9D17-5DD28C6985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2256"/>
                <a:ext cx="96" cy="96"/>
                <a:chOff x="432" y="3696"/>
                <a:chExt cx="96" cy="144"/>
              </a:xfrm>
            </p:grpSpPr>
            <p:sp>
              <p:nvSpPr>
                <p:cNvPr id="10315" name="Line 1084">
                  <a:extLst>
                    <a:ext uri="{FF2B5EF4-FFF2-40B4-BE49-F238E27FC236}">
                      <a16:creationId xmlns:a16="http://schemas.microsoft.com/office/drawing/2014/main" id="{14564F33-12B6-4D6D-971C-0E24B26267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316" name="Line 1085">
                  <a:extLst>
                    <a:ext uri="{FF2B5EF4-FFF2-40B4-BE49-F238E27FC236}">
                      <a16:creationId xmlns:a16="http://schemas.microsoft.com/office/drawing/2014/main" id="{02CAF9FA-6BD0-4B03-9EE8-CD821CD32A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279" name="Group 1086">
                <a:extLst>
                  <a:ext uri="{FF2B5EF4-FFF2-40B4-BE49-F238E27FC236}">
                    <a16:creationId xmlns:a16="http://schemas.microsoft.com/office/drawing/2014/main" id="{D09CE2BA-AE87-48A2-96F2-3D07810FA3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1824"/>
                <a:ext cx="96" cy="96"/>
                <a:chOff x="432" y="3696"/>
                <a:chExt cx="96" cy="144"/>
              </a:xfrm>
            </p:grpSpPr>
            <p:sp>
              <p:nvSpPr>
                <p:cNvPr id="10313" name="Line 1087">
                  <a:extLst>
                    <a:ext uri="{FF2B5EF4-FFF2-40B4-BE49-F238E27FC236}">
                      <a16:creationId xmlns:a16="http://schemas.microsoft.com/office/drawing/2014/main" id="{F6A20A40-8CA0-4F2C-BC1E-960A6F902E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314" name="Line 1088">
                  <a:extLst>
                    <a:ext uri="{FF2B5EF4-FFF2-40B4-BE49-F238E27FC236}">
                      <a16:creationId xmlns:a16="http://schemas.microsoft.com/office/drawing/2014/main" id="{DCA82950-E270-4981-83AF-7CCC85C35D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280" name="Group 1089">
                <a:extLst>
                  <a:ext uri="{FF2B5EF4-FFF2-40B4-BE49-F238E27FC236}">
                    <a16:creationId xmlns:a16="http://schemas.microsoft.com/office/drawing/2014/main" id="{C14D0563-82C3-4620-BFE5-2BB5E10C4D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1632"/>
                <a:ext cx="96" cy="96"/>
                <a:chOff x="432" y="3696"/>
                <a:chExt cx="96" cy="144"/>
              </a:xfrm>
            </p:grpSpPr>
            <p:sp>
              <p:nvSpPr>
                <p:cNvPr id="10311" name="Line 1090">
                  <a:extLst>
                    <a:ext uri="{FF2B5EF4-FFF2-40B4-BE49-F238E27FC236}">
                      <a16:creationId xmlns:a16="http://schemas.microsoft.com/office/drawing/2014/main" id="{90935336-F78B-4F04-B2AD-8B82249873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312" name="Line 1091">
                  <a:extLst>
                    <a:ext uri="{FF2B5EF4-FFF2-40B4-BE49-F238E27FC236}">
                      <a16:creationId xmlns:a16="http://schemas.microsoft.com/office/drawing/2014/main" id="{5CCE3644-BCFD-4E53-ACB2-DC574F8AA9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281" name="Group 1092">
                <a:extLst>
                  <a:ext uri="{FF2B5EF4-FFF2-40B4-BE49-F238E27FC236}">
                    <a16:creationId xmlns:a16="http://schemas.microsoft.com/office/drawing/2014/main" id="{73ECC561-1C79-4657-9C5D-C1B7EE05FB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1392"/>
                <a:ext cx="96" cy="96"/>
                <a:chOff x="432" y="3696"/>
                <a:chExt cx="96" cy="144"/>
              </a:xfrm>
            </p:grpSpPr>
            <p:sp>
              <p:nvSpPr>
                <p:cNvPr id="10309" name="Line 1093">
                  <a:extLst>
                    <a:ext uri="{FF2B5EF4-FFF2-40B4-BE49-F238E27FC236}">
                      <a16:creationId xmlns:a16="http://schemas.microsoft.com/office/drawing/2014/main" id="{2D0A06A4-7F6E-4C93-91D6-5DBD6C02F7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310" name="Line 1094">
                  <a:extLst>
                    <a:ext uri="{FF2B5EF4-FFF2-40B4-BE49-F238E27FC236}">
                      <a16:creationId xmlns:a16="http://schemas.microsoft.com/office/drawing/2014/main" id="{7C98B8B7-B62A-4339-9079-94305D21BE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282" name="Group 1095">
                <a:extLst>
                  <a:ext uri="{FF2B5EF4-FFF2-40B4-BE49-F238E27FC236}">
                    <a16:creationId xmlns:a16="http://schemas.microsoft.com/office/drawing/2014/main" id="{3E447976-08E2-4BFF-A988-1692550B0E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3264"/>
                <a:ext cx="96" cy="96"/>
                <a:chOff x="432" y="3696"/>
                <a:chExt cx="96" cy="144"/>
              </a:xfrm>
            </p:grpSpPr>
            <p:sp>
              <p:nvSpPr>
                <p:cNvPr id="10307" name="Line 1096">
                  <a:extLst>
                    <a:ext uri="{FF2B5EF4-FFF2-40B4-BE49-F238E27FC236}">
                      <a16:creationId xmlns:a16="http://schemas.microsoft.com/office/drawing/2014/main" id="{8FD6E7C9-9324-49E7-B76B-AC39FE55B3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308" name="Line 1097">
                  <a:extLst>
                    <a:ext uri="{FF2B5EF4-FFF2-40B4-BE49-F238E27FC236}">
                      <a16:creationId xmlns:a16="http://schemas.microsoft.com/office/drawing/2014/main" id="{8FF4169F-1BB2-484C-A12D-33C5A7E4DD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283" name="Group 1098">
                <a:extLst>
                  <a:ext uri="{FF2B5EF4-FFF2-40B4-BE49-F238E27FC236}">
                    <a16:creationId xmlns:a16="http://schemas.microsoft.com/office/drawing/2014/main" id="{3B4B8EEC-2DC6-4107-B039-8F5BEDC3B6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3072"/>
                <a:ext cx="96" cy="96"/>
                <a:chOff x="432" y="3696"/>
                <a:chExt cx="96" cy="144"/>
              </a:xfrm>
            </p:grpSpPr>
            <p:sp>
              <p:nvSpPr>
                <p:cNvPr id="10305" name="Line 1099">
                  <a:extLst>
                    <a:ext uri="{FF2B5EF4-FFF2-40B4-BE49-F238E27FC236}">
                      <a16:creationId xmlns:a16="http://schemas.microsoft.com/office/drawing/2014/main" id="{398B0114-D9FF-42B4-AB67-3A5BFF27AF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306" name="Line 1100">
                  <a:extLst>
                    <a:ext uri="{FF2B5EF4-FFF2-40B4-BE49-F238E27FC236}">
                      <a16:creationId xmlns:a16="http://schemas.microsoft.com/office/drawing/2014/main" id="{2CF19429-9485-4860-ACC2-5AC9D9C680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284" name="Group 1101">
                <a:extLst>
                  <a:ext uri="{FF2B5EF4-FFF2-40B4-BE49-F238E27FC236}">
                    <a16:creationId xmlns:a16="http://schemas.microsoft.com/office/drawing/2014/main" id="{E00F27A7-2CD5-4B9E-BB98-37D37F6176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2832"/>
                <a:ext cx="96" cy="96"/>
                <a:chOff x="432" y="3696"/>
                <a:chExt cx="96" cy="144"/>
              </a:xfrm>
            </p:grpSpPr>
            <p:sp>
              <p:nvSpPr>
                <p:cNvPr id="10303" name="Line 1102">
                  <a:extLst>
                    <a:ext uri="{FF2B5EF4-FFF2-40B4-BE49-F238E27FC236}">
                      <a16:creationId xmlns:a16="http://schemas.microsoft.com/office/drawing/2014/main" id="{DAB28AD8-74BB-4375-9C0B-086C632D9F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304" name="Line 1103">
                  <a:extLst>
                    <a:ext uri="{FF2B5EF4-FFF2-40B4-BE49-F238E27FC236}">
                      <a16:creationId xmlns:a16="http://schemas.microsoft.com/office/drawing/2014/main" id="{2725943B-BFCD-4A89-8555-E94AAACC3A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285" name="Group 1104">
                <a:extLst>
                  <a:ext uri="{FF2B5EF4-FFF2-40B4-BE49-F238E27FC236}">
                    <a16:creationId xmlns:a16="http://schemas.microsoft.com/office/drawing/2014/main" id="{483ADC8D-7046-40F8-9C1F-F8FACF0DC1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2640"/>
                <a:ext cx="96" cy="96"/>
                <a:chOff x="432" y="3696"/>
                <a:chExt cx="96" cy="144"/>
              </a:xfrm>
            </p:grpSpPr>
            <p:sp>
              <p:nvSpPr>
                <p:cNvPr id="10301" name="Line 1105">
                  <a:extLst>
                    <a:ext uri="{FF2B5EF4-FFF2-40B4-BE49-F238E27FC236}">
                      <a16:creationId xmlns:a16="http://schemas.microsoft.com/office/drawing/2014/main" id="{95D44C70-745E-4FBF-99F0-E4394ACE10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302" name="Line 1106">
                  <a:extLst>
                    <a:ext uri="{FF2B5EF4-FFF2-40B4-BE49-F238E27FC236}">
                      <a16:creationId xmlns:a16="http://schemas.microsoft.com/office/drawing/2014/main" id="{1AE87082-2998-41FC-BAE1-4E4BA85E98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286" name="Group 1107">
                <a:extLst>
                  <a:ext uri="{FF2B5EF4-FFF2-40B4-BE49-F238E27FC236}">
                    <a16:creationId xmlns:a16="http://schemas.microsoft.com/office/drawing/2014/main" id="{90581883-377F-4E07-83F2-F05EC2E1B7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2448"/>
                <a:ext cx="96" cy="96"/>
                <a:chOff x="432" y="3696"/>
                <a:chExt cx="96" cy="144"/>
              </a:xfrm>
            </p:grpSpPr>
            <p:sp>
              <p:nvSpPr>
                <p:cNvPr id="10299" name="Line 1108">
                  <a:extLst>
                    <a:ext uri="{FF2B5EF4-FFF2-40B4-BE49-F238E27FC236}">
                      <a16:creationId xmlns:a16="http://schemas.microsoft.com/office/drawing/2014/main" id="{113E5B55-9EC5-404A-B188-E3DCF1B95E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300" name="Line 1109">
                  <a:extLst>
                    <a:ext uri="{FF2B5EF4-FFF2-40B4-BE49-F238E27FC236}">
                      <a16:creationId xmlns:a16="http://schemas.microsoft.com/office/drawing/2014/main" id="{F4C32A0A-8156-41F0-8A40-E6A0950776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287" name="Group 1110">
                <a:extLst>
                  <a:ext uri="{FF2B5EF4-FFF2-40B4-BE49-F238E27FC236}">
                    <a16:creationId xmlns:a16="http://schemas.microsoft.com/office/drawing/2014/main" id="{8AAB4320-8BAB-410A-9708-15E385E661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2256"/>
                <a:ext cx="96" cy="96"/>
                <a:chOff x="432" y="3696"/>
                <a:chExt cx="96" cy="144"/>
              </a:xfrm>
            </p:grpSpPr>
            <p:sp>
              <p:nvSpPr>
                <p:cNvPr id="10297" name="Line 1111">
                  <a:extLst>
                    <a:ext uri="{FF2B5EF4-FFF2-40B4-BE49-F238E27FC236}">
                      <a16:creationId xmlns:a16="http://schemas.microsoft.com/office/drawing/2014/main" id="{B3D794FF-6517-465B-81EB-EB2811753C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298" name="Line 1112">
                  <a:extLst>
                    <a:ext uri="{FF2B5EF4-FFF2-40B4-BE49-F238E27FC236}">
                      <a16:creationId xmlns:a16="http://schemas.microsoft.com/office/drawing/2014/main" id="{A3303A21-1D20-4340-AF12-2778A03720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288" name="Group 1113">
                <a:extLst>
                  <a:ext uri="{FF2B5EF4-FFF2-40B4-BE49-F238E27FC236}">
                    <a16:creationId xmlns:a16="http://schemas.microsoft.com/office/drawing/2014/main" id="{A40F4961-2197-4C3A-93C2-E4B4D68D9A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2016"/>
                <a:ext cx="96" cy="96"/>
                <a:chOff x="432" y="3696"/>
                <a:chExt cx="96" cy="144"/>
              </a:xfrm>
            </p:grpSpPr>
            <p:sp>
              <p:nvSpPr>
                <p:cNvPr id="10295" name="Line 1114">
                  <a:extLst>
                    <a:ext uri="{FF2B5EF4-FFF2-40B4-BE49-F238E27FC236}">
                      <a16:creationId xmlns:a16="http://schemas.microsoft.com/office/drawing/2014/main" id="{38DF8CC0-6228-417B-A167-781BE0B9E2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296" name="Line 1115">
                  <a:extLst>
                    <a:ext uri="{FF2B5EF4-FFF2-40B4-BE49-F238E27FC236}">
                      <a16:creationId xmlns:a16="http://schemas.microsoft.com/office/drawing/2014/main" id="{F00AEC21-2F38-4356-A8AD-693F04B223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289" name="Group 1116">
                <a:extLst>
                  <a:ext uri="{FF2B5EF4-FFF2-40B4-BE49-F238E27FC236}">
                    <a16:creationId xmlns:a16="http://schemas.microsoft.com/office/drawing/2014/main" id="{D472F554-F622-4B37-B642-E4A6F01851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1824"/>
                <a:ext cx="96" cy="96"/>
                <a:chOff x="432" y="3696"/>
                <a:chExt cx="96" cy="144"/>
              </a:xfrm>
            </p:grpSpPr>
            <p:sp>
              <p:nvSpPr>
                <p:cNvPr id="10293" name="Line 1117">
                  <a:extLst>
                    <a:ext uri="{FF2B5EF4-FFF2-40B4-BE49-F238E27FC236}">
                      <a16:creationId xmlns:a16="http://schemas.microsoft.com/office/drawing/2014/main" id="{50BBD952-C1EB-4646-BD17-5FD1E9BD96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294" name="Line 1118">
                  <a:extLst>
                    <a:ext uri="{FF2B5EF4-FFF2-40B4-BE49-F238E27FC236}">
                      <a16:creationId xmlns:a16="http://schemas.microsoft.com/office/drawing/2014/main" id="{4CDDC9FF-3D32-415C-B04D-BCEF1E4D02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290" name="Group 1119">
                <a:extLst>
                  <a:ext uri="{FF2B5EF4-FFF2-40B4-BE49-F238E27FC236}">
                    <a16:creationId xmlns:a16="http://schemas.microsoft.com/office/drawing/2014/main" id="{961DE7D3-8A65-439B-A3F2-F8F028796E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1632"/>
                <a:ext cx="96" cy="96"/>
                <a:chOff x="432" y="3696"/>
                <a:chExt cx="96" cy="144"/>
              </a:xfrm>
            </p:grpSpPr>
            <p:sp>
              <p:nvSpPr>
                <p:cNvPr id="10291" name="Line 1120">
                  <a:extLst>
                    <a:ext uri="{FF2B5EF4-FFF2-40B4-BE49-F238E27FC236}">
                      <a16:creationId xmlns:a16="http://schemas.microsoft.com/office/drawing/2014/main" id="{FF91570E-1D48-42B9-8BC7-E14090AD28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792"/>
                  <a:ext cx="48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292" name="Line 1121">
                  <a:extLst>
                    <a:ext uri="{FF2B5EF4-FFF2-40B4-BE49-F238E27FC236}">
                      <a16:creationId xmlns:a16="http://schemas.microsoft.com/office/drawing/2014/main" id="{D1B1D7B6-B40D-49B8-8396-B576EEFAEC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96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0247" name="모서리가 둥근 직사각형 2">
              <a:extLst>
                <a:ext uri="{FF2B5EF4-FFF2-40B4-BE49-F238E27FC236}">
                  <a16:creationId xmlns:a16="http://schemas.microsoft.com/office/drawing/2014/main" id="{9EE27351-6277-492E-8453-A17A3D549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370" y="2126006"/>
              <a:ext cx="1108942" cy="282575"/>
            </a:xfrm>
            <a:prstGeom prst="roundRect">
              <a:avLst>
                <a:gd name="adj" fmla="val 16667"/>
              </a:avLst>
            </a:prstGeom>
            <a:noFill/>
            <a:ln w="31750" algn="ctr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10248" name="모서리가 둥근 직사각형 85">
              <a:extLst>
                <a:ext uri="{FF2B5EF4-FFF2-40B4-BE49-F238E27FC236}">
                  <a16:creationId xmlns:a16="http://schemas.microsoft.com/office/drawing/2014/main" id="{ECF5C101-2461-478F-975E-A3783454C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843" y="2473639"/>
              <a:ext cx="1108942" cy="282575"/>
            </a:xfrm>
            <a:prstGeom prst="roundRect">
              <a:avLst>
                <a:gd name="adj" fmla="val 16667"/>
              </a:avLst>
            </a:prstGeom>
            <a:noFill/>
            <a:ln w="31750" algn="ctr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10249" name="모서리가 둥근 직사각형 86">
              <a:extLst>
                <a:ext uri="{FF2B5EF4-FFF2-40B4-BE49-F238E27FC236}">
                  <a16:creationId xmlns:a16="http://schemas.microsoft.com/office/drawing/2014/main" id="{5837165F-E638-439F-8BD4-8F150270F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554" y="3106031"/>
              <a:ext cx="1560252" cy="294395"/>
            </a:xfrm>
            <a:prstGeom prst="roundRect">
              <a:avLst>
                <a:gd name="adj" fmla="val 16667"/>
              </a:avLst>
            </a:prstGeom>
            <a:noFill/>
            <a:ln w="31750" algn="ctr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10250" name="모서리가 둥근 직사각형 87">
              <a:extLst>
                <a:ext uri="{FF2B5EF4-FFF2-40B4-BE49-F238E27FC236}">
                  <a16:creationId xmlns:a16="http://schemas.microsoft.com/office/drawing/2014/main" id="{31CFD339-0EC6-4EC5-9A31-F79EA3E44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197" y="5085184"/>
              <a:ext cx="1560252" cy="294395"/>
            </a:xfrm>
            <a:prstGeom prst="roundRect">
              <a:avLst>
                <a:gd name="adj" fmla="val 16667"/>
              </a:avLst>
            </a:prstGeom>
            <a:noFill/>
            <a:ln w="31750" algn="ctr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10251" name="모서리가 둥근 직사각형 88">
              <a:extLst>
                <a:ext uri="{FF2B5EF4-FFF2-40B4-BE49-F238E27FC236}">
                  <a16:creationId xmlns:a16="http://schemas.microsoft.com/office/drawing/2014/main" id="{695C6F6B-90C4-441D-BC08-FE90CB6E5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840" y="5426504"/>
              <a:ext cx="1560252" cy="294395"/>
            </a:xfrm>
            <a:prstGeom prst="roundRect">
              <a:avLst>
                <a:gd name="adj" fmla="val 16667"/>
              </a:avLst>
            </a:prstGeom>
            <a:noFill/>
            <a:ln w="31750" algn="ctr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10252" name="모서리가 둥근 직사각형 89">
              <a:extLst>
                <a:ext uri="{FF2B5EF4-FFF2-40B4-BE49-F238E27FC236}">
                  <a16:creationId xmlns:a16="http://schemas.microsoft.com/office/drawing/2014/main" id="{7808C4CB-F810-42B0-80D6-65ED5FC01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0032" y="3446814"/>
              <a:ext cx="1108942" cy="282575"/>
            </a:xfrm>
            <a:prstGeom prst="roundRect">
              <a:avLst>
                <a:gd name="adj" fmla="val 16667"/>
              </a:avLst>
            </a:prstGeom>
            <a:noFill/>
            <a:ln w="31750" algn="ctr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4">
            <a:extLst>
              <a:ext uri="{FF2B5EF4-FFF2-40B4-BE49-F238E27FC236}">
                <a16:creationId xmlns:a16="http://schemas.microsoft.com/office/drawing/2014/main" id="{4B7AC3F6-0BE2-454A-AC59-F5C0E6C2BD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27380A5-FAD1-48BD-AB08-A93D50F23313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2DEE5FA-5D90-4B3E-8E55-072E9FB551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8229600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6.1 Determination of Prime Implicants</a:t>
            </a:r>
          </a:p>
        </p:txBody>
      </p:sp>
      <p:sp>
        <p:nvSpPr>
          <p:cNvPr id="11268" name="Text Box 10">
            <a:extLst>
              <a:ext uri="{FF2B5EF4-FFF2-40B4-BE49-F238E27FC236}">
                <a16:creationId xmlns:a16="http://schemas.microsoft.com/office/drawing/2014/main" id="{CB38407E-6AFC-459E-9703-307BF7BD7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196975"/>
            <a:ext cx="818673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/>
              <a:t>The function is equal to the sum of its prime implicants</a:t>
            </a:r>
          </a:p>
        </p:txBody>
      </p:sp>
      <p:graphicFrame>
        <p:nvGraphicFramePr>
          <p:cNvPr id="11269" name="Object 1024">
            <a:extLst>
              <a:ext uri="{FF2B5EF4-FFF2-40B4-BE49-F238E27FC236}">
                <a16:creationId xmlns:a16="http://schemas.microsoft.com/office/drawing/2014/main" id="{42FD7506-FF17-4D34-8F6B-6C42ADD6F0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013" y="1700213"/>
          <a:ext cx="7924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79800" imgH="228600" progId="Equation.3">
                  <p:embed/>
                </p:oleObj>
              </mc:Choice>
              <mc:Fallback>
                <p:oleObj name="Equation" r:id="rId2" imgW="3479800" imgH="2286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1700213"/>
                        <a:ext cx="7924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19">
            <a:extLst>
              <a:ext uri="{FF2B5EF4-FFF2-40B4-BE49-F238E27FC236}">
                <a16:creationId xmlns:a16="http://schemas.microsoft.com/office/drawing/2014/main" id="{09B5B35D-A136-47FB-B67E-7E5AB7E0F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375" y="2205038"/>
            <a:ext cx="792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/>
              <a:t>  (1,5)       (5,7)      (6,7)    (0,1,8,9)      (0,2,8,10)        (2,6,10,14)</a:t>
            </a:r>
          </a:p>
        </p:txBody>
      </p:sp>
      <p:sp>
        <p:nvSpPr>
          <p:cNvPr id="11271" name="Text Box 20">
            <a:extLst>
              <a:ext uri="{FF2B5EF4-FFF2-40B4-BE49-F238E27FC236}">
                <a16:creationId xmlns:a16="http://schemas.microsoft.com/office/drawing/2014/main" id="{DF165A1F-A5B4-4E02-963C-756E4C9E0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708275"/>
            <a:ext cx="8135938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/>
              <a:t>Using the consensus theorem to eliminate redundant terms yields</a:t>
            </a:r>
          </a:p>
        </p:txBody>
      </p:sp>
      <p:graphicFrame>
        <p:nvGraphicFramePr>
          <p:cNvPr id="11272" name="Object 1025">
            <a:extLst>
              <a:ext uri="{FF2B5EF4-FFF2-40B4-BE49-F238E27FC236}">
                <a16:creationId xmlns:a16="http://schemas.microsoft.com/office/drawing/2014/main" id="{6C41C924-2F86-493E-8158-8E6DFAA30E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141663"/>
          <a:ext cx="29432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900" imgH="228600" progId="Equation.3">
                  <p:embed/>
                </p:oleObj>
              </mc:Choice>
              <mc:Fallback>
                <p:oleObj name="Equation" r:id="rId4" imgW="1358900" imgH="2286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141663"/>
                        <a:ext cx="29432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 Box 24">
            <a:extLst>
              <a:ext uri="{FF2B5EF4-FFF2-40B4-BE49-F238E27FC236}">
                <a16:creationId xmlns:a16="http://schemas.microsoft.com/office/drawing/2014/main" id="{197D5F07-FD70-4328-8C84-A9787A73B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60800"/>
            <a:ext cx="8367713" cy="915988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/>
              <a:t>Definition: Given a function F of n variables, a product term P is an implicant  of F iff for every combination of values of the n variables for which P=1, F is also equal to 1</a:t>
            </a:r>
          </a:p>
        </p:txBody>
      </p:sp>
      <p:sp>
        <p:nvSpPr>
          <p:cNvPr id="11274" name="Text Box 25">
            <a:extLst>
              <a:ext uri="{FF2B5EF4-FFF2-40B4-BE49-F238E27FC236}">
                <a16:creationId xmlns:a16="http://schemas.microsoft.com/office/drawing/2014/main" id="{607C197C-321F-4443-B9AB-A5D5C8F93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013325"/>
            <a:ext cx="8367713" cy="647700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/>
              <a:t>Definition: A Prime implicants of a function F is a product term implicant which is no longer an implicant if any literal is deleted from it</a:t>
            </a:r>
          </a:p>
        </p:txBody>
      </p:sp>
      <p:sp>
        <p:nvSpPr>
          <p:cNvPr id="11275" name="Text Box 25">
            <a:extLst>
              <a:ext uri="{FF2B5EF4-FFF2-40B4-BE49-F238E27FC236}">
                <a16:creationId xmlns:a16="http://schemas.microsoft.com/office/drawing/2014/main" id="{2C3B5F3C-7EAF-4F4E-8950-11C9D06B8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940425"/>
            <a:ext cx="8367712" cy="368300"/>
          </a:xfrm>
          <a:prstGeom prst="rect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/>
              <a:t>Exercise this function to find PI, EPI and solution with K-map (slide</a:t>
            </a:r>
            <a:r>
              <a:rPr lang="ko-KR" altLang="en-US"/>
              <a:t> </a:t>
            </a:r>
            <a:r>
              <a:rPr lang="en-US" altLang="ko-KR"/>
              <a:t>#4)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3">
            <a:extLst>
              <a:ext uri="{FF2B5EF4-FFF2-40B4-BE49-F238E27FC236}">
                <a16:creationId xmlns:a16="http://schemas.microsoft.com/office/drawing/2014/main" id="{9B63DA72-A90E-4059-AD7E-1D50A1ABB5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46FF902-0DEE-4773-9A46-32B8C7769D84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77ADD59D-8AFB-4E2F-A280-E6E0078263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8229600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6.2 The Prime Implicant Chart</a:t>
            </a:r>
          </a:p>
        </p:txBody>
      </p:sp>
      <p:sp>
        <p:nvSpPr>
          <p:cNvPr id="12292" name="Text Box 14">
            <a:extLst>
              <a:ext uri="{FF2B5EF4-FFF2-40B4-BE49-F238E27FC236}">
                <a16:creationId xmlns:a16="http://schemas.microsoft.com/office/drawing/2014/main" id="{C6688479-89DF-4999-84BA-D1275DAAC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25538"/>
            <a:ext cx="5111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400"/>
              <a:t> Prime Implicant Chart (Table 6-2)</a:t>
            </a:r>
          </a:p>
        </p:txBody>
      </p:sp>
      <p:grpSp>
        <p:nvGrpSpPr>
          <p:cNvPr id="12293" name="그룹 6">
            <a:extLst>
              <a:ext uri="{FF2B5EF4-FFF2-40B4-BE49-F238E27FC236}">
                <a16:creationId xmlns:a16="http://schemas.microsoft.com/office/drawing/2014/main" id="{C6A7759C-482C-44A5-A6AE-1A6C765BC71C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1676400"/>
            <a:ext cx="2508250" cy="457200"/>
            <a:chOff x="5651499" y="1268413"/>
            <a:chExt cx="2869210" cy="647700"/>
          </a:xfrm>
        </p:grpSpPr>
        <p:sp>
          <p:nvSpPr>
            <p:cNvPr id="12422" name="Line 592">
              <a:extLst>
                <a:ext uri="{FF2B5EF4-FFF2-40B4-BE49-F238E27FC236}">
                  <a16:creationId xmlns:a16="http://schemas.microsoft.com/office/drawing/2014/main" id="{759C4642-E5A1-45A0-9257-5FA252EBDA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6296" y="1268413"/>
              <a:ext cx="0" cy="64698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423" name="Rectangle 595">
              <a:extLst>
                <a:ext uri="{FF2B5EF4-FFF2-40B4-BE49-F238E27FC236}">
                  <a16:creationId xmlns:a16="http://schemas.microsoft.com/office/drawing/2014/main" id="{32393C02-6D94-41BD-937A-ABA9EA837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1499" y="1273229"/>
              <a:ext cx="43338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3200">
                  <a:solidFill>
                    <a:srgbClr val="000000"/>
                  </a:solidFill>
                  <a:latin typeface="Symbol" panose="05050102010706020507" pitchFamily="18" charset="2"/>
                </a:rPr>
                <a:t>Ä</a:t>
              </a:r>
            </a:p>
          </p:txBody>
        </p:sp>
        <p:sp>
          <p:nvSpPr>
            <p:cNvPr id="12424" name="Line 596">
              <a:extLst>
                <a:ext uri="{FF2B5EF4-FFF2-40B4-BE49-F238E27FC236}">
                  <a16:creationId xmlns:a16="http://schemas.microsoft.com/office/drawing/2014/main" id="{E428A3BF-CB02-40AA-979B-1A88D850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8184" y="1557018"/>
              <a:ext cx="72092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425" name="Line 597">
              <a:extLst>
                <a:ext uri="{FF2B5EF4-FFF2-40B4-BE49-F238E27FC236}">
                  <a16:creationId xmlns:a16="http://schemas.microsoft.com/office/drawing/2014/main" id="{A8F3F6B4-DDDC-4142-B10A-728FB43FA4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24328" y="1555430"/>
              <a:ext cx="720355" cy="1587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426" name="Line 587">
              <a:extLst>
                <a:ext uri="{FF2B5EF4-FFF2-40B4-BE49-F238E27FC236}">
                  <a16:creationId xmlns:a16="http://schemas.microsoft.com/office/drawing/2014/main" id="{01AD2389-1602-4610-842F-20A2A32B7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0709" y="1269131"/>
              <a:ext cx="0" cy="64698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2294" name="Text Box 33">
            <a:extLst>
              <a:ext uri="{FF2B5EF4-FFF2-40B4-BE49-F238E27FC236}">
                <a16:creationId xmlns:a16="http://schemas.microsoft.com/office/drawing/2014/main" id="{D4B517F6-2168-4664-8124-5CD91E894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021388"/>
            <a:ext cx="6480175" cy="369887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</a:rPr>
              <a:t>Remaining cover-DO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NOT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leave any lonesome crying wolf</a:t>
            </a:r>
          </a:p>
        </p:txBody>
      </p:sp>
      <p:sp>
        <p:nvSpPr>
          <p:cNvPr id="11272" name="Text Box 26">
            <a:extLst>
              <a:ext uri="{FF2B5EF4-FFF2-40B4-BE49-F238E27FC236}">
                <a16:creationId xmlns:a16="http://schemas.microsoft.com/office/drawing/2014/main" id="{5C65D82F-AD67-4087-8AB9-D889357BB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1766888"/>
            <a:ext cx="3709988" cy="36671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anchor="ctr" anchorCtr="1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/>
              <a:t>Essential Prime Implicant : </a:t>
            </a:r>
            <a:endParaRPr lang="en-US" altLang="ko-KR" b="0"/>
          </a:p>
        </p:txBody>
      </p:sp>
      <p:sp>
        <p:nvSpPr>
          <p:cNvPr id="11273" name="Rectangle 574">
            <a:extLst>
              <a:ext uri="{FF2B5EF4-FFF2-40B4-BE49-F238E27FC236}">
                <a16:creationId xmlns:a16="http://schemas.microsoft.com/office/drawing/2014/main" id="{2EFDD6AC-6BA6-4EF0-99D3-5F0FB2027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638" y="1797050"/>
            <a:ext cx="21431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200" b="0">
                <a:solidFill>
                  <a:srgbClr val="000000"/>
                </a:solidFill>
                <a:latin typeface="Symbol" panose="05050102010706020507" pitchFamily="18" charset="2"/>
              </a:rPr>
              <a:t>Ä</a:t>
            </a:r>
            <a:endParaRPr lang="en-US" altLang="ko-KR"/>
          </a:p>
        </p:txBody>
      </p:sp>
      <p:sp>
        <p:nvSpPr>
          <p:cNvPr id="12297" name="Freeform 31">
            <a:extLst>
              <a:ext uri="{FF2B5EF4-FFF2-40B4-BE49-F238E27FC236}">
                <a16:creationId xmlns:a16="http://schemas.microsoft.com/office/drawing/2014/main" id="{EAECF143-29DD-4F29-8B4E-B53955EF3CD6}"/>
              </a:ext>
            </a:extLst>
          </p:cNvPr>
          <p:cNvSpPr>
            <a:spLocks/>
          </p:cNvSpPr>
          <p:nvPr/>
        </p:nvSpPr>
        <p:spPr bwMode="auto">
          <a:xfrm>
            <a:off x="684213" y="2133600"/>
            <a:ext cx="215900" cy="863600"/>
          </a:xfrm>
          <a:custGeom>
            <a:avLst/>
            <a:gdLst>
              <a:gd name="T0" fmla="*/ 2147483646 w 360"/>
              <a:gd name="T1" fmla="*/ 0 h 432"/>
              <a:gd name="T2" fmla="*/ 0 w 360"/>
              <a:gd name="T3" fmla="*/ 2147483646 h 432"/>
              <a:gd name="T4" fmla="*/ 2147483646 w 360"/>
              <a:gd name="T5" fmla="*/ 2147483646 h 432"/>
              <a:gd name="T6" fmla="*/ 0 60000 65536"/>
              <a:gd name="T7" fmla="*/ 0 60000 65536"/>
              <a:gd name="T8" fmla="*/ 0 60000 65536"/>
              <a:gd name="T9" fmla="*/ 0 w 360"/>
              <a:gd name="T10" fmla="*/ 0 h 432"/>
              <a:gd name="T11" fmla="*/ 360 w 360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0" h="432">
                <a:moveTo>
                  <a:pt x="216" y="0"/>
                </a:moveTo>
                <a:cubicBezTo>
                  <a:pt x="108" y="60"/>
                  <a:pt x="0" y="120"/>
                  <a:pt x="24" y="192"/>
                </a:cubicBezTo>
                <a:cubicBezTo>
                  <a:pt x="48" y="264"/>
                  <a:pt x="204" y="348"/>
                  <a:pt x="360" y="432"/>
                </a:cubicBezTo>
              </a:path>
            </a:pathLst>
          </a:custGeom>
          <a:noFill/>
          <a:ln w="38100" cmpd="sng">
            <a:solidFill>
              <a:srgbClr val="FF66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298" name="Freeform 364">
            <a:extLst>
              <a:ext uri="{FF2B5EF4-FFF2-40B4-BE49-F238E27FC236}">
                <a16:creationId xmlns:a16="http://schemas.microsoft.com/office/drawing/2014/main" id="{C4C535A2-DC2C-430D-9F7C-5FCE977CC023}"/>
              </a:ext>
            </a:extLst>
          </p:cNvPr>
          <p:cNvSpPr>
            <a:spLocks/>
          </p:cNvSpPr>
          <p:nvPr/>
        </p:nvSpPr>
        <p:spPr bwMode="auto">
          <a:xfrm>
            <a:off x="684213" y="2133600"/>
            <a:ext cx="215900" cy="1943100"/>
          </a:xfrm>
          <a:custGeom>
            <a:avLst/>
            <a:gdLst>
              <a:gd name="T0" fmla="*/ 2147483646 w 360"/>
              <a:gd name="T1" fmla="*/ 0 h 432"/>
              <a:gd name="T2" fmla="*/ 0 w 360"/>
              <a:gd name="T3" fmla="*/ 2147483646 h 432"/>
              <a:gd name="T4" fmla="*/ 2147483646 w 360"/>
              <a:gd name="T5" fmla="*/ 2147483646 h 432"/>
              <a:gd name="T6" fmla="*/ 0 60000 65536"/>
              <a:gd name="T7" fmla="*/ 0 60000 65536"/>
              <a:gd name="T8" fmla="*/ 0 60000 65536"/>
              <a:gd name="T9" fmla="*/ 0 w 360"/>
              <a:gd name="T10" fmla="*/ 0 h 432"/>
              <a:gd name="T11" fmla="*/ 360 w 360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0" h="432">
                <a:moveTo>
                  <a:pt x="216" y="0"/>
                </a:moveTo>
                <a:cubicBezTo>
                  <a:pt x="108" y="60"/>
                  <a:pt x="0" y="120"/>
                  <a:pt x="24" y="192"/>
                </a:cubicBezTo>
                <a:cubicBezTo>
                  <a:pt x="48" y="264"/>
                  <a:pt x="204" y="348"/>
                  <a:pt x="360" y="432"/>
                </a:cubicBezTo>
              </a:path>
            </a:pathLst>
          </a:custGeom>
          <a:noFill/>
          <a:ln w="38100" cmpd="sng">
            <a:solidFill>
              <a:srgbClr val="FF66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2299" name="그룹 7">
            <a:extLst>
              <a:ext uri="{FF2B5EF4-FFF2-40B4-BE49-F238E27FC236}">
                <a16:creationId xmlns:a16="http://schemas.microsoft.com/office/drawing/2014/main" id="{A2036759-C315-49B4-85BC-FC6002068F2F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276475"/>
            <a:ext cx="7345362" cy="3609975"/>
            <a:chOff x="971550" y="2276475"/>
            <a:chExt cx="7345363" cy="3609975"/>
          </a:xfrm>
        </p:grpSpPr>
        <p:sp>
          <p:nvSpPr>
            <p:cNvPr id="12302" name="Rectangle 350">
              <a:extLst>
                <a:ext uri="{FF2B5EF4-FFF2-40B4-BE49-F238E27FC236}">
                  <a16:creationId xmlns:a16="http://schemas.microsoft.com/office/drawing/2014/main" id="{22589515-1F24-455E-918C-FA5A04010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7813" y="5367338"/>
              <a:ext cx="528637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2303" name="Rectangle 348">
              <a:extLst>
                <a:ext uri="{FF2B5EF4-FFF2-40B4-BE49-F238E27FC236}">
                  <a16:creationId xmlns:a16="http://schemas.microsoft.com/office/drawing/2014/main" id="{64661F52-BB03-4BDA-916B-18F5CD439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7813" y="4856163"/>
              <a:ext cx="528637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2304" name="Rectangle 346">
              <a:extLst>
                <a:ext uri="{FF2B5EF4-FFF2-40B4-BE49-F238E27FC236}">
                  <a16:creationId xmlns:a16="http://schemas.microsoft.com/office/drawing/2014/main" id="{9E61A928-07D7-4C5A-BFCC-42EC6EBC1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7813" y="4337050"/>
              <a:ext cx="528637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2305" name="Rectangle 344">
              <a:extLst>
                <a:ext uri="{FF2B5EF4-FFF2-40B4-BE49-F238E27FC236}">
                  <a16:creationId xmlns:a16="http://schemas.microsoft.com/office/drawing/2014/main" id="{CEAE4DD8-F56F-4E0B-80A3-3A94401B9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7813" y="3825875"/>
              <a:ext cx="528637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2306" name="Rectangle 342">
              <a:extLst>
                <a:ext uri="{FF2B5EF4-FFF2-40B4-BE49-F238E27FC236}">
                  <a16:creationId xmlns:a16="http://schemas.microsoft.com/office/drawing/2014/main" id="{E691BBCA-3231-4AAA-B122-FD944F871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7813" y="3306763"/>
              <a:ext cx="528637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2307" name="Rectangle 340">
              <a:extLst>
                <a:ext uri="{FF2B5EF4-FFF2-40B4-BE49-F238E27FC236}">
                  <a16:creationId xmlns:a16="http://schemas.microsoft.com/office/drawing/2014/main" id="{B91A0154-1BF9-4245-A831-AA71FFA84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7813" y="2795588"/>
              <a:ext cx="528637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2308" name="Rectangle 338">
              <a:extLst>
                <a:ext uri="{FF2B5EF4-FFF2-40B4-BE49-F238E27FC236}">
                  <a16:creationId xmlns:a16="http://schemas.microsoft.com/office/drawing/2014/main" id="{B1F24229-AC0B-4EC4-85D1-9F20CDE8A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7813" y="2276475"/>
              <a:ext cx="528637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2</a:t>
              </a:r>
            </a:p>
          </p:txBody>
        </p:sp>
        <p:sp>
          <p:nvSpPr>
            <p:cNvPr id="12309" name="Rectangle 335">
              <a:extLst>
                <a:ext uri="{FF2B5EF4-FFF2-40B4-BE49-F238E27FC236}">
                  <a16:creationId xmlns:a16="http://schemas.microsoft.com/office/drawing/2014/main" id="{35B89A4E-2342-4329-A08E-F1828B30D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6450" y="5367338"/>
              <a:ext cx="528638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2310" name="Rectangle 333">
              <a:extLst>
                <a:ext uri="{FF2B5EF4-FFF2-40B4-BE49-F238E27FC236}">
                  <a16:creationId xmlns:a16="http://schemas.microsoft.com/office/drawing/2014/main" id="{D65A7B64-85FE-48E7-A49C-F41DBB6FE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6450" y="4856163"/>
              <a:ext cx="528638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2311" name="Rectangle 331">
              <a:extLst>
                <a:ext uri="{FF2B5EF4-FFF2-40B4-BE49-F238E27FC236}">
                  <a16:creationId xmlns:a16="http://schemas.microsoft.com/office/drawing/2014/main" id="{E0597677-DF15-4A50-B724-A44E32497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6450" y="4337050"/>
              <a:ext cx="52863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2312" name="Rectangle 329">
              <a:extLst>
                <a:ext uri="{FF2B5EF4-FFF2-40B4-BE49-F238E27FC236}">
                  <a16:creationId xmlns:a16="http://schemas.microsoft.com/office/drawing/2014/main" id="{24691BB5-9860-45ED-ADEE-698D93188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6450" y="3825875"/>
              <a:ext cx="528638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2313" name="Rectangle 327">
              <a:extLst>
                <a:ext uri="{FF2B5EF4-FFF2-40B4-BE49-F238E27FC236}">
                  <a16:creationId xmlns:a16="http://schemas.microsoft.com/office/drawing/2014/main" id="{5ADE4281-3FEB-4491-B38A-A2E01B9C2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6450" y="3306763"/>
              <a:ext cx="528638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2314" name="Rectangle 325">
              <a:extLst>
                <a:ext uri="{FF2B5EF4-FFF2-40B4-BE49-F238E27FC236}">
                  <a16:creationId xmlns:a16="http://schemas.microsoft.com/office/drawing/2014/main" id="{B76E074D-63F3-4C6C-A1B1-A1BEDFF25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6450" y="2795588"/>
              <a:ext cx="528638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2315" name="Rectangle 323">
              <a:extLst>
                <a:ext uri="{FF2B5EF4-FFF2-40B4-BE49-F238E27FC236}">
                  <a16:creationId xmlns:a16="http://schemas.microsoft.com/office/drawing/2014/main" id="{B7E80D46-0320-47B0-BEE7-FA4FC67FA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6450" y="2276475"/>
              <a:ext cx="52863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5</a:t>
              </a:r>
            </a:p>
          </p:txBody>
        </p:sp>
        <p:sp>
          <p:nvSpPr>
            <p:cNvPr id="12316" name="Rectangle 320">
              <a:extLst>
                <a:ext uri="{FF2B5EF4-FFF2-40B4-BE49-F238E27FC236}">
                  <a16:creationId xmlns:a16="http://schemas.microsoft.com/office/drawing/2014/main" id="{16F573AB-29C2-4050-B0C6-B6ACC5786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088" y="5367338"/>
              <a:ext cx="528637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2317" name="Rectangle 318">
              <a:extLst>
                <a:ext uri="{FF2B5EF4-FFF2-40B4-BE49-F238E27FC236}">
                  <a16:creationId xmlns:a16="http://schemas.microsoft.com/office/drawing/2014/main" id="{180C2951-6B00-426D-8D33-C8ECBE7C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088" y="4856163"/>
              <a:ext cx="528637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2318" name="Rectangle 316">
              <a:extLst>
                <a:ext uri="{FF2B5EF4-FFF2-40B4-BE49-F238E27FC236}">
                  <a16:creationId xmlns:a16="http://schemas.microsoft.com/office/drawing/2014/main" id="{9DF31026-1355-40EB-BE8E-2E2EB77AC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088" y="4337050"/>
              <a:ext cx="528637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2319" name="Rectangle 314">
              <a:extLst>
                <a:ext uri="{FF2B5EF4-FFF2-40B4-BE49-F238E27FC236}">
                  <a16:creationId xmlns:a16="http://schemas.microsoft.com/office/drawing/2014/main" id="{7F0FBCD0-C7B1-4BB5-BFDC-9C119CEEE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088" y="3825875"/>
              <a:ext cx="528637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2320" name="Rectangle 312">
              <a:extLst>
                <a:ext uri="{FF2B5EF4-FFF2-40B4-BE49-F238E27FC236}">
                  <a16:creationId xmlns:a16="http://schemas.microsoft.com/office/drawing/2014/main" id="{BE3A18EE-673D-429F-9621-65CD93E63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088" y="3306763"/>
              <a:ext cx="528637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2321" name="Rectangle 310">
              <a:extLst>
                <a:ext uri="{FF2B5EF4-FFF2-40B4-BE49-F238E27FC236}">
                  <a16:creationId xmlns:a16="http://schemas.microsoft.com/office/drawing/2014/main" id="{654CB698-F537-4E82-A8BC-D9059AECE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088" y="2795588"/>
              <a:ext cx="528637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2322" name="Rectangle 308">
              <a:extLst>
                <a:ext uri="{FF2B5EF4-FFF2-40B4-BE49-F238E27FC236}">
                  <a16:creationId xmlns:a16="http://schemas.microsoft.com/office/drawing/2014/main" id="{129FC08C-9342-4A51-ADE6-E8D0AFDFF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088" y="2276475"/>
              <a:ext cx="528637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6</a:t>
              </a:r>
            </a:p>
          </p:txBody>
        </p:sp>
        <p:sp>
          <p:nvSpPr>
            <p:cNvPr id="12323" name="Rectangle 305">
              <a:extLst>
                <a:ext uri="{FF2B5EF4-FFF2-40B4-BE49-F238E27FC236}">
                  <a16:creationId xmlns:a16="http://schemas.microsoft.com/office/drawing/2014/main" id="{0424E458-DEE9-4474-8611-E1BE8454E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725" y="5367338"/>
              <a:ext cx="528638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2324" name="Rectangle 303">
              <a:extLst>
                <a:ext uri="{FF2B5EF4-FFF2-40B4-BE49-F238E27FC236}">
                  <a16:creationId xmlns:a16="http://schemas.microsoft.com/office/drawing/2014/main" id="{0A6DBF92-6022-4F14-956F-E033EEEFC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725" y="4856163"/>
              <a:ext cx="528638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2325" name="Rectangle 301">
              <a:extLst>
                <a:ext uri="{FF2B5EF4-FFF2-40B4-BE49-F238E27FC236}">
                  <a16:creationId xmlns:a16="http://schemas.microsoft.com/office/drawing/2014/main" id="{F6A07C4D-FB47-40F9-BE1F-CD8507D50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725" y="4337050"/>
              <a:ext cx="52863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2326" name="Rectangle 299">
              <a:extLst>
                <a:ext uri="{FF2B5EF4-FFF2-40B4-BE49-F238E27FC236}">
                  <a16:creationId xmlns:a16="http://schemas.microsoft.com/office/drawing/2014/main" id="{EDE04184-FDD5-4082-BC81-9A1208A4C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725" y="3825875"/>
              <a:ext cx="528638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2327" name="Rectangle 297">
              <a:extLst>
                <a:ext uri="{FF2B5EF4-FFF2-40B4-BE49-F238E27FC236}">
                  <a16:creationId xmlns:a16="http://schemas.microsoft.com/office/drawing/2014/main" id="{A7EE653C-D309-423A-B43F-D6B56CA69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725" y="3306763"/>
              <a:ext cx="528638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2328" name="Rectangle 295">
              <a:extLst>
                <a:ext uri="{FF2B5EF4-FFF2-40B4-BE49-F238E27FC236}">
                  <a16:creationId xmlns:a16="http://schemas.microsoft.com/office/drawing/2014/main" id="{5A7DB6D2-9BBD-45C3-8844-B5503A381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725" y="2795588"/>
              <a:ext cx="528638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2329" name="Rectangle 293">
              <a:extLst>
                <a:ext uri="{FF2B5EF4-FFF2-40B4-BE49-F238E27FC236}">
                  <a16:creationId xmlns:a16="http://schemas.microsoft.com/office/drawing/2014/main" id="{7A895E4D-D015-450C-A270-169626492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725" y="2276475"/>
              <a:ext cx="52863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7</a:t>
              </a:r>
            </a:p>
          </p:txBody>
        </p:sp>
        <p:sp>
          <p:nvSpPr>
            <p:cNvPr id="12330" name="Rectangle 290">
              <a:extLst>
                <a:ext uri="{FF2B5EF4-FFF2-40B4-BE49-F238E27FC236}">
                  <a16:creationId xmlns:a16="http://schemas.microsoft.com/office/drawing/2014/main" id="{35DB00DD-73B0-47F4-8241-3CDBEEDF7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2363" y="5367338"/>
              <a:ext cx="528637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2331" name="Rectangle 288">
              <a:extLst>
                <a:ext uri="{FF2B5EF4-FFF2-40B4-BE49-F238E27FC236}">
                  <a16:creationId xmlns:a16="http://schemas.microsoft.com/office/drawing/2014/main" id="{B25C7B86-4910-49E8-85FC-7F1538795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2363" y="4856163"/>
              <a:ext cx="528637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2332" name="Rectangle 286">
              <a:extLst>
                <a:ext uri="{FF2B5EF4-FFF2-40B4-BE49-F238E27FC236}">
                  <a16:creationId xmlns:a16="http://schemas.microsoft.com/office/drawing/2014/main" id="{EE73B8B1-96C0-4DE5-8E01-B8BAF1BA7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2363" y="4337050"/>
              <a:ext cx="528637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2333" name="Rectangle 284">
              <a:extLst>
                <a:ext uri="{FF2B5EF4-FFF2-40B4-BE49-F238E27FC236}">
                  <a16:creationId xmlns:a16="http://schemas.microsoft.com/office/drawing/2014/main" id="{7497ADEA-B3BD-4E19-90E6-439F54EE7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2363" y="3825875"/>
              <a:ext cx="528637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2334" name="Rectangle 282">
              <a:extLst>
                <a:ext uri="{FF2B5EF4-FFF2-40B4-BE49-F238E27FC236}">
                  <a16:creationId xmlns:a16="http://schemas.microsoft.com/office/drawing/2014/main" id="{0C1B5582-1137-412D-BCE6-6BD9D59BD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2363" y="3306763"/>
              <a:ext cx="528637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2335" name="Rectangle 280">
              <a:extLst>
                <a:ext uri="{FF2B5EF4-FFF2-40B4-BE49-F238E27FC236}">
                  <a16:creationId xmlns:a16="http://schemas.microsoft.com/office/drawing/2014/main" id="{F39EAB66-0D5F-4657-960F-8F62A60F7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2363" y="2795588"/>
              <a:ext cx="528637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2336" name="Rectangle 278">
              <a:extLst>
                <a:ext uri="{FF2B5EF4-FFF2-40B4-BE49-F238E27FC236}">
                  <a16:creationId xmlns:a16="http://schemas.microsoft.com/office/drawing/2014/main" id="{C59C5C7F-335A-4C9D-8FCF-67DE0622A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2363" y="2276475"/>
              <a:ext cx="528637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8</a:t>
              </a:r>
            </a:p>
          </p:txBody>
        </p:sp>
        <p:sp>
          <p:nvSpPr>
            <p:cNvPr id="12337" name="Rectangle 275">
              <a:extLst>
                <a:ext uri="{FF2B5EF4-FFF2-40B4-BE49-F238E27FC236}">
                  <a16:creationId xmlns:a16="http://schemas.microsoft.com/office/drawing/2014/main" id="{C743A8EB-DE21-484C-B065-906DD863D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1000" y="5367338"/>
              <a:ext cx="528638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2338" name="Rectangle 273">
              <a:extLst>
                <a:ext uri="{FF2B5EF4-FFF2-40B4-BE49-F238E27FC236}">
                  <a16:creationId xmlns:a16="http://schemas.microsoft.com/office/drawing/2014/main" id="{BDE27DE6-B6A5-4CDC-9B75-833C7A510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1000" y="4856163"/>
              <a:ext cx="528638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2339" name="Rectangle 271">
              <a:extLst>
                <a:ext uri="{FF2B5EF4-FFF2-40B4-BE49-F238E27FC236}">
                  <a16:creationId xmlns:a16="http://schemas.microsoft.com/office/drawing/2014/main" id="{040772B7-058D-410B-B0D5-C8F2D51EF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1000" y="4337050"/>
              <a:ext cx="52863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2340" name="Rectangle 269">
              <a:extLst>
                <a:ext uri="{FF2B5EF4-FFF2-40B4-BE49-F238E27FC236}">
                  <a16:creationId xmlns:a16="http://schemas.microsoft.com/office/drawing/2014/main" id="{1AB466E0-32E3-4D00-8CA5-E448F8DF8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1000" y="3825875"/>
              <a:ext cx="528638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2341" name="Rectangle 267">
              <a:extLst>
                <a:ext uri="{FF2B5EF4-FFF2-40B4-BE49-F238E27FC236}">
                  <a16:creationId xmlns:a16="http://schemas.microsoft.com/office/drawing/2014/main" id="{23FD29B5-AA12-4324-9446-7DB21EC3D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1000" y="3306763"/>
              <a:ext cx="528638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2342" name="Rectangle 265">
              <a:extLst>
                <a:ext uri="{FF2B5EF4-FFF2-40B4-BE49-F238E27FC236}">
                  <a16:creationId xmlns:a16="http://schemas.microsoft.com/office/drawing/2014/main" id="{8D93727D-8B52-4533-9BBB-042555F0D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1000" y="2795588"/>
              <a:ext cx="528638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2343" name="Rectangle 263">
              <a:extLst>
                <a:ext uri="{FF2B5EF4-FFF2-40B4-BE49-F238E27FC236}">
                  <a16:creationId xmlns:a16="http://schemas.microsoft.com/office/drawing/2014/main" id="{D5CAC3A4-8E65-47BE-BF21-2317F7C9A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1000" y="2276475"/>
              <a:ext cx="52863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9</a:t>
              </a:r>
            </a:p>
          </p:txBody>
        </p:sp>
        <p:sp>
          <p:nvSpPr>
            <p:cNvPr id="12344" name="Rectangle 260">
              <a:extLst>
                <a:ext uri="{FF2B5EF4-FFF2-40B4-BE49-F238E27FC236}">
                  <a16:creationId xmlns:a16="http://schemas.microsoft.com/office/drawing/2014/main" id="{6808E27F-FD40-43D5-AC24-A81244CB3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9638" y="5367338"/>
              <a:ext cx="528637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2345" name="Rectangle 258">
              <a:extLst>
                <a:ext uri="{FF2B5EF4-FFF2-40B4-BE49-F238E27FC236}">
                  <a16:creationId xmlns:a16="http://schemas.microsoft.com/office/drawing/2014/main" id="{9E0C0CD8-E2EF-47D3-9511-73A962F41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9638" y="4856163"/>
              <a:ext cx="528637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2346" name="Rectangle 256">
              <a:extLst>
                <a:ext uri="{FF2B5EF4-FFF2-40B4-BE49-F238E27FC236}">
                  <a16:creationId xmlns:a16="http://schemas.microsoft.com/office/drawing/2014/main" id="{BE00D585-E432-43F4-AD3B-3067AFAFF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9638" y="4337050"/>
              <a:ext cx="528637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2347" name="Rectangle 254">
              <a:extLst>
                <a:ext uri="{FF2B5EF4-FFF2-40B4-BE49-F238E27FC236}">
                  <a16:creationId xmlns:a16="http://schemas.microsoft.com/office/drawing/2014/main" id="{15E47A6E-2A9D-4B30-A550-8432BEAE5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9638" y="3825875"/>
              <a:ext cx="528637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2348" name="Rectangle 252">
              <a:extLst>
                <a:ext uri="{FF2B5EF4-FFF2-40B4-BE49-F238E27FC236}">
                  <a16:creationId xmlns:a16="http://schemas.microsoft.com/office/drawing/2014/main" id="{3021CE45-BD86-4A06-8854-F8FB16DDA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9638" y="3306763"/>
              <a:ext cx="528637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2349" name="Rectangle 250">
              <a:extLst>
                <a:ext uri="{FF2B5EF4-FFF2-40B4-BE49-F238E27FC236}">
                  <a16:creationId xmlns:a16="http://schemas.microsoft.com/office/drawing/2014/main" id="{B8A0AEC1-B165-483F-B845-3A4378D41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9638" y="2795588"/>
              <a:ext cx="528637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2350" name="Rectangle 248">
              <a:extLst>
                <a:ext uri="{FF2B5EF4-FFF2-40B4-BE49-F238E27FC236}">
                  <a16:creationId xmlns:a16="http://schemas.microsoft.com/office/drawing/2014/main" id="{B55023A0-A5F7-4E9A-96CD-E8ED47ECB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9638" y="2276475"/>
              <a:ext cx="528637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10</a:t>
              </a:r>
            </a:p>
          </p:txBody>
        </p:sp>
        <p:sp>
          <p:nvSpPr>
            <p:cNvPr id="12351" name="Rectangle 223">
              <a:extLst>
                <a:ext uri="{FF2B5EF4-FFF2-40B4-BE49-F238E27FC236}">
                  <a16:creationId xmlns:a16="http://schemas.microsoft.com/office/drawing/2014/main" id="{5BC56392-3093-429A-973D-95EF806B6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8275" y="3825875"/>
              <a:ext cx="528638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2352" name="Rectangle 221">
              <a:extLst>
                <a:ext uri="{FF2B5EF4-FFF2-40B4-BE49-F238E27FC236}">
                  <a16:creationId xmlns:a16="http://schemas.microsoft.com/office/drawing/2014/main" id="{9B2A3C56-C080-43AC-8B54-278884343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7588" y="3825875"/>
              <a:ext cx="530225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2353" name="Rectangle 219">
              <a:extLst>
                <a:ext uri="{FF2B5EF4-FFF2-40B4-BE49-F238E27FC236}">
                  <a16:creationId xmlns:a16="http://schemas.microsoft.com/office/drawing/2014/main" id="{F642A4D3-1DF1-42EF-B644-7955A97E0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950" y="3825875"/>
              <a:ext cx="528638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2354" name="Rectangle 217">
              <a:extLst>
                <a:ext uri="{FF2B5EF4-FFF2-40B4-BE49-F238E27FC236}">
                  <a16:creationId xmlns:a16="http://schemas.microsoft.com/office/drawing/2014/main" id="{2ED95B21-D77B-4CBB-973D-85C9C6614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3825875"/>
              <a:ext cx="760412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cd</a:t>
              </a:r>
              <a:r>
                <a:rPr lang="en-US" altLang="ko-KR">
                  <a:latin typeface="Arial" panose="020B0604020202020204" pitchFamily="34" charset="0"/>
                </a:rPr>
                <a:t>’</a:t>
              </a:r>
              <a:endParaRPr lang="en-US" altLang="ko-KR"/>
            </a:p>
          </p:txBody>
        </p:sp>
        <p:sp>
          <p:nvSpPr>
            <p:cNvPr id="12355" name="Rectangle 215">
              <a:extLst>
                <a:ext uri="{FF2B5EF4-FFF2-40B4-BE49-F238E27FC236}">
                  <a16:creationId xmlns:a16="http://schemas.microsoft.com/office/drawing/2014/main" id="{3E0EEC6A-B0F9-4A01-9412-A78C30719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550" y="3825875"/>
              <a:ext cx="1296988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2,6,10,14</a:t>
              </a:r>
            </a:p>
          </p:txBody>
        </p:sp>
        <p:sp>
          <p:nvSpPr>
            <p:cNvPr id="12356" name="Rectangle 212">
              <a:extLst>
                <a:ext uri="{FF2B5EF4-FFF2-40B4-BE49-F238E27FC236}">
                  <a16:creationId xmlns:a16="http://schemas.microsoft.com/office/drawing/2014/main" id="{7340A407-51B2-4E6B-AA57-CF9E7A94C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8275" y="4337050"/>
              <a:ext cx="52863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2357" name="Rectangle 210">
              <a:extLst>
                <a:ext uri="{FF2B5EF4-FFF2-40B4-BE49-F238E27FC236}">
                  <a16:creationId xmlns:a16="http://schemas.microsoft.com/office/drawing/2014/main" id="{31D74E61-0BB0-4306-9F62-7F41DABE5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7588" y="4337050"/>
              <a:ext cx="5302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2358" name="Rectangle 208">
              <a:extLst>
                <a:ext uri="{FF2B5EF4-FFF2-40B4-BE49-F238E27FC236}">
                  <a16:creationId xmlns:a16="http://schemas.microsoft.com/office/drawing/2014/main" id="{626B3591-2277-4998-9B31-C97798EF6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950" y="4337050"/>
              <a:ext cx="52863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2359" name="Rectangle 206">
              <a:extLst>
                <a:ext uri="{FF2B5EF4-FFF2-40B4-BE49-F238E27FC236}">
                  <a16:creationId xmlns:a16="http://schemas.microsoft.com/office/drawing/2014/main" id="{E56240F9-8655-4792-A1DA-858410D30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4337050"/>
              <a:ext cx="760412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a</a:t>
              </a:r>
              <a:r>
                <a:rPr lang="en-US" altLang="ko-KR">
                  <a:latin typeface="Arial" panose="020B0604020202020204" pitchFamily="34" charset="0"/>
                </a:rPr>
                <a:t>’</a:t>
              </a:r>
              <a:r>
                <a:rPr lang="en-US" altLang="ko-KR"/>
                <a:t>c</a:t>
              </a:r>
              <a:r>
                <a:rPr lang="en-US" altLang="ko-KR">
                  <a:latin typeface="Arial" panose="020B0604020202020204" pitchFamily="34" charset="0"/>
                </a:rPr>
                <a:t>’</a:t>
              </a:r>
              <a:r>
                <a:rPr lang="en-US" altLang="ko-KR"/>
                <a:t>d</a:t>
              </a:r>
            </a:p>
          </p:txBody>
        </p:sp>
        <p:sp>
          <p:nvSpPr>
            <p:cNvPr id="12360" name="Rectangle 204">
              <a:extLst>
                <a:ext uri="{FF2B5EF4-FFF2-40B4-BE49-F238E27FC236}">
                  <a16:creationId xmlns:a16="http://schemas.microsoft.com/office/drawing/2014/main" id="{2B6A70D9-8D27-42F4-9C04-3AD7BFAC8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550" y="4337050"/>
              <a:ext cx="12969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1,5</a:t>
              </a:r>
            </a:p>
          </p:txBody>
        </p:sp>
        <p:sp>
          <p:nvSpPr>
            <p:cNvPr id="12361" name="Rectangle 201">
              <a:extLst>
                <a:ext uri="{FF2B5EF4-FFF2-40B4-BE49-F238E27FC236}">
                  <a16:creationId xmlns:a16="http://schemas.microsoft.com/office/drawing/2014/main" id="{717ADD5D-E79D-4B00-AD3B-2ED3335CD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8275" y="4856163"/>
              <a:ext cx="528638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2362" name="Rectangle 199">
              <a:extLst>
                <a:ext uri="{FF2B5EF4-FFF2-40B4-BE49-F238E27FC236}">
                  <a16:creationId xmlns:a16="http://schemas.microsoft.com/office/drawing/2014/main" id="{63D3E09A-1C29-48B7-B7E9-958FCEC38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7588" y="4856163"/>
              <a:ext cx="530225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2363" name="Rectangle 197">
              <a:extLst>
                <a:ext uri="{FF2B5EF4-FFF2-40B4-BE49-F238E27FC236}">
                  <a16:creationId xmlns:a16="http://schemas.microsoft.com/office/drawing/2014/main" id="{1B9D9E67-F461-4368-963C-A72351A98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950" y="4856163"/>
              <a:ext cx="528638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2364" name="Rectangle 195">
              <a:extLst>
                <a:ext uri="{FF2B5EF4-FFF2-40B4-BE49-F238E27FC236}">
                  <a16:creationId xmlns:a16="http://schemas.microsoft.com/office/drawing/2014/main" id="{912CCF0C-D4DC-41E5-8E2C-85157B5E0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4856163"/>
              <a:ext cx="760412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a</a:t>
              </a:r>
              <a:r>
                <a:rPr lang="en-US" altLang="ko-KR">
                  <a:latin typeface="Arial" panose="020B0604020202020204" pitchFamily="34" charset="0"/>
                </a:rPr>
                <a:t>’</a:t>
              </a:r>
              <a:r>
                <a:rPr lang="en-US" altLang="ko-KR"/>
                <a:t>bd</a:t>
              </a:r>
            </a:p>
          </p:txBody>
        </p:sp>
        <p:sp>
          <p:nvSpPr>
            <p:cNvPr id="12365" name="Rectangle 193">
              <a:extLst>
                <a:ext uri="{FF2B5EF4-FFF2-40B4-BE49-F238E27FC236}">
                  <a16:creationId xmlns:a16="http://schemas.microsoft.com/office/drawing/2014/main" id="{C3C8562B-7B1B-4A7D-AAB7-BF2F1D360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550" y="4856163"/>
              <a:ext cx="1296988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5,7</a:t>
              </a:r>
            </a:p>
          </p:txBody>
        </p:sp>
        <p:sp>
          <p:nvSpPr>
            <p:cNvPr id="12366" name="Rectangle 178">
              <a:extLst>
                <a:ext uri="{FF2B5EF4-FFF2-40B4-BE49-F238E27FC236}">
                  <a16:creationId xmlns:a16="http://schemas.microsoft.com/office/drawing/2014/main" id="{39F673CA-904B-4E07-9F67-2113E6CE7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8275" y="5367338"/>
              <a:ext cx="528638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2367" name="Rectangle 177">
              <a:extLst>
                <a:ext uri="{FF2B5EF4-FFF2-40B4-BE49-F238E27FC236}">
                  <a16:creationId xmlns:a16="http://schemas.microsoft.com/office/drawing/2014/main" id="{8BEC4BFB-AA63-4B49-AC8E-5969DEA50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7588" y="5367338"/>
              <a:ext cx="530225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2368" name="Rectangle 176">
              <a:extLst>
                <a:ext uri="{FF2B5EF4-FFF2-40B4-BE49-F238E27FC236}">
                  <a16:creationId xmlns:a16="http://schemas.microsoft.com/office/drawing/2014/main" id="{38B390DE-B389-404B-A79F-1315E4BE0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950" y="5367338"/>
              <a:ext cx="528638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2369" name="Rectangle 175">
              <a:extLst>
                <a:ext uri="{FF2B5EF4-FFF2-40B4-BE49-F238E27FC236}">
                  <a16:creationId xmlns:a16="http://schemas.microsoft.com/office/drawing/2014/main" id="{86A2F3B9-E8A7-42A9-9B12-9F6C95B29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5367338"/>
              <a:ext cx="760412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a</a:t>
              </a:r>
              <a:r>
                <a:rPr lang="en-US" altLang="ko-KR">
                  <a:latin typeface="Arial" panose="020B0604020202020204" pitchFamily="34" charset="0"/>
                </a:rPr>
                <a:t>’</a:t>
              </a:r>
              <a:r>
                <a:rPr lang="en-US" altLang="ko-KR"/>
                <a:t>bc</a:t>
              </a:r>
            </a:p>
          </p:txBody>
        </p:sp>
        <p:sp>
          <p:nvSpPr>
            <p:cNvPr id="12370" name="Rectangle 174">
              <a:extLst>
                <a:ext uri="{FF2B5EF4-FFF2-40B4-BE49-F238E27FC236}">
                  <a16:creationId xmlns:a16="http://schemas.microsoft.com/office/drawing/2014/main" id="{12452047-9FE2-4929-8541-EDE06D87F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550" y="5367338"/>
              <a:ext cx="1296988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6,7</a:t>
              </a:r>
            </a:p>
          </p:txBody>
        </p:sp>
        <p:sp>
          <p:nvSpPr>
            <p:cNvPr id="12371" name="Rectangle 173">
              <a:extLst>
                <a:ext uri="{FF2B5EF4-FFF2-40B4-BE49-F238E27FC236}">
                  <a16:creationId xmlns:a16="http://schemas.microsoft.com/office/drawing/2014/main" id="{B39B8E0C-CDD7-40BD-A702-88AFA4CDE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8275" y="3306763"/>
              <a:ext cx="528638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2372" name="Rectangle 172">
              <a:extLst>
                <a:ext uri="{FF2B5EF4-FFF2-40B4-BE49-F238E27FC236}">
                  <a16:creationId xmlns:a16="http://schemas.microsoft.com/office/drawing/2014/main" id="{CE408538-E096-4C34-AD87-169AF6AD1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7588" y="3306763"/>
              <a:ext cx="530225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2373" name="Rectangle 171">
              <a:extLst>
                <a:ext uri="{FF2B5EF4-FFF2-40B4-BE49-F238E27FC236}">
                  <a16:creationId xmlns:a16="http://schemas.microsoft.com/office/drawing/2014/main" id="{9A79BE9C-A680-4A18-B8DF-A2A48B0AD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950" y="3306763"/>
              <a:ext cx="528638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2374" name="Rectangle 170">
              <a:extLst>
                <a:ext uri="{FF2B5EF4-FFF2-40B4-BE49-F238E27FC236}">
                  <a16:creationId xmlns:a16="http://schemas.microsoft.com/office/drawing/2014/main" id="{A29BFCBC-13AB-488F-A6D4-982D45442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3306763"/>
              <a:ext cx="760412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b</a:t>
              </a:r>
              <a:r>
                <a:rPr lang="en-US" altLang="ko-KR">
                  <a:latin typeface="Arial" panose="020B0604020202020204" pitchFamily="34" charset="0"/>
                </a:rPr>
                <a:t>’</a:t>
              </a:r>
              <a:r>
                <a:rPr lang="en-US" altLang="ko-KR"/>
                <a:t>d</a:t>
              </a:r>
              <a:r>
                <a:rPr lang="en-US" altLang="ko-KR">
                  <a:latin typeface="Arial" panose="020B0604020202020204" pitchFamily="34" charset="0"/>
                </a:rPr>
                <a:t>’</a:t>
              </a:r>
              <a:endParaRPr lang="en-US" altLang="ko-KR"/>
            </a:p>
          </p:txBody>
        </p:sp>
        <p:sp>
          <p:nvSpPr>
            <p:cNvPr id="12375" name="Rectangle 169">
              <a:extLst>
                <a:ext uri="{FF2B5EF4-FFF2-40B4-BE49-F238E27FC236}">
                  <a16:creationId xmlns:a16="http://schemas.microsoft.com/office/drawing/2014/main" id="{CA315167-D329-46DA-B2BE-5E07C7438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550" y="3306763"/>
              <a:ext cx="1296988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0,2,8,10</a:t>
              </a:r>
            </a:p>
          </p:txBody>
        </p:sp>
        <p:sp>
          <p:nvSpPr>
            <p:cNvPr id="12376" name="Rectangle 168">
              <a:extLst>
                <a:ext uri="{FF2B5EF4-FFF2-40B4-BE49-F238E27FC236}">
                  <a16:creationId xmlns:a16="http://schemas.microsoft.com/office/drawing/2014/main" id="{CA181809-FAB1-4DC3-B239-5922D5A74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8275" y="2795588"/>
              <a:ext cx="528638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2377" name="Rectangle 167">
              <a:extLst>
                <a:ext uri="{FF2B5EF4-FFF2-40B4-BE49-F238E27FC236}">
                  <a16:creationId xmlns:a16="http://schemas.microsoft.com/office/drawing/2014/main" id="{D893EAFB-D8CE-4ADA-BA75-3F43AACB9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7588" y="2795588"/>
              <a:ext cx="530225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2378" name="Rectangle 166">
              <a:extLst>
                <a:ext uri="{FF2B5EF4-FFF2-40B4-BE49-F238E27FC236}">
                  <a16:creationId xmlns:a16="http://schemas.microsoft.com/office/drawing/2014/main" id="{6D3AC51B-F989-4AF4-9998-14C98B18E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950" y="2795588"/>
              <a:ext cx="528638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2379" name="Rectangle 165">
              <a:extLst>
                <a:ext uri="{FF2B5EF4-FFF2-40B4-BE49-F238E27FC236}">
                  <a16:creationId xmlns:a16="http://schemas.microsoft.com/office/drawing/2014/main" id="{35B82D68-5A31-405C-BC0F-CDC5FFD33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2795588"/>
              <a:ext cx="760412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b</a:t>
              </a:r>
              <a:r>
                <a:rPr lang="en-US" altLang="ko-KR">
                  <a:latin typeface="Arial" panose="020B0604020202020204" pitchFamily="34" charset="0"/>
                </a:rPr>
                <a:t>’</a:t>
              </a:r>
              <a:r>
                <a:rPr lang="en-US" altLang="ko-KR"/>
                <a:t>c</a:t>
              </a:r>
              <a:r>
                <a:rPr lang="en-US" altLang="ko-KR">
                  <a:latin typeface="Arial" panose="020B0604020202020204" pitchFamily="34" charset="0"/>
                </a:rPr>
                <a:t>’</a:t>
              </a:r>
              <a:endParaRPr lang="en-US" altLang="ko-KR"/>
            </a:p>
          </p:txBody>
        </p:sp>
        <p:sp>
          <p:nvSpPr>
            <p:cNvPr id="12380" name="Rectangle 164">
              <a:extLst>
                <a:ext uri="{FF2B5EF4-FFF2-40B4-BE49-F238E27FC236}">
                  <a16:creationId xmlns:a16="http://schemas.microsoft.com/office/drawing/2014/main" id="{06F7F3EB-2A70-41E8-8DDF-7B53C582C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550" y="2795588"/>
              <a:ext cx="1296988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0,1,8,9</a:t>
              </a:r>
            </a:p>
          </p:txBody>
        </p:sp>
        <p:sp>
          <p:nvSpPr>
            <p:cNvPr id="12381" name="Rectangle 163">
              <a:extLst>
                <a:ext uri="{FF2B5EF4-FFF2-40B4-BE49-F238E27FC236}">
                  <a16:creationId xmlns:a16="http://schemas.microsoft.com/office/drawing/2014/main" id="{3E78A86D-36C0-4354-BBC4-514792AFC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8275" y="2276475"/>
              <a:ext cx="52863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14</a:t>
              </a:r>
            </a:p>
          </p:txBody>
        </p:sp>
        <p:sp>
          <p:nvSpPr>
            <p:cNvPr id="12382" name="Rectangle 162">
              <a:extLst>
                <a:ext uri="{FF2B5EF4-FFF2-40B4-BE49-F238E27FC236}">
                  <a16:creationId xmlns:a16="http://schemas.microsoft.com/office/drawing/2014/main" id="{16A1B384-4C83-4F67-9591-E9144C0F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7588" y="2276475"/>
              <a:ext cx="5302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1</a:t>
              </a:r>
            </a:p>
          </p:txBody>
        </p:sp>
        <p:sp>
          <p:nvSpPr>
            <p:cNvPr id="12383" name="Rectangle 161">
              <a:extLst>
                <a:ext uri="{FF2B5EF4-FFF2-40B4-BE49-F238E27FC236}">
                  <a16:creationId xmlns:a16="http://schemas.microsoft.com/office/drawing/2014/main" id="{A210F872-3B69-4FC9-91CE-9C2B1488A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950" y="2276475"/>
              <a:ext cx="52863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0</a:t>
              </a:r>
            </a:p>
          </p:txBody>
        </p:sp>
        <p:sp>
          <p:nvSpPr>
            <p:cNvPr id="12384" name="Rectangle 160">
              <a:extLst>
                <a:ext uri="{FF2B5EF4-FFF2-40B4-BE49-F238E27FC236}">
                  <a16:creationId xmlns:a16="http://schemas.microsoft.com/office/drawing/2014/main" id="{D86880EC-FF4E-49F7-AAA5-278618B08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2276475"/>
              <a:ext cx="760412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2385" name="Rectangle 159">
              <a:extLst>
                <a:ext uri="{FF2B5EF4-FFF2-40B4-BE49-F238E27FC236}">
                  <a16:creationId xmlns:a16="http://schemas.microsoft.com/office/drawing/2014/main" id="{A3042251-E3CF-49BE-A74D-7F20FD0B7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550" y="2276475"/>
              <a:ext cx="12969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2386" name="Line 180">
              <a:extLst>
                <a:ext uri="{FF2B5EF4-FFF2-40B4-BE49-F238E27FC236}">
                  <a16:creationId xmlns:a16="http://schemas.microsoft.com/office/drawing/2014/main" id="{FF10C683-8800-4DF6-8715-60E9CBD01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1550" y="2795588"/>
              <a:ext cx="7345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87" name="Line 181">
              <a:extLst>
                <a:ext uri="{FF2B5EF4-FFF2-40B4-BE49-F238E27FC236}">
                  <a16:creationId xmlns:a16="http://schemas.microsoft.com/office/drawing/2014/main" id="{0AA7C615-8684-44AC-BF36-E4ACFBDBD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1550" y="3306763"/>
              <a:ext cx="7345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88" name="Line 182">
              <a:extLst>
                <a:ext uri="{FF2B5EF4-FFF2-40B4-BE49-F238E27FC236}">
                  <a16:creationId xmlns:a16="http://schemas.microsoft.com/office/drawing/2014/main" id="{3E6987BB-C633-48AE-9782-9EDD4C239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1550" y="3825875"/>
              <a:ext cx="7345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89" name="Line 183">
              <a:extLst>
                <a:ext uri="{FF2B5EF4-FFF2-40B4-BE49-F238E27FC236}">
                  <a16:creationId xmlns:a16="http://schemas.microsoft.com/office/drawing/2014/main" id="{D721CCCC-408F-40B4-AC68-2DF2B9D9A0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1550" y="5886450"/>
              <a:ext cx="734536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90" name="Line 184">
              <a:extLst>
                <a:ext uri="{FF2B5EF4-FFF2-40B4-BE49-F238E27FC236}">
                  <a16:creationId xmlns:a16="http://schemas.microsoft.com/office/drawing/2014/main" id="{7F0F179D-B460-49F4-92D2-2093EB258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1550" y="2276475"/>
              <a:ext cx="0" cy="360997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91" name="Line 186">
              <a:extLst>
                <a:ext uri="{FF2B5EF4-FFF2-40B4-BE49-F238E27FC236}">
                  <a16:creationId xmlns:a16="http://schemas.microsoft.com/office/drawing/2014/main" id="{8CFEC987-851C-43B6-B90E-E6F54FF45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8950" y="2276475"/>
              <a:ext cx="0" cy="3609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92" name="Line 187">
              <a:extLst>
                <a:ext uri="{FF2B5EF4-FFF2-40B4-BE49-F238E27FC236}">
                  <a16:creationId xmlns:a16="http://schemas.microsoft.com/office/drawing/2014/main" id="{2E8C7DC2-FC83-4907-97FF-CED6D35134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588" y="2276475"/>
              <a:ext cx="0" cy="3609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93" name="Line 188">
              <a:extLst>
                <a:ext uri="{FF2B5EF4-FFF2-40B4-BE49-F238E27FC236}">
                  <a16:creationId xmlns:a16="http://schemas.microsoft.com/office/drawing/2014/main" id="{7528DFF5-6CF2-4ECE-93A3-6FEE0316B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7813" y="2276475"/>
              <a:ext cx="0" cy="3609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94" name="Line 189">
              <a:extLst>
                <a:ext uri="{FF2B5EF4-FFF2-40B4-BE49-F238E27FC236}">
                  <a16:creationId xmlns:a16="http://schemas.microsoft.com/office/drawing/2014/main" id="{659E2D36-A11F-4367-A30A-86F224B1F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16913" y="2276475"/>
              <a:ext cx="0" cy="360997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95" name="Line 194">
              <a:extLst>
                <a:ext uri="{FF2B5EF4-FFF2-40B4-BE49-F238E27FC236}">
                  <a16:creationId xmlns:a16="http://schemas.microsoft.com/office/drawing/2014/main" id="{210624F1-B980-47B5-80CC-75C0FD1AFC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1550" y="5367338"/>
              <a:ext cx="7345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96" name="Line 205">
              <a:extLst>
                <a:ext uri="{FF2B5EF4-FFF2-40B4-BE49-F238E27FC236}">
                  <a16:creationId xmlns:a16="http://schemas.microsoft.com/office/drawing/2014/main" id="{E94AC920-8C32-4D2B-A848-D7959CDB9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1550" y="4856163"/>
              <a:ext cx="7345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97" name="Line 216">
              <a:extLst>
                <a:ext uri="{FF2B5EF4-FFF2-40B4-BE49-F238E27FC236}">
                  <a16:creationId xmlns:a16="http://schemas.microsoft.com/office/drawing/2014/main" id="{2C653CE9-8AAF-4F1F-AC3B-4B7D26242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1550" y="4337050"/>
              <a:ext cx="7345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98" name="Line 249">
              <a:extLst>
                <a:ext uri="{FF2B5EF4-FFF2-40B4-BE49-F238E27FC236}">
                  <a16:creationId xmlns:a16="http://schemas.microsoft.com/office/drawing/2014/main" id="{93B7D44F-954D-4C38-8527-24D6355C8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8275" y="2276475"/>
              <a:ext cx="0" cy="3609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99" name="Line 264">
              <a:extLst>
                <a:ext uri="{FF2B5EF4-FFF2-40B4-BE49-F238E27FC236}">
                  <a16:creationId xmlns:a16="http://schemas.microsoft.com/office/drawing/2014/main" id="{2A9D0B39-FB2D-4BD4-96D9-2D23B6F54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59638" y="2276475"/>
              <a:ext cx="0" cy="3609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400" name="Line 279">
              <a:extLst>
                <a:ext uri="{FF2B5EF4-FFF2-40B4-BE49-F238E27FC236}">
                  <a16:creationId xmlns:a16="http://schemas.microsoft.com/office/drawing/2014/main" id="{94E1DB66-98B9-4444-ABD5-675B3DAD36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1000" y="2276475"/>
              <a:ext cx="0" cy="3609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401" name="Line 294">
              <a:extLst>
                <a:ext uri="{FF2B5EF4-FFF2-40B4-BE49-F238E27FC236}">
                  <a16:creationId xmlns:a16="http://schemas.microsoft.com/office/drawing/2014/main" id="{D3929B7E-3719-4C93-8E72-E92573DE9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2363" y="2276475"/>
              <a:ext cx="0" cy="3609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402" name="Line 309">
              <a:extLst>
                <a:ext uri="{FF2B5EF4-FFF2-40B4-BE49-F238E27FC236}">
                  <a16:creationId xmlns:a16="http://schemas.microsoft.com/office/drawing/2014/main" id="{DA6CA8A1-B34E-4023-8EDA-8A2D1794E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3725" y="2276475"/>
              <a:ext cx="0" cy="3609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403" name="Line 324">
              <a:extLst>
                <a:ext uri="{FF2B5EF4-FFF2-40B4-BE49-F238E27FC236}">
                  <a16:creationId xmlns:a16="http://schemas.microsoft.com/office/drawing/2014/main" id="{E7DE6F72-DFDB-44B6-ADB3-5945E01FA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5088" y="2276475"/>
              <a:ext cx="0" cy="3609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404" name="Line 339">
              <a:extLst>
                <a:ext uri="{FF2B5EF4-FFF2-40B4-BE49-F238E27FC236}">
                  <a16:creationId xmlns:a16="http://schemas.microsoft.com/office/drawing/2014/main" id="{90BCAF0C-44C4-4BF5-B63A-2DD2AA3F09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6450" y="2276475"/>
              <a:ext cx="0" cy="3609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405" name="Line 377">
              <a:extLst>
                <a:ext uri="{FF2B5EF4-FFF2-40B4-BE49-F238E27FC236}">
                  <a16:creationId xmlns:a16="http://schemas.microsoft.com/office/drawing/2014/main" id="{1BEDF3A1-2616-41CA-A72C-5B90F69991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8538" y="2795588"/>
              <a:ext cx="0" cy="3090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406" name="Line 179">
              <a:extLst>
                <a:ext uri="{FF2B5EF4-FFF2-40B4-BE49-F238E27FC236}">
                  <a16:creationId xmlns:a16="http://schemas.microsoft.com/office/drawing/2014/main" id="{4014BFED-A4C8-435A-811F-EE317AFDC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1550" y="2276475"/>
              <a:ext cx="734536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407" name="Line 580">
              <a:extLst>
                <a:ext uri="{FF2B5EF4-FFF2-40B4-BE49-F238E27FC236}">
                  <a16:creationId xmlns:a16="http://schemas.microsoft.com/office/drawing/2014/main" id="{AC8785F4-1140-4777-A641-293C9CA1E7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3575" y="3068638"/>
              <a:ext cx="360045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408" name="Line 583">
              <a:extLst>
                <a:ext uri="{FF2B5EF4-FFF2-40B4-BE49-F238E27FC236}">
                  <a16:creationId xmlns:a16="http://schemas.microsoft.com/office/drawing/2014/main" id="{F131C9F5-FAE5-4CD0-87FA-1D64E2AFB7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1638" y="4098925"/>
              <a:ext cx="367347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409" name="Line 584">
              <a:extLst>
                <a:ext uri="{FF2B5EF4-FFF2-40B4-BE49-F238E27FC236}">
                  <a16:creationId xmlns:a16="http://schemas.microsoft.com/office/drawing/2014/main" id="{175A15C6-9BDB-4045-8BE5-847FBE692B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3068638"/>
              <a:ext cx="0" cy="64770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410" name="Line 585">
              <a:extLst>
                <a:ext uri="{FF2B5EF4-FFF2-40B4-BE49-F238E27FC236}">
                  <a16:creationId xmlns:a16="http://schemas.microsoft.com/office/drawing/2014/main" id="{9F98C197-636C-4CBD-9791-D4460586A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9050" y="3068638"/>
              <a:ext cx="0" cy="165576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411" name="Line 586">
              <a:extLst>
                <a:ext uri="{FF2B5EF4-FFF2-40B4-BE49-F238E27FC236}">
                  <a16:creationId xmlns:a16="http://schemas.microsoft.com/office/drawing/2014/main" id="{D2F21CD5-7CB2-4ADE-AE78-0F7337D16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6100" y="3429000"/>
              <a:ext cx="0" cy="64770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412" name="Line 587">
              <a:extLst>
                <a:ext uri="{FF2B5EF4-FFF2-40B4-BE49-F238E27FC236}">
                  <a16:creationId xmlns:a16="http://schemas.microsoft.com/office/drawing/2014/main" id="{121FBC6E-05AF-4CF2-9E5A-2DABA9FAA3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3350" y="3068638"/>
              <a:ext cx="0" cy="64770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413" name="Line 588">
              <a:extLst>
                <a:ext uri="{FF2B5EF4-FFF2-40B4-BE49-F238E27FC236}">
                  <a16:creationId xmlns:a16="http://schemas.microsoft.com/office/drawing/2014/main" id="{B2EAF66F-940D-4143-95C1-5521F6A927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3375" y="4094163"/>
              <a:ext cx="0" cy="172720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414" name="Line 589">
              <a:extLst>
                <a:ext uri="{FF2B5EF4-FFF2-40B4-BE49-F238E27FC236}">
                  <a16:creationId xmlns:a16="http://schemas.microsoft.com/office/drawing/2014/main" id="{54F87358-FB3B-48AE-96BD-18554E873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35863" y="3406775"/>
              <a:ext cx="0" cy="720725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415" name="Line 590">
              <a:extLst>
                <a:ext uri="{FF2B5EF4-FFF2-40B4-BE49-F238E27FC236}">
                  <a16:creationId xmlns:a16="http://schemas.microsoft.com/office/drawing/2014/main" id="{17826E0D-C268-42B0-AFF3-8124B1DF9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6463" y="5157788"/>
              <a:ext cx="1368425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416" name="Line 587">
              <a:extLst>
                <a:ext uri="{FF2B5EF4-FFF2-40B4-BE49-F238E27FC236}">
                  <a16:creationId xmlns:a16="http://schemas.microsoft.com/office/drawing/2014/main" id="{A238662D-B8D7-4169-9D51-7D505239B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7913" y="4567238"/>
              <a:ext cx="0" cy="64770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417" name="Line 587">
              <a:extLst>
                <a:ext uri="{FF2B5EF4-FFF2-40B4-BE49-F238E27FC236}">
                  <a16:creationId xmlns:a16="http://schemas.microsoft.com/office/drawing/2014/main" id="{F7C09F31-28BE-4D55-997A-B39670EA2D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0425" y="5084763"/>
              <a:ext cx="0" cy="64770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418" name="Rectangle 280">
              <a:extLst>
                <a:ext uri="{FF2B5EF4-FFF2-40B4-BE49-F238E27FC236}">
                  <a16:creationId xmlns:a16="http://schemas.microsoft.com/office/drawing/2014/main" id="{83883BFA-2B55-4308-8ACD-DB03B27D5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2113" y="2789238"/>
              <a:ext cx="528637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2419" name="Rectangle 280">
              <a:extLst>
                <a:ext uri="{FF2B5EF4-FFF2-40B4-BE49-F238E27FC236}">
                  <a16:creationId xmlns:a16="http://schemas.microsoft.com/office/drawing/2014/main" id="{2DA70FFC-551E-4C41-8DCC-DF3399C99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5100" y="3808413"/>
              <a:ext cx="528638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395D242-57B3-40F0-8C72-D719E8272D5A}"/>
                </a:ext>
              </a:extLst>
            </p:cNvPr>
            <p:cNvSpPr/>
            <p:nvPr/>
          </p:nvSpPr>
          <p:spPr bwMode="auto">
            <a:xfrm>
              <a:off x="6862763" y="2919413"/>
              <a:ext cx="269875" cy="271462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latinLnBrk="1" hangingPunct="1">
                <a:defRPr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AED6A81-3369-4601-85DA-8040A7CFBE2B}"/>
                </a:ext>
              </a:extLst>
            </p:cNvPr>
            <p:cNvSpPr/>
            <p:nvPr/>
          </p:nvSpPr>
          <p:spPr bwMode="auto">
            <a:xfrm>
              <a:off x="7908926" y="3930650"/>
              <a:ext cx="271462" cy="271463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latinLnBrk="1" hangingPunct="1">
                <a:defRPr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300" name="Text Box 33">
            <a:extLst>
              <a:ext uri="{FF2B5EF4-FFF2-40B4-BE49-F238E27FC236}">
                <a16:creationId xmlns:a16="http://schemas.microsoft.com/office/drawing/2014/main" id="{FD0B1D8E-6379-4D54-98E3-9F48D5DB6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1187450"/>
            <a:ext cx="2041525" cy="40005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>
                <a:solidFill>
                  <a:schemeClr val="bg1"/>
                </a:solidFill>
              </a:rPr>
              <a:t>Sniper’s order</a:t>
            </a:r>
          </a:p>
        </p:txBody>
      </p:sp>
      <p:pic>
        <p:nvPicPr>
          <p:cNvPr id="12301" name="그림 4" descr="동물, 포유류, 건물, 늑대이(가) 표시된 사진&#10;&#10;자동 생성된 설명">
            <a:extLst>
              <a:ext uri="{FF2B5EF4-FFF2-40B4-BE49-F238E27FC236}">
                <a16:creationId xmlns:a16="http://schemas.microsoft.com/office/drawing/2014/main" id="{3A251DFD-CC7C-4C7B-B381-999E388C9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510213"/>
            <a:ext cx="15240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nimBg="1"/>
      <p:bldP spid="112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3">
            <a:extLst>
              <a:ext uri="{FF2B5EF4-FFF2-40B4-BE49-F238E27FC236}">
                <a16:creationId xmlns:a16="http://schemas.microsoft.com/office/drawing/2014/main" id="{2B5F31A7-4BAC-4F89-8928-C06FA6DED8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BFC79F4-FF58-4598-A3AE-A9CD4088952F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75793E57-311E-414C-BB10-711186652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8229600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6.2 The Prime Implicant Chart</a:t>
            </a:r>
          </a:p>
        </p:txBody>
      </p:sp>
      <p:sp>
        <p:nvSpPr>
          <p:cNvPr id="14340" name="Text Box 14">
            <a:extLst>
              <a:ext uri="{FF2B5EF4-FFF2-40B4-BE49-F238E27FC236}">
                <a16:creationId xmlns:a16="http://schemas.microsoft.com/office/drawing/2014/main" id="{2F7F3A30-0CBA-45B7-86B7-987EA940F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25538"/>
            <a:ext cx="5111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400"/>
              <a:t> Prime Implicant Chart (Table 6-2)</a:t>
            </a:r>
          </a:p>
        </p:txBody>
      </p:sp>
      <p:grpSp>
        <p:nvGrpSpPr>
          <p:cNvPr id="14341" name="그룹 6">
            <a:extLst>
              <a:ext uri="{FF2B5EF4-FFF2-40B4-BE49-F238E27FC236}">
                <a16:creationId xmlns:a16="http://schemas.microsoft.com/office/drawing/2014/main" id="{98853440-6FC8-4A5E-A64F-A4CCEDE93394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1676400"/>
            <a:ext cx="2508250" cy="457200"/>
            <a:chOff x="5651499" y="1268413"/>
            <a:chExt cx="2869210" cy="647700"/>
          </a:xfrm>
        </p:grpSpPr>
        <p:sp>
          <p:nvSpPr>
            <p:cNvPr id="14470" name="Line 592">
              <a:extLst>
                <a:ext uri="{FF2B5EF4-FFF2-40B4-BE49-F238E27FC236}">
                  <a16:creationId xmlns:a16="http://schemas.microsoft.com/office/drawing/2014/main" id="{92DAE0FE-6ABD-4A65-9936-658763F27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6296" y="1268413"/>
              <a:ext cx="0" cy="64698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71" name="Rectangle 595">
              <a:extLst>
                <a:ext uri="{FF2B5EF4-FFF2-40B4-BE49-F238E27FC236}">
                  <a16:creationId xmlns:a16="http://schemas.microsoft.com/office/drawing/2014/main" id="{7368CA9E-610B-44EF-A4E3-CD0D76631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1499" y="1273229"/>
              <a:ext cx="43338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3200">
                  <a:solidFill>
                    <a:srgbClr val="000000"/>
                  </a:solidFill>
                  <a:latin typeface="Symbol" panose="05050102010706020507" pitchFamily="18" charset="2"/>
                </a:rPr>
                <a:t>Ä</a:t>
              </a:r>
            </a:p>
          </p:txBody>
        </p:sp>
        <p:sp>
          <p:nvSpPr>
            <p:cNvPr id="14472" name="Line 596">
              <a:extLst>
                <a:ext uri="{FF2B5EF4-FFF2-40B4-BE49-F238E27FC236}">
                  <a16:creationId xmlns:a16="http://schemas.microsoft.com/office/drawing/2014/main" id="{DDD14886-181F-45A1-B1B2-B5D716EBE1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8184" y="1557018"/>
              <a:ext cx="72092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73" name="Line 597">
              <a:extLst>
                <a:ext uri="{FF2B5EF4-FFF2-40B4-BE49-F238E27FC236}">
                  <a16:creationId xmlns:a16="http://schemas.microsoft.com/office/drawing/2014/main" id="{1DD4B291-D910-4126-82EF-22365A1837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24328" y="1555430"/>
              <a:ext cx="720355" cy="1587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74" name="Line 587">
              <a:extLst>
                <a:ext uri="{FF2B5EF4-FFF2-40B4-BE49-F238E27FC236}">
                  <a16:creationId xmlns:a16="http://schemas.microsoft.com/office/drawing/2014/main" id="{429F3127-5AFC-4A95-B21C-A29004CD54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0709" y="1269131"/>
              <a:ext cx="0" cy="64698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4342" name="Text Box 33">
            <a:extLst>
              <a:ext uri="{FF2B5EF4-FFF2-40B4-BE49-F238E27FC236}">
                <a16:creationId xmlns:a16="http://schemas.microsoft.com/office/drawing/2014/main" id="{CE498251-1591-4631-9C07-C1A6812AE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021388"/>
            <a:ext cx="6480175" cy="369887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</a:rPr>
              <a:t>Remaining cover-DO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NOT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leave any lonesome crying wolf</a:t>
            </a:r>
          </a:p>
        </p:txBody>
      </p:sp>
      <p:sp>
        <p:nvSpPr>
          <p:cNvPr id="11272" name="Text Box 26">
            <a:extLst>
              <a:ext uri="{FF2B5EF4-FFF2-40B4-BE49-F238E27FC236}">
                <a16:creationId xmlns:a16="http://schemas.microsoft.com/office/drawing/2014/main" id="{E1E96843-DB4B-4907-8F91-513C2B026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1766888"/>
            <a:ext cx="3709988" cy="36671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anchor="ctr" anchorCtr="1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/>
              <a:t>Essential Prime Implicant : </a:t>
            </a:r>
            <a:endParaRPr lang="en-US" altLang="ko-KR" b="0"/>
          </a:p>
        </p:txBody>
      </p:sp>
      <p:sp>
        <p:nvSpPr>
          <p:cNvPr id="11273" name="Rectangle 574">
            <a:extLst>
              <a:ext uri="{FF2B5EF4-FFF2-40B4-BE49-F238E27FC236}">
                <a16:creationId xmlns:a16="http://schemas.microsoft.com/office/drawing/2014/main" id="{64EB6F76-4689-4CB4-BE63-C067ABF1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638" y="1797050"/>
            <a:ext cx="21431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200" b="0">
                <a:solidFill>
                  <a:srgbClr val="000000"/>
                </a:solidFill>
                <a:latin typeface="Symbol" panose="05050102010706020507" pitchFamily="18" charset="2"/>
              </a:rPr>
              <a:t>Ä</a:t>
            </a:r>
            <a:endParaRPr lang="en-US" altLang="ko-KR"/>
          </a:p>
        </p:txBody>
      </p:sp>
      <p:sp>
        <p:nvSpPr>
          <p:cNvPr id="14345" name="Freeform 31">
            <a:extLst>
              <a:ext uri="{FF2B5EF4-FFF2-40B4-BE49-F238E27FC236}">
                <a16:creationId xmlns:a16="http://schemas.microsoft.com/office/drawing/2014/main" id="{7710C9E3-7483-4C92-8359-C53672B5797A}"/>
              </a:ext>
            </a:extLst>
          </p:cNvPr>
          <p:cNvSpPr>
            <a:spLocks/>
          </p:cNvSpPr>
          <p:nvPr/>
        </p:nvSpPr>
        <p:spPr bwMode="auto">
          <a:xfrm>
            <a:off x="684213" y="2133600"/>
            <a:ext cx="215900" cy="863600"/>
          </a:xfrm>
          <a:custGeom>
            <a:avLst/>
            <a:gdLst>
              <a:gd name="T0" fmla="*/ 2147483646 w 360"/>
              <a:gd name="T1" fmla="*/ 0 h 432"/>
              <a:gd name="T2" fmla="*/ 0 w 360"/>
              <a:gd name="T3" fmla="*/ 2147483646 h 432"/>
              <a:gd name="T4" fmla="*/ 2147483646 w 360"/>
              <a:gd name="T5" fmla="*/ 2147483646 h 432"/>
              <a:gd name="T6" fmla="*/ 0 60000 65536"/>
              <a:gd name="T7" fmla="*/ 0 60000 65536"/>
              <a:gd name="T8" fmla="*/ 0 60000 65536"/>
              <a:gd name="T9" fmla="*/ 0 w 360"/>
              <a:gd name="T10" fmla="*/ 0 h 432"/>
              <a:gd name="T11" fmla="*/ 360 w 360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0" h="432">
                <a:moveTo>
                  <a:pt x="216" y="0"/>
                </a:moveTo>
                <a:cubicBezTo>
                  <a:pt x="108" y="60"/>
                  <a:pt x="0" y="120"/>
                  <a:pt x="24" y="192"/>
                </a:cubicBezTo>
                <a:cubicBezTo>
                  <a:pt x="48" y="264"/>
                  <a:pt x="204" y="348"/>
                  <a:pt x="360" y="432"/>
                </a:cubicBezTo>
              </a:path>
            </a:pathLst>
          </a:custGeom>
          <a:noFill/>
          <a:ln w="38100" cmpd="sng">
            <a:solidFill>
              <a:srgbClr val="FF66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46" name="Freeform 364">
            <a:extLst>
              <a:ext uri="{FF2B5EF4-FFF2-40B4-BE49-F238E27FC236}">
                <a16:creationId xmlns:a16="http://schemas.microsoft.com/office/drawing/2014/main" id="{EF615CD8-83AC-4F31-8494-8DA7BBF3376E}"/>
              </a:ext>
            </a:extLst>
          </p:cNvPr>
          <p:cNvSpPr>
            <a:spLocks/>
          </p:cNvSpPr>
          <p:nvPr/>
        </p:nvSpPr>
        <p:spPr bwMode="auto">
          <a:xfrm>
            <a:off x="684213" y="2133600"/>
            <a:ext cx="215900" cy="1943100"/>
          </a:xfrm>
          <a:custGeom>
            <a:avLst/>
            <a:gdLst>
              <a:gd name="T0" fmla="*/ 2147483646 w 360"/>
              <a:gd name="T1" fmla="*/ 0 h 432"/>
              <a:gd name="T2" fmla="*/ 0 w 360"/>
              <a:gd name="T3" fmla="*/ 2147483646 h 432"/>
              <a:gd name="T4" fmla="*/ 2147483646 w 360"/>
              <a:gd name="T5" fmla="*/ 2147483646 h 432"/>
              <a:gd name="T6" fmla="*/ 0 60000 65536"/>
              <a:gd name="T7" fmla="*/ 0 60000 65536"/>
              <a:gd name="T8" fmla="*/ 0 60000 65536"/>
              <a:gd name="T9" fmla="*/ 0 w 360"/>
              <a:gd name="T10" fmla="*/ 0 h 432"/>
              <a:gd name="T11" fmla="*/ 360 w 360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0" h="432">
                <a:moveTo>
                  <a:pt x="216" y="0"/>
                </a:moveTo>
                <a:cubicBezTo>
                  <a:pt x="108" y="60"/>
                  <a:pt x="0" y="120"/>
                  <a:pt x="24" y="192"/>
                </a:cubicBezTo>
                <a:cubicBezTo>
                  <a:pt x="48" y="264"/>
                  <a:pt x="204" y="348"/>
                  <a:pt x="360" y="432"/>
                </a:cubicBezTo>
              </a:path>
            </a:pathLst>
          </a:custGeom>
          <a:noFill/>
          <a:ln w="38100" cmpd="sng">
            <a:solidFill>
              <a:srgbClr val="FF66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4347" name="그룹 7">
            <a:extLst>
              <a:ext uri="{FF2B5EF4-FFF2-40B4-BE49-F238E27FC236}">
                <a16:creationId xmlns:a16="http://schemas.microsoft.com/office/drawing/2014/main" id="{691F3177-3C2E-49DC-9041-88DFF4EB127C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276475"/>
            <a:ext cx="7345362" cy="3609975"/>
            <a:chOff x="971550" y="2276475"/>
            <a:chExt cx="7345363" cy="3609975"/>
          </a:xfrm>
        </p:grpSpPr>
        <p:sp>
          <p:nvSpPr>
            <p:cNvPr id="14350" name="Rectangle 350">
              <a:extLst>
                <a:ext uri="{FF2B5EF4-FFF2-40B4-BE49-F238E27FC236}">
                  <a16:creationId xmlns:a16="http://schemas.microsoft.com/office/drawing/2014/main" id="{2A87F3D2-42F7-4ADE-9171-6021DD51E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7813" y="5367338"/>
              <a:ext cx="528637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4351" name="Rectangle 348">
              <a:extLst>
                <a:ext uri="{FF2B5EF4-FFF2-40B4-BE49-F238E27FC236}">
                  <a16:creationId xmlns:a16="http://schemas.microsoft.com/office/drawing/2014/main" id="{771F9ED8-5295-4C7B-A426-71560C71F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7813" y="4856163"/>
              <a:ext cx="528637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4352" name="Rectangle 346">
              <a:extLst>
                <a:ext uri="{FF2B5EF4-FFF2-40B4-BE49-F238E27FC236}">
                  <a16:creationId xmlns:a16="http://schemas.microsoft.com/office/drawing/2014/main" id="{94F1DD15-BBE9-4E17-B94D-C2774B342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7813" y="4337050"/>
              <a:ext cx="528637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4353" name="Rectangle 344">
              <a:extLst>
                <a:ext uri="{FF2B5EF4-FFF2-40B4-BE49-F238E27FC236}">
                  <a16:creationId xmlns:a16="http://schemas.microsoft.com/office/drawing/2014/main" id="{C8FE0D31-36B7-4FD7-B3F6-BCD40C252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7813" y="3825875"/>
              <a:ext cx="528637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4354" name="Rectangle 342">
              <a:extLst>
                <a:ext uri="{FF2B5EF4-FFF2-40B4-BE49-F238E27FC236}">
                  <a16:creationId xmlns:a16="http://schemas.microsoft.com/office/drawing/2014/main" id="{529ED79E-7680-4078-8E86-E91E41C7C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7813" y="3306763"/>
              <a:ext cx="528637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4355" name="Rectangle 340">
              <a:extLst>
                <a:ext uri="{FF2B5EF4-FFF2-40B4-BE49-F238E27FC236}">
                  <a16:creationId xmlns:a16="http://schemas.microsoft.com/office/drawing/2014/main" id="{A196ACC1-57A1-41AD-8C39-7676CF29C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7813" y="2795588"/>
              <a:ext cx="528637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4356" name="Rectangle 338">
              <a:extLst>
                <a:ext uri="{FF2B5EF4-FFF2-40B4-BE49-F238E27FC236}">
                  <a16:creationId xmlns:a16="http://schemas.microsoft.com/office/drawing/2014/main" id="{80598226-4A80-4959-AE86-FF5193EAB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7813" y="2276475"/>
              <a:ext cx="528637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2</a:t>
              </a:r>
            </a:p>
          </p:txBody>
        </p:sp>
        <p:sp>
          <p:nvSpPr>
            <p:cNvPr id="14357" name="Rectangle 335">
              <a:extLst>
                <a:ext uri="{FF2B5EF4-FFF2-40B4-BE49-F238E27FC236}">
                  <a16:creationId xmlns:a16="http://schemas.microsoft.com/office/drawing/2014/main" id="{47D424C8-7550-414E-BEF5-17A4118B2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6450" y="5367338"/>
              <a:ext cx="528638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4358" name="Rectangle 333">
              <a:extLst>
                <a:ext uri="{FF2B5EF4-FFF2-40B4-BE49-F238E27FC236}">
                  <a16:creationId xmlns:a16="http://schemas.microsoft.com/office/drawing/2014/main" id="{CDCE1825-FFD3-40D1-8677-3DB2B024C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6450" y="4856163"/>
              <a:ext cx="528638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4359" name="Rectangle 331">
              <a:extLst>
                <a:ext uri="{FF2B5EF4-FFF2-40B4-BE49-F238E27FC236}">
                  <a16:creationId xmlns:a16="http://schemas.microsoft.com/office/drawing/2014/main" id="{CA28B89E-B9B7-499B-A31A-B32ABFC2F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6450" y="4337050"/>
              <a:ext cx="52863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4360" name="Rectangle 329">
              <a:extLst>
                <a:ext uri="{FF2B5EF4-FFF2-40B4-BE49-F238E27FC236}">
                  <a16:creationId xmlns:a16="http://schemas.microsoft.com/office/drawing/2014/main" id="{03A848FD-97F5-4342-AF67-84E0DADA9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6450" y="3825875"/>
              <a:ext cx="528638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4361" name="Rectangle 327">
              <a:extLst>
                <a:ext uri="{FF2B5EF4-FFF2-40B4-BE49-F238E27FC236}">
                  <a16:creationId xmlns:a16="http://schemas.microsoft.com/office/drawing/2014/main" id="{1D154D3B-AFBF-491E-B7B7-3776C85D2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6450" y="3306763"/>
              <a:ext cx="528638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4362" name="Rectangle 325">
              <a:extLst>
                <a:ext uri="{FF2B5EF4-FFF2-40B4-BE49-F238E27FC236}">
                  <a16:creationId xmlns:a16="http://schemas.microsoft.com/office/drawing/2014/main" id="{E81C693B-8E09-426B-B2EA-E795C9D99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6450" y="2795588"/>
              <a:ext cx="528638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4363" name="Rectangle 323">
              <a:extLst>
                <a:ext uri="{FF2B5EF4-FFF2-40B4-BE49-F238E27FC236}">
                  <a16:creationId xmlns:a16="http://schemas.microsoft.com/office/drawing/2014/main" id="{38340D6D-3739-404A-BF26-E2132BFB7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6450" y="2276475"/>
              <a:ext cx="52863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5</a:t>
              </a:r>
            </a:p>
          </p:txBody>
        </p:sp>
        <p:sp>
          <p:nvSpPr>
            <p:cNvPr id="14364" name="Rectangle 320">
              <a:extLst>
                <a:ext uri="{FF2B5EF4-FFF2-40B4-BE49-F238E27FC236}">
                  <a16:creationId xmlns:a16="http://schemas.microsoft.com/office/drawing/2014/main" id="{020054D0-8EFD-4C55-9594-4C0F5FD0B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088" y="5367338"/>
              <a:ext cx="528637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4365" name="Rectangle 318">
              <a:extLst>
                <a:ext uri="{FF2B5EF4-FFF2-40B4-BE49-F238E27FC236}">
                  <a16:creationId xmlns:a16="http://schemas.microsoft.com/office/drawing/2014/main" id="{C5B3D987-878E-475B-85A7-D7A9EBA6D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088" y="4856163"/>
              <a:ext cx="528637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4366" name="Rectangle 316">
              <a:extLst>
                <a:ext uri="{FF2B5EF4-FFF2-40B4-BE49-F238E27FC236}">
                  <a16:creationId xmlns:a16="http://schemas.microsoft.com/office/drawing/2014/main" id="{4880E48E-DE20-45B4-B8B1-0510B939A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088" y="4337050"/>
              <a:ext cx="528637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4367" name="Rectangle 314">
              <a:extLst>
                <a:ext uri="{FF2B5EF4-FFF2-40B4-BE49-F238E27FC236}">
                  <a16:creationId xmlns:a16="http://schemas.microsoft.com/office/drawing/2014/main" id="{E3E59753-75AD-42C2-8E11-944D963D7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088" y="3825875"/>
              <a:ext cx="528637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4368" name="Rectangle 312">
              <a:extLst>
                <a:ext uri="{FF2B5EF4-FFF2-40B4-BE49-F238E27FC236}">
                  <a16:creationId xmlns:a16="http://schemas.microsoft.com/office/drawing/2014/main" id="{C6B217EB-F5BA-44D2-8399-307B06216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088" y="3306763"/>
              <a:ext cx="528637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4369" name="Rectangle 310">
              <a:extLst>
                <a:ext uri="{FF2B5EF4-FFF2-40B4-BE49-F238E27FC236}">
                  <a16:creationId xmlns:a16="http://schemas.microsoft.com/office/drawing/2014/main" id="{670E99FC-8F78-4487-8E5B-0C3CD6EDA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088" y="2795588"/>
              <a:ext cx="528637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4370" name="Rectangle 308">
              <a:extLst>
                <a:ext uri="{FF2B5EF4-FFF2-40B4-BE49-F238E27FC236}">
                  <a16:creationId xmlns:a16="http://schemas.microsoft.com/office/drawing/2014/main" id="{273B8AC3-9320-4A09-8507-FC53685E1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088" y="2276475"/>
              <a:ext cx="528637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6</a:t>
              </a:r>
            </a:p>
          </p:txBody>
        </p:sp>
        <p:sp>
          <p:nvSpPr>
            <p:cNvPr id="14371" name="Rectangle 305">
              <a:extLst>
                <a:ext uri="{FF2B5EF4-FFF2-40B4-BE49-F238E27FC236}">
                  <a16:creationId xmlns:a16="http://schemas.microsoft.com/office/drawing/2014/main" id="{2B85EBF2-3DBC-44F8-AC9D-1C1A0041E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725" y="5367338"/>
              <a:ext cx="528638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4372" name="Rectangle 303">
              <a:extLst>
                <a:ext uri="{FF2B5EF4-FFF2-40B4-BE49-F238E27FC236}">
                  <a16:creationId xmlns:a16="http://schemas.microsoft.com/office/drawing/2014/main" id="{F26830AF-8941-4873-814C-098E7B01E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725" y="4856163"/>
              <a:ext cx="528638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4373" name="Rectangle 301">
              <a:extLst>
                <a:ext uri="{FF2B5EF4-FFF2-40B4-BE49-F238E27FC236}">
                  <a16:creationId xmlns:a16="http://schemas.microsoft.com/office/drawing/2014/main" id="{DF883B59-E2E7-482E-AB6C-B6F37E1DF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725" y="4337050"/>
              <a:ext cx="52863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4374" name="Rectangle 299">
              <a:extLst>
                <a:ext uri="{FF2B5EF4-FFF2-40B4-BE49-F238E27FC236}">
                  <a16:creationId xmlns:a16="http://schemas.microsoft.com/office/drawing/2014/main" id="{9EE03FE6-DAA1-4BA7-BBA5-DF6378AFC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725" y="3825875"/>
              <a:ext cx="528638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4375" name="Rectangle 297">
              <a:extLst>
                <a:ext uri="{FF2B5EF4-FFF2-40B4-BE49-F238E27FC236}">
                  <a16:creationId xmlns:a16="http://schemas.microsoft.com/office/drawing/2014/main" id="{637592D2-A85D-4596-8D50-530BEB5AD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725" y="3306763"/>
              <a:ext cx="528638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4376" name="Rectangle 295">
              <a:extLst>
                <a:ext uri="{FF2B5EF4-FFF2-40B4-BE49-F238E27FC236}">
                  <a16:creationId xmlns:a16="http://schemas.microsoft.com/office/drawing/2014/main" id="{924373B2-F8C2-4F8E-AE61-9E53A91DE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725" y="2795588"/>
              <a:ext cx="528638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4377" name="Rectangle 293">
              <a:extLst>
                <a:ext uri="{FF2B5EF4-FFF2-40B4-BE49-F238E27FC236}">
                  <a16:creationId xmlns:a16="http://schemas.microsoft.com/office/drawing/2014/main" id="{8E330075-BC45-433A-BA62-AAFB5456B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725" y="2276475"/>
              <a:ext cx="52863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7</a:t>
              </a:r>
            </a:p>
          </p:txBody>
        </p:sp>
        <p:sp>
          <p:nvSpPr>
            <p:cNvPr id="14378" name="Rectangle 290">
              <a:extLst>
                <a:ext uri="{FF2B5EF4-FFF2-40B4-BE49-F238E27FC236}">
                  <a16:creationId xmlns:a16="http://schemas.microsoft.com/office/drawing/2014/main" id="{74B76C95-6E6E-477B-994B-907DED9EC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2363" y="5367338"/>
              <a:ext cx="528637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4379" name="Rectangle 288">
              <a:extLst>
                <a:ext uri="{FF2B5EF4-FFF2-40B4-BE49-F238E27FC236}">
                  <a16:creationId xmlns:a16="http://schemas.microsoft.com/office/drawing/2014/main" id="{773EB000-2939-435D-A7F7-5F01F6C20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2363" y="4856163"/>
              <a:ext cx="528637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4380" name="Rectangle 286">
              <a:extLst>
                <a:ext uri="{FF2B5EF4-FFF2-40B4-BE49-F238E27FC236}">
                  <a16:creationId xmlns:a16="http://schemas.microsoft.com/office/drawing/2014/main" id="{BE55A17B-17CE-4BD0-A1E0-A84EA6DA9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2363" y="4337050"/>
              <a:ext cx="528637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4381" name="Rectangle 284">
              <a:extLst>
                <a:ext uri="{FF2B5EF4-FFF2-40B4-BE49-F238E27FC236}">
                  <a16:creationId xmlns:a16="http://schemas.microsoft.com/office/drawing/2014/main" id="{CEAF5221-51D8-4D33-9866-119081D73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2363" y="3825875"/>
              <a:ext cx="528637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4382" name="Rectangle 282">
              <a:extLst>
                <a:ext uri="{FF2B5EF4-FFF2-40B4-BE49-F238E27FC236}">
                  <a16:creationId xmlns:a16="http://schemas.microsoft.com/office/drawing/2014/main" id="{C9BFB354-9ED4-48C5-972D-5486D90A9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2363" y="3306763"/>
              <a:ext cx="528637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4383" name="Rectangle 280">
              <a:extLst>
                <a:ext uri="{FF2B5EF4-FFF2-40B4-BE49-F238E27FC236}">
                  <a16:creationId xmlns:a16="http://schemas.microsoft.com/office/drawing/2014/main" id="{04760E3C-165B-441C-92FF-015831DFE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2363" y="2795588"/>
              <a:ext cx="528637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4384" name="Rectangle 278">
              <a:extLst>
                <a:ext uri="{FF2B5EF4-FFF2-40B4-BE49-F238E27FC236}">
                  <a16:creationId xmlns:a16="http://schemas.microsoft.com/office/drawing/2014/main" id="{53F56AF2-ABE5-431D-9A45-95E34B910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2363" y="2276475"/>
              <a:ext cx="528637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8</a:t>
              </a:r>
            </a:p>
          </p:txBody>
        </p:sp>
        <p:sp>
          <p:nvSpPr>
            <p:cNvPr id="14385" name="Rectangle 275">
              <a:extLst>
                <a:ext uri="{FF2B5EF4-FFF2-40B4-BE49-F238E27FC236}">
                  <a16:creationId xmlns:a16="http://schemas.microsoft.com/office/drawing/2014/main" id="{9F3D8F7B-37A4-4D60-B532-3A7DBE209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1000" y="5367338"/>
              <a:ext cx="528638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4386" name="Rectangle 273">
              <a:extLst>
                <a:ext uri="{FF2B5EF4-FFF2-40B4-BE49-F238E27FC236}">
                  <a16:creationId xmlns:a16="http://schemas.microsoft.com/office/drawing/2014/main" id="{AC482F64-1CCF-4B56-998D-5C5C92324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1000" y="4856163"/>
              <a:ext cx="528638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4387" name="Rectangle 271">
              <a:extLst>
                <a:ext uri="{FF2B5EF4-FFF2-40B4-BE49-F238E27FC236}">
                  <a16:creationId xmlns:a16="http://schemas.microsoft.com/office/drawing/2014/main" id="{4C02AB7F-33DF-40F9-9E71-258326B63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1000" y="4337050"/>
              <a:ext cx="52863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4388" name="Rectangle 269">
              <a:extLst>
                <a:ext uri="{FF2B5EF4-FFF2-40B4-BE49-F238E27FC236}">
                  <a16:creationId xmlns:a16="http://schemas.microsoft.com/office/drawing/2014/main" id="{D4D13411-D22E-4422-9479-9E6471A82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1000" y="3825875"/>
              <a:ext cx="528638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4389" name="Rectangle 267">
              <a:extLst>
                <a:ext uri="{FF2B5EF4-FFF2-40B4-BE49-F238E27FC236}">
                  <a16:creationId xmlns:a16="http://schemas.microsoft.com/office/drawing/2014/main" id="{7EE77476-EC60-4891-A0C3-EA573F66E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1000" y="3306763"/>
              <a:ext cx="528638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4390" name="Rectangle 265">
              <a:extLst>
                <a:ext uri="{FF2B5EF4-FFF2-40B4-BE49-F238E27FC236}">
                  <a16:creationId xmlns:a16="http://schemas.microsoft.com/office/drawing/2014/main" id="{C2798F34-3D84-4AD2-9066-66AFB3453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1000" y="2795588"/>
              <a:ext cx="528638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4391" name="Rectangle 263">
              <a:extLst>
                <a:ext uri="{FF2B5EF4-FFF2-40B4-BE49-F238E27FC236}">
                  <a16:creationId xmlns:a16="http://schemas.microsoft.com/office/drawing/2014/main" id="{F1422127-C68D-464A-AB8D-66A2D9516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1000" y="2276475"/>
              <a:ext cx="52863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9</a:t>
              </a:r>
            </a:p>
          </p:txBody>
        </p:sp>
        <p:sp>
          <p:nvSpPr>
            <p:cNvPr id="14392" name="Rectangle 260">
              <a:extLst>
                <a:ext uri="{FF2B5EF4-FFF2-40B4-BE49-F238E27FC236}">
                  <a16:creationId xmlns:a16="http://schemas.microsoft.com/office/drawing/2014/main" id="{72547F7E-69B4-417B-9309-FD23A85A2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9638" y="5367338"/>
              <a:ext cx="528637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4393" name="Rectangle 258">
              <a:extLst>
                <a:ext uri="{FF2B5EF4-FFF2-40B4-BE49-F238E27FC236}">
                  <a16:creationId xmlns:a16="http://schemas.microsoft.com/office/drawing/2014/main" id="{D848A959-E646-419B-8212-4A85EE295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9638" y="4856163"/>
              <a:ext cx="528637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4394" name="Rectangle 256">
              <a:extLst>
                <a:ext uri="{FF2B5EF4-FFF2-40B4-BE49-F238E27FC236}">
                  <a16:creationId xmlns:a16="http://schemas.microsoft.com/office/drawing/2014/main" id="{E8CAE361-339D-4057-A773-152EC4F0D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9638" y="4337050"/>
              <a:ext cx="528637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4395" name="Rectangle 254">
              <a:extLst>
                <a:ext uri="{FF2B5EF4-FFF2-40B4-BE49-F238E27FC236}">
                  <a16:creationId xmlns:a16="http://schemas.microsoft.com/office/drawing/2014/main" id="{74BCCC21-52B6-4F2E-9FA4-07B0BC9AF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9638" y="3825875"/>
              <a:ext cx="528637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4396" name="Rectangle 252">
              <a:extLst>
                <a:ext uri="{FF2B5EF4-FFF2-40B4-BE49-F238E27FC236}">
                  <a16:creationId xmlns:a16="http://schemas.microsoft.com/office/drawing/2014/main" id="{5697859A-42D0-455C-BA29-DDAF6308A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9638" y="3306763"/>
              <a:ext cx="528637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4397" name="Rectangle 250">
              <a:extLst>
                <a:ext uri="{FF2B5EF4-FFF2-40B4-BE49-F238E27FC236}">
                  <a16:creationId xmlns:a16="http://schemas.microsoft.com/office/drawing/2014/main" id="{F16A4764-245F-425A-A99C-8AE24D463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9638" y="2795588"/>
              <a:ext cx="528637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4398" name="Rectangle 248">
              <a:extLst>
                <a:ext uri="{FF2B5EF4-FFF2-40B4-BE49-F238E27FC236}">
                  <a16:creationId xmlns:a16="http://schemas.microsoft.com/office/drawing/2014/main" id="{A6501E7E-87B4-4A90-8FDE-929811875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9638" y="2276475"/>
              <a:ext cx="528637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10</a:t>
              </a:r>
            </a:p>
          </p:txBody>
        </p:sp>
        <p:sp>
          <p:nvSpPr>
            <p:cNvPr id="14399" name="Rectangle 223">
              <a:extLst>
                <a:ext uri="{FF2B5EF4-FFF2-40B4-BE49-F238E27FC236}">
                  <a16:creationId xmlns:a16="http://schemas.microsoft.com/office/drawing/2014/main" id="{D3312599-9805-437C-90DA-D4427F630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8275" y="3825875"/>
              <a:ext cx="528638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4400" name="Rectangle 221">
              <a:extLst>
                <a:ext uri="{FF2B5EF4-FFF2-40B4-BE49-F238E27FC236}">
                  <a16:creationId xmlns:a16="http://schemas.microsoft.com/office/drawing/2014/main" id="{43A74B46-EA23-4294-B47C-D3C72F0FC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7588" y="3825875"/>
              <a:ext cx="530225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4401" name="Rectangle 219">
              <a:extLst>
                <a:ext uri="{FF2B5EF4-FFF2-40B4-BE49-F238E27FC236}">
                  <a16:creationId xmlns:a16="http://schemas.microsoft.com/office/drawing/2014/main" id="{F107EF9C-FD42-4E67-805C-14FC06998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950" y="3825875"/>
              <a:ext cx="528638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4402" name="Rectangle 217">
              <a:extLst>
                <a:ext uri="{FF2B5EF4-FFF2-40B4-BE49-F238E27FC236}">
                  <a16:creationId xmlns:a16="http://schemas.microsoft.com/office/drawing/2014/main" id="{1B23C2A6-C156-4613-AEEA-1854EA72C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3825875"/>
              <a:ext cx="760412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cd</a:t>
              </a:r>
              <a:r>
                <a:rPr lang="en-US" altLang="ko-KR">
                  <a:latin typeface="Arial" panose="020B0604020202020204" pitchFamily="34" charset="0"/>
                </a:rPr>
                <a:t>’</a:t>
              </a:r>
              <a:endParaRPr lang="en-US" altLang="ko-KR"/>
            </a:p>
          </p:txBody>
        </p:sp>
        <p:sp>
          <p:nvSpPr>
            <p:cNvPr id="14403" name="Rectangle 215">
              <a:extLst>
                <a:ext uri="{FF2B5EF4-FFF2-40B4-BE49-F238E27FC236}">
                  <a16:creationId xmlns:a16="http://schemas.microsoft.com/office/drawing/2014/main" id="{805950E0-EA98-4BF2-913A-48DB08F0C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550" y="3825875"/>
              <a:ext cx="1296988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2,6,10,14</a:t>
              </a:r>
            </a:p>
          </p:txBody>
        </p:sp>
        <p:sp>
          <p:nvSpPr>
            <p:cNvPr id="14404" name="Rectangle 212">
              <a:extLst>
                <a:ext uri="{FF2B5EF4-FFF2-40B4-BE49-F238E27FC236}">
                  <a16:creationId xmlns:a16="http://schemas.microsoft.com/office/drawing/2014/main" id="{0A7EC68F-3C8B-4104-82F8-82057463A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8275" y="4337050"/>
              <a:ext cx="52863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4405" name="Rectangle 210">
              <a:extLst>
                <a:ext uri="{FF2B5EF4-FFF2-40B4-BE49-F238E27FC236}">
                  <a16:creationId xmlns:a16="http://schemas.microsoft.com/office/drawing/2014/main" id="{A245188F-EDBF-4705-B9AC-D85AC8D00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7588" y="4337050"/>
              <a:ext cx="5302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4406" name="Rectangle 208">
              <a:extLst>
                <a:ext uri="{FF2B5EF4-FFF2-40B4-BE49-F238E27FC236}">
                  <a16:creationId xmlns:a16="http://schemas.microsoft.com/office/drawing/2014/main" id="{A109BBAC-1C4B-4ADB-9D53-0150C7A21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950" y="4337050"/>
              <a:ext cx="52863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4407" name="Rectangle 206">
              <a:extLst>
                <a:ext uri="{FF2B5EF4-FFF2-40B4-BE49-F238E27FC236}">
                  <a16:creationId xmlns:a16="http://schemas.microsoft.com/office/drawing/2014/main" id="{519F046D-31BF-4EEB-BBE1-0024C5CB6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4337050"/>
              <a:ext cx="760412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a</a:t>
              </a:r>
              <a:r>
                <a:rPr lang="en-US" altLang="ko-KR">
                  <a:latin typeface="Arial" panose="020B0604020202020204" pitchFamily="34" charset="0"/>
                </a:rPr>
                <a:t>’</a:t>
              </a:r>
              <a:r>
                <a:rPr lang="en-US" altLang="ko-KR"/>
                <a:t>c</a:t>
              </a:r>
              <a:r>
                <a:rPr lang="en-US" altLang="ko-KR">
                  <a:latin typeface="Arial" panose="020B0604020202020204" pitchFamily="34" charset="0"/>
                </a:rPr>
                <a:t>’</a:t>
              </a:r>
              <a:r>
                <a:rPr lang="en-US" altLang="ko-KR"/>
                <a:t>d</a:t>
              </a:r>
            </a:p>
          </p:txBody>
        </p:sp>
        <p:sp>
          <p:nvSpPr>
            <p:cNvPr id="14408" name="Rectangle 204">
              <a:extLst>
                <a:ext uri="{FF2B5EF4-FFF2-40B4-BE49-F238E27FC236}">
                  <a16:creationId xmlns:a16="http://schemas.microsoft.com/office/drawing/2014/main" id="{B1A32389-B774-4785-8EA3-7958E95E0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550" y="4337050"/>
              <a:ext cx="12969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1,5</a:t>
              </a:r>
            </a:p>
          </p:txBody>
        </p:sp>
        <p:sp>
          <p:nvSpPr>
            <p:cNvPr id="14409" name="Rectangle 201">
              <a:extLst>
                <a:ext uri="{FF2B5EF4-FFF2-40B4-BE49-F238E27FC236}">
                  <a16:creationId xmlns:a16="http://schemas.microsoft.com/office/drawing/2014/main" id="{2F27AED0-CB68-4BD7-B8B8-3457743F8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8275" y="4856163"/>
              <a:ext cx="528638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4410" name="Rectangle 199">
              <a:extLst>
                <a:ext uri="{FF2B5EF4-FFF2-40B4-BE49-F238E27FC236}">
                  <a16:creationId xmlns:a16="http://schemas.microsoft.com/office/drawing/2014/main" id="{5FBA2B02-D834-444F-8D37-DAD3E4407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7588" y="4856163"/>
              <a:ext cx="530225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4411" name="Rectangle 197">
              <a:extLst>
                <a:ext uri="{FF2B5EF4-FFF2-40B4-BE49-F238E27FC236}">
                  <a16:creationId xmlns:a16="http://schemas.microsoft.com/office/drawing/2014/main" id="{2C1D4A2B-54BE-4A6F-9397-EA5146034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950" y="4856163"/>
              <a:ext cx="528638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4412" name="Rectangle 195">
              <a:extLst>
                <a:ext uri="{FF2B5EF4-FFF2-40B4-BE49-F238E27FC236}">
                  <a16:creationId xmlns:a16="http://schemas.microsoft.com/office/drawing/2014/main" id="{E4BFB262-224C-4546-98C2-01BBF6D61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4856163"/>
              <a:ext cx="760412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a</a:t>
              </a:r>
              <a:r>
                <a:rPr lang="en-US" altLang="ko-KR">
                  <a:latin typeface="Arial" panose="020B0604020202020204" pitchFamily="34" charset="0"/>
                </a:rPr>
                <a:t>’</a:t>
              </a:r>
              <a:r>
                <a:rPr lang="en-US" altLang="ko-KR"/>
                <a:t>bd</a:t>
              </a:r>
            </a:p>
          </p:txBody>
        </p:sp>
        <p:sp>
          <p:nvSpPr>
            <p:cNvPr id="14413" name="Rectangle 193">
              <a:extLst>
                <a:ext uri="{FF2B5EF4-FFF2-40B4-BE49-F238E27FC236}">
                  <a16:creationId xmlns:a16="http://schemas.microsoft.com/office/drawing/2014/main" id="{DA143423-8358-4AD8-8EAB-29D1857CA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550" y="4856163"/>
              <a:ext cx="1296988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5,7</a:t>
              </a:r>
            </a:p>
          </p:txBody>
        </p:sp>
        <p:sp>
          <p:nvSpPr>
            <p:cNvPr id="14414" name="Rectangle 178">
              <a:extLst>
                <a:ext uri="{FF2B5EF4-FFF2-40B4-BE49-F238E27FC236}">
                  <a16:creationId xmlns:a16="http://schemas.microsoft.com/office/drawing/2014/main" id="{73E73AD4-2B37-472A-B825-B0218312C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8275" y="5367338"/>
              <a:ext cx="528638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4415" name="Rectangle 177">
              <a:extLst>
                <a:ext uri="{FF2B5EF4-FFF2-40B4-BE49-F238E27FC236}">
                  <a16:creationId xmlns:a16="http://schemas.microsoft.com/office/drawing/2014/main" id="{50F3DC3E-44F4-4845-8A4B-0ABCCE16C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7588" y="5367338"/>
              <a:ext cx="530225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4416" name="Rectangle 176">
              <a:extLst>
                <a:ext uri="{FF2B5EF4-FFF2-40B4-BE49-F238E27FC236}">
                  <a16:creationId xmlns:a16="http://schemas.microsoft.com/office/drawing/2014/main" id="{872D4608-290C-491F-8DD8-0C462A9E8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950" y="5367338"/>
              <a:ext cx="528638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4417" name="Rectangle 175">
              <a:extLst>
                <a:ext uri="{FF2B5EF4-FFF2-40B4-BE49-F238E27FC236}">
                  <a16:creationId xmlns:a16="http://schemas.microsoft.com/office/drawing/2014/main" id="{6B3320D2-0646-4863-A541-884BDAD7D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5367338"/>
              <a:ext cx="760412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a</a:t>
              </a:r>
              <a:r>
                <a:rPr lang="en-US" altLang="ko-KR">
                  <a:latin typeface="Arial" panose="020B0604020202020204" pitchFamily="34" charset="0"/>
                </a:rPr>
                <a:t>’</a:t>
              </a:r>
              <a:r>
                <a:rPr lang="en-US" altLang="ko-KR"/>
                <a:t>bc</a:t>
              </a:r>
            </a:p>
          </p:txBody>
        </p:sp>
        <p:sp>
          <p:nvSpPr>
            <p:cNvPr id="14418" name="Rectangle 174">
              <a:extLst>
                <a:ext uri="{FF2B5EF4-FFF2-40B4-BE49-F238E27FC236}">
                  <a16:creationId xmlns:a16="http://schemas.microsoft.com/office/drawing/2014/main" id="{3C9BBDE4-721C-4CC5-BD6D-8CF0370C0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550" y="5367338"/>
              <a:ext cx="1296988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6,7</a:t>
              </a:r>
            </a:p>
          </p:txBody>
        </p:sp>
        <p:sp>
          <p:nvSpPr>
            <p:cNvPr id="14419" name="Rectangle 173">
              <a:extLst>
                <a:ext uri="{FF2B5EF4-FFF2-40B4-BE49-F238E27FC236}">
                  <a16:creationId xmlns:a16="http://schemas.microsoft.com/office/drawing/2014/main" id="{74437C32-E20B-4EA0-BF8A-A6FDE0CCF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8275" y="3306763"/>
              <a:ext cx="528638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4420" name="Rectangle 172">
              <a:extLst>
                <a:ext uri="{FF2B5EF4-FFF2-40B4-BE49-F238E27FC236}">
                  <a16:creationId xmlns:a16="http://schemas.microsoft.com/office/drawing/2014/main" id="{0C2F4964-917D-4ADE-9947-0B23D45C8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7588" y="3306763"/>
              <a:ext cx="530225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4421" name="Rectangle 171">
              <a:extLst>
                <a:ext uri="{FF2B5EF4-FFF2-40B4-BE49-F238E27FC236}">
                  <a16:creationId xmlns:a16="http://schemas.microsoft.com/office/drawing/2014/main" id="{CA2F9B9C-3C0C-44D1-A8A0-D0205471E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950" y="3306763"/>
              <a:ext cx="528638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4422" name="Rectangle 170">
              <a:extLst>
                <a:ext uri="{FF2B5EF4-FFF2-40B4-BE49-F238E27FC236}">
                  <a16:creationId xmlns:a16="http://schemas.microsoft.com/office/drawing/2014/main" id="{0A04C67E-9FF4-4D19-9933-63392105C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3306763"/>
              <a:ext cx="760412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b</a:t>
              </a:r>
              <a:r>
                <a:rPr lang="en-US" altLang="ko-KR">
                  <a:latin typeface="Arial" panose="020B0604020202020204" pitchFamily="34" charset="0"/>
                </a:rPr>
                <a:t>’</a:t>
              </a:r>
              <a:r>
                <a:rPr lang="en-US" altLang="ko-KR"/>
                <a:t>d</a:t>
              </a:r>
              <a:r>
                <a:rPr lang="en-US" altLang="ko-KR">
                  <a:latin typeface="Arial" panose="020B0604020202020204" pitchFamily="34" charset="0"/>
                </a:rPr>
                <a:t>’</a:t>
              </a:r>
              <a:endParaRPr lang="en-US" altLang="ko-KR"/>
            </a:p>
          </p:txBody>
        </p:sp>
        <p:sp>
          <p:nvSpPr>
            <p:cNvPr id="14423" name="Rectangle 169">
              <a:extLst>
                <a:ext uri="{FF2B5EF4-FFF2-40B4-BE49-F238E27FC236}">
                  <a16:creationId xmlns:a16="http://schemas.microsoft.com/office/drawing/2014/main" id="{9E269215-EA87-4887-9D13-452071068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550" y="3306763"/>
              <a:ext cx="1296988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0,2,8,10</a:t>
              </a:r>
            </a:p>
          </p:txBody>
        </p:sp>
        <p:sp>
          <p:nvSpPr>
            <p:cNvPr id="14424" name="Rectangle 168">
              <a:extLst>
                <a:ext uri="{FF2B5EF4-FFF2-40B4-BE49-F238E27FC236}">
                  <a16:creationId xmlns:a16="http://schemas.microsoft.com/office/drawing/2014/main" id="{52E3D8A1-F9AE-4D4B-9C71-AAEFC84B7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8275" y="2795588"/>
              <a:ext cx="528638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4425" name="Rectangle 167">
              <a:extLst>
                <a:ext uri="{FF2B5EF4-FFF2-40B4-BE49-F238E27FC236}">
                  <a16:creationId xmlns:a16="http://schemas.microsoft.com/office/drawing/2014/main" id="{521291A2-BEC8-4CE8-9AC2-AAA57E8AE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7588" y="2795588"/>
              <a:ext cx="530225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4426" name="Rectangle 166">
              <a:extLst>
                <a:ext uri="{FF2B5EF4-FFF2-40B4-BE49-F238E27FC236}">
                  <a16:creationId xmlns:a16="http://schemas.microsoft.com/office/drawing/2014/main" id="{731B85E7-3481-4EDB-A233-4CB5106CF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950" y="2795588"/>
              <a:ext cx="528638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4427" name="Rectangle 165">
              <a:extLst>
                <a:ext uri="{FF2B5EF4-FFF2-40B4-BE49-F238E27FC236}">
                  <a16:creationId xmlns:a16="http://schemas.microsoft.com/office/drawing/2014/main" id="{0F202566-9A62-4B96-8EEB-E2FEF91BC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2795588"/>
              <a:ext cx="760412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b</a:t>
              </a:r>
              <a:r>
                <a:rPr lang="en-US" altLang="ko-KR">
                  <a:latin typeface="Arial" panose="020B0604020202020204" pitchFamily="34" charset="0"/>
                </a:rPr>
                <a:t>’</a:t>
              </a:r>
              <a:r>
                <a:rPr lang="en-US" altLang="ko-KR"/>
                <a:t>c</a:t>
              </a:r>
              <a:r>
                <a:rPr lang="en-US" altLang="ko-KR">
                  <a:latin typeface="Arial" panose="020B0604020202020204" pitchFamily="34" charset="0"/>
                </a:rPr>
                <a:t>’</a:t>
              </a:r>
              <a:endParaRPr lang="en-US" altLang="ko-KR"/>
            </a:p>
          </p:txBody>
        </p:sp>
        <p:sp>
          <p:nvSpPr>
            <p:cNvPr id="14428" name="Rectangle 164">
              <a:extLst>
                <a:ext uri="{FF2B5EF4-FFF2-40B4-BE49-F238E27FC236}">
                  <a16:creationId xmlns:a16="http://schemas.microsoft.com/office/drawing/2014/main" id="{D31026F5-810F-4A2D-99A9-D2CC0B9B9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550" y="2795588"/>
              <a:ext cx="1296988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0,1,8,9</a:t>
              </a:r>
            </a:p>
          </p:txBody>
        </p:sp>
        <p:sp>
          <p:nvSpPr>
            <p:cNvPr id="14429" name="Rectangle 163">
              <a:extLst>
                <a:ext uri="{FF2B5EF4-FFF2-40B4-BE49-F238E27FC236}">
                  <a16:creationId xmlns:a16="http://schemas.microsoft.com/office/drawing/2014/main" id="{E9C60918-C3E7-4837-9369-C1E327CE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8275" y="2276475"/>
              <a:ext cx="52863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14</a:t>
              </a:r>
            </a:p>
          </p:txBody>
        </p:sp>
        <p:sp>
          <p:nvSpPr>
            <p:cNvPr id="14430" name="Rectangle 162">
              <a:extLst>
                <a:ext uri="{FF2B5EF4-FFF2-40B4-BE49-F238E27FC236}">
                  <a16:creationId xmlns:a16="http://schemas.microsoft.com/office/drawing/2014/main" id="{FBA9EB1D-4A77-4B49-B70F-2234BC900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7588" y="2276475"/>
              <a:ext cx="5302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1</a:t>
              </a:r>
            </a:p>
          </p:txBody>
        </p:sp>
        <p:sp>
          <p:nvSpPr>
            <p:cNvPr id="14431" name="Rectangle 161">
              <a:extLst>
                <a:ext uri="{FF2B5EF4-FFF2-40B4-BE49-F238E27FC236}">
                  <a16:creationId xmlns:a16="http://schemas.microsoft.com/office/drawing/2014/main" id="{571A8AAB-31E1-4AC4-97C9-E32273968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950" y="2276475"/>
              <a:ext cx="52863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0</a:t>
              </a:r>
            </a:p>
          </p:txBody>
        </p:sp>
        <p:sp>
          <p:nvSpPr>
            <p:cNvPr id="14432" name="Rectangle 160">
              <a:extLst>
                <a:ext uri="{FF2B5EF4-FFF2-40B4-BE49-F238E27FC236}">
                  <a16:creationId xmlns:a16="http://schemas.microsoft.com/office/drawing/2014/main" id="{5623F88A-947E-4519-9361-9C0417717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2276475"/>
              <a:ext cx="760412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4433" name="Rectangle 159">
              <a:extLst>
                <a:ext uri="{FF2B5EF4-FFF2-40B4-BE49-F238E27FC236}">
                  <a16:creationId xmlns:a16="http://schemas.microsoft.com/office/drawing/2014/main" id="{25D4AD76-0AAD-49C5-ADFA-7C437B716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550" y="2276475"/>
              <a:ext cx="12969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endParaRPr lang="ko-KR" altLang="ko-KR"/>
            </a:p>
          </p:txBody>
        </p:sp>
        <p:sp>
          <p:nvSpPr>
            <p:cNvPr id="14434" name="Line 180">
              <a:extLst>
                <a:ext uri="{FF2B5EF4-FFF2-40B4-BE49-F238E27FC236}">
                  <a16:creationId xmlns:a16="http://schemas.microsoft.com/office/drawing/2014/main" id="{50E2CE1E-9C27-4A47-A05F-D46477204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1550" y="2795588"/>
              <a:ext cx="7345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35" name="Line 181">
              <a:extLst>
                <a:ext uri="{FF2B5EF4-FFF2-40B4-BE49-F238E27FC236}">
                  <a16:creationId xmlns:a16="http://schemas.microsoft.com/office/drawing/2014/main" id="{3A18605E-172A-429B-AD2F-DF37BFEB76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1550" y="3306763"/>
              <a:ext cx="7345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36" name="Line 182">
              <a:extLst>
                <a:ext uri="{FF2B5EF4-FFF2-40B4-BE49-F238E27FC236}">
                  <a16:creationId xmlns:a16="http://schemas.microsoft.com/office/drawing/2014/main" id="{AC62EC60-2334-46E8-A403-D8DBD4AEF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1550" y="3825875"/>
              <a:ext cx="7345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37" name="Line 183">
              <a:extLst>
                <a:ext uri="{FF2B5EF4-FFF2-40B4-BE49-F238E27FC236}">
                  <a16:creationId xmlns:a16="http://schemas.microsoft.com/office/drawing/2014/main" id="{0010F6DF-F44B-4CDE-875A-9F4B6FAE32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1550" y="5886450"/>
              <a:ext cx="734536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38" name="Line 184">
              <a:extLst>
                <a:ext uri="{FF2B5EF4-FFF2-40B4-BE49-F238E27FC236}">
                  <a16:creationId xmlns:a16="http://schemas.microsoft.com/office/drawing/2014/main" id="{F22471AE-7218-4C43-B4C6-0FA1DEC5D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1550" y="2276475"/>
              <a:ext cx="0" cy="360997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39" name="Line 186">
              <a:extLst>
                <a:ext uri="{FF2B5EF4-FFF2-40B4-BE49-F238E27FC236}">
                  <a16:creationId xmlns:a16="http://schemas.microsoft.com/office/drawing/2014/main" id="{8937C1A5-1E80-44FE-A16F-3BAFB090C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8950" y="2276475"/>
              <a:ext cx="0" cy="3609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40" name="Line 187">
              <a:extLst>
                <a:ext uri="{FF2B5EF4-FFF2-40B4-BE49-F238E27FC236}">
                  <a16:creationId xmlns:a16="http://schemas.microsoft.com/office/drawing/2014/main" id="{2532CF18-E963-4FAB-BA18-3877DFA160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588" y="2276475"/>
              <a:ext cx="0" cy="3609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41" name="Line 188">
              <a:extLst>
                <a:ext uri="{FF2B5EF4-FFF2-40B4-BE49-F238E27FC236}">
                  <a16:creationId xmlns:a16="http://schemas.microsoft.com/office/drawing/2014/main" id="{EBC66C2C-7D80-4FB6-BBCB-C32813372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7813" y="2276475"/>
              <a:ext cx="0" cy="3609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42" name="Line 189">
              <a:extLst>
                <a:ext uri="{FF2B5EF4-FFF2-40B4-BE49-F238E27FC236}">
                  <a16:creationId xmlns:a16="http://schemas.microsoft.com/office/drawing/2014/main" id="{B54FFD0C-DE93-4126-8822-0161AD8787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16913" y="2276475"/>
              <a:ext cx="0" cy="360997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43" name="Line 194">
              <a:extLst>
                <a:ext uri="{FF2B5EF4-FFF2-40B4-BE49-F238E27FC236}">
                  <a16:creationId xmlns:a16="http://schemas.microsoft.com/office/drawing/2014/main" id="{2C06C366-1C9D-42B4-B7D7-B34DBD4D5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1550" y="5367338"/>
              <a:ext cx="7345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44" name="Line 205">
              <a:extLst>
                <a:ext uri="{FF2B5EF4-FFF2-40B4-BE49-F238E27FC236}">
                  <a16:creationId xmlns:a16="http://schemas.microsoft.com/office/drawing/2014/main" id="{249AE0F1-57A2-4D4F-B37A-86A51883B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1550" y="4856163"/>
              <a:ext cx="7345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45" name="Line 216">
              <a:extLst>
                <a:ext uri="{FF2B5EF4-FFF2-40B4-BE49-F238E27FC236}">
                  <a16:creationId xmlns:a16="http://schemas.microsoft.com/office/drawing/2014/main" id="{65D4BF51-9910-42EE-B8D6-D6F2285E5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1550" y="4337050"/>
              <a:ext cx="7345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46" name="Line 249">
              <a:extLst>
                <a:ext uri="{FF2B5EF4-FFF2-40B4-BE49-F238E27FC236}">
                  <a16:creationId xmlns:a16="http://schemas.microsoft.com/office/drawing/2014/main" id="{8EB2A335-6CC0-4874-8C60-00C68930E5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8275" y="2276475"/>
              <a:ext cx="0" cy="3609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47" name="Line 264">
              <a:extLst>
                <a:ext uri="{FF2B5EF4-FFF2-40B4-BE49-F238E27FC236}">
                  <a16:creationId xmlns:a16="http://schemas.microsoft.com/office/drawing/2014/main" id="{D7404DB5-24C8-483E-A138-955E2BB94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59638" y="2276475"/>
              <a:ext cx="0" cy="3609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48" name="Line 279">
              <a:extLst>
                <a:ext uri="{FF2B5EF4-FFF2-40B4-BE49-F238E27FC236}">
                  <a16:creationId xmlns:a16="http://schemas.microsoft.com/office/drawing/2014/main" id="{56A01930-9AFA-4F5C-93F4-BC81C0C263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1000" y="2276475"/>
              <a:ext cx="0" cy="3609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49" name="Line 294">
              <a:extLst>
                <a:ext uri="{FF2B5EF4-FFF2-40B4-BE49-F238E27FC236}">
                  <a16:creationId xmlns:a16="http://schemas.microsoft.com/office/drawing/2014/main" id="{98FDD869-DF5E-4146-9FDA-947F2443AA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2363" y="2276475"/>
              <a:ext cx="0" cy="3609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50" name="Line 309">
              <a:extLst>
                <a:ext uri="{FF2B5EF4-FFF2-40B4-BE49-F238E27FC236}">
                  <a16:creationId xmlns:a16="http://schemas.microsoft.com/office/drawing/2014/main" id="{533F86C7-6B96-409F-9ED6-5A3095F275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3725" y="2276475"/>
              <a:ext cx="0" cy="3609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51" name="Line 324">
              <a:extLst>
                <a:ext uri="{FF2B5EF4-FFF2-40B4-BE49-F238E27FC236}">
                  <a16:creationId xmlns:a16="http://schemas.microsoft.com/office/drawing/2014/main" id="{0F6F6E2F-B921-43CA-AB73-089C9577D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5088" y="2276475"/>
              <a:ext cx="0" cy="3609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52" name="Line 339">
              <a:extLst>
                <a:ext uri="{FF2B5EF4-FFF2-40B4-BE49-F238E27FC236}">
                  <a16:creationId xmlns:a16="http://schemas.microsoft.com/office/drawing/2014/main" id="{CC6B0BD0-9382-46A3-AAF7-62769CC93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6450" y="2276475"/>
              <a:ext cx="0" cy="3609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53" name="Line 377">
              <a:extLst>
                <a:ext uri="{FF2B5EF4-FFF2-40B4-BE49-F238E27FC236}">
                  <a16:creationId xmlns:a16="http://schemas.microsoft.com/office/drawing/2014/main" id="{EB4B4E47-B54D-4840-8BFD-E67DD1D3B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8538" y="2795588"/>
              <a:ext cx="0" cy="3090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54" name="Line 179">
              <a:extLst>
                <a:ext uri="{FF2B5EF4-FFF2-40B4-BE49-F238E27FC236}">
                  <a16:creationId xmlns:a16="http://schemas.microsoft.com/office/drawing/2014/main" id="{BA7AF39C-25DF-4103-9E6F-FC328F15C2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1550" y="2276475"/>
              <a:ext cx="734536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55" name="Line 580">
              <a:extLst>
                <a:ext uri="{FF2B5EF4-FFF2-40B4-BE49-F238E27FC236}">
                  <a16:creationId xmlns:a16="http://schemas.microsoft.com/office/drawing/2014/main" id="{CD96E360-BDE1-4C02-A0C6-29C8C6B86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3575" y="3068638"/>
              <a:ext cx="360045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56" name="Line 583">
              <a:extLst>
                <a:ext uri="{FF2B5EF4-FFF2-40B4-BE49-F238E27FC236}">
                  <a16:creationId xmlns:a16="http://schemas.microsoft.com/office/drawing/2014/main" id="{7451F47F-3C5E-4296-B2E6-4F3FD9E85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1638" y="4098925"/>
              <a:ext cx="367347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57" name="Line 584">
              <a:extLst>
                <a:ext uri="{FF2B5EF4-FFF2-40B4-BE49-F238E27FC236}">
                  <a16:creationId xmlns:a16="http://schemas.microsoft.com/office/drawing/2014/main" id="{40B671F3-7C94-4F20-9C05-21335AB08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3068638"/>
              <a:ext cx="0" cy="64770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58" name="Line 585">
              <a:extLst>
                <a:ext uri="{FF2B5EF4-FFF2-40B4-BE49-F238E27FC236}">
                  <a16:creationId xmlns:a16="http://schemas.microsoft.com/office/drawing/2014/main" id="{FAD3CAE0-F481-4F6F-9432-AB1B6425B9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9050" y="3068638"/>
              <a:ext cx="0" cy="165576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59" name="Line 586">
              <a:extLst>
                <a:ext uri="{FF2B5EF4-FFF2-40B4-BE49-F238E27FC236}">
                  <a16:creationId xmlns:a16="http://schemas.microsoft.com/office/drawing/2014/main" id="{6C8E5531-D07A-4BF6-8315-3D4EB378E7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6100" y="3429000"/>
              <a:ext cx="0" cy="64770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60" name="Line 587">
              <a:extLst>
                <a:ext uri="{FF2B5EF4-FFF2-40B4-BE49-F238E27FC236}">
                  <a16:creationId xmlns:a16="http://schemas.microsoft.com/office/drawing/2014/main" id="{BDE3B7BB-B25F-4881-9A9C-5D5CA8A19E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3350" y="3068638"/>
              <a:ext cx="0" cy="64770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61" name="Line 588">
              <a:extLst>
                <a:ext uri="{FF2B5EF4-FFF2-40B4-BE49-F238E27FC236}">
                  <a16:creationId xmlns:a16="http://schemas.microsoft.com/office/drawing/2014/main" id="{072255BD-0351-42BF-A534-FE416A710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3375" y="4094163"/>
              <a:ext cx="0" cy="172720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62" name="Line 589">
              <a:extLst>
                <a:ext uri="{FF2B5EF4-FFF2-40B4-BE49-F238E27FC236}">
                  <a16:creationId xmlns:a16="http://schemas.microsoft.com/office/drawing/2014/main" id="{3CF57672-1F0F-49CC-BB72-824712EFD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35863" y="3406775"/>
              <a:ext cx="0" cy="720725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63" name="Line 590">
              <a:extLst>
                <a:ext uri="{FF2B5EF4-FFF2-40B4-BE49-F238E27FC236}">
                  <a16:creationId xmlns:a16="http://schemas.microsoft.com/office/drawing/2014/main" id="{0E3D092F-54DA-4232-95F5-48309F65B4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6463" y="5157788"/>
              <a:ext cx="1368425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64" name="Line 587">
              <a:extLst>
                <a:ext uri="{FF2B5EF4-FFF2-40B4-BE49-F238E27FC236}">
                  <a16:creationId xmlns:a16="http://schemas.microsoft.com/office/drawing/2014/main" id="{15CD89C7-32B6-4DC1-89B2-1C1A7C63A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7913" y="4567238"/>
              <a:ext cx="0" cy="64770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65" name="Line 587">
              <a:extLst>
                <a:ext uri="{FF2B5EF4-FFF2-40B4-BE49-F238E27FC236}">
                  <a16:creationId xmlns:a16="http://schemas.microsoft.com/office/drawing/2014/main" id="{1AF4F1F3-94F3-40CB-BBB7-143CA2400A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0425" y="5084763"/>
              <a:ext cx="0" cy="64770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66" name="Rectangle 280">
              <a:extLst>
                <a:ext uri="{FF2B5EF4-FFF2-40B4-BE49-F238E27FC236}">
                  <a16:creationId xmlns:a16="http://schemas.microsoft.com/office/drawing/2014/main" id="{44D912F3-827D-407A-A328-D22692E9B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2113" y="2789238"/>
              <a:ext cx="528637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14467" name="Rectangle 280">
              <a:extLst>
                <a:ext uri="{FF2B5EF4-FFF2-40B4-BE49-F238E27FC236}">
                  <a16:creationId xmlns:a16="http://schemas.microsoft.com/office/drawing/2014/main" id="{BF58FFB9-0BFE-4C9E-884F-BD62317D5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5100" y="3808413"/>
              <a:ext cx="528638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</a:pPr>
              <a:r>
                <a:rPr lang="en-US" altLang="ko-KR"/>
                <a:t>X</a:t>
              </a: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52EFF56-6D7D-4B43-A72E-F2FA75835A97}"/>
                </a:ext>
              </a:extLst>
            </p:cNvPr>
            <p:cNvSpPr/>
            <p:nvPr/>
          </p:nvSpPr>
          <p:spPr bwMode="auto">
            <a:xfrm>
              <a:off x="6862763" y="2919413"/>
              <a:ext cx="269875" cy="271462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latinLnBrk="1" hangingPunct="1">
                <a:defRPr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D0B5D9BB-E62B-4A6F-8424-43A2837AA318}"/>
                </a:ext>
              </a:extLst>
            </p:cNvPr>
            <p:cNvSpPr/>
            <p:nvPr/>
          </p:nvSpPr>
          <p:spPr bwMode="auto">
            <a:xfrm>
              <a:off x="7908926" y="3930650"/>
              <a:ext cx="271462" cy="271463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latinLnBrk="1" hangingPunct="1">
                <a:defRPr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348" name="Text Box 33">
            <a:extLst>
              <a:ext uri="{FF2B5EF4-FFF2-40B4-BE49-F238E27FC236}">
                <a16:creationId xmlns:a16="http://schemas.microsoft.com/office/drawing/2014/main" id="{2AF62EEC-72D6-4498-AFD4-66F22F3F8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1187450"/>
            <a:ext cx="2041525" cy="40005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>
                <a:solidFill>
                  <a:schemeClr val="bg1"/>
                </a:solidFill>
              </a:rPr>
              <a:t>Sniper’s order</a:t>
            </a:r>
          </a:p>
        </p:txBody>
      </p:sp>
      <p:pic>
        <p:nvPicPr>
          <p:cNvPr id="14349" name="그림 4" descr="동물, 포유류, 건물, 늑대이(가) 표시된 사진&#10;&#10;자동 생성된 설명">
            <a:extLst>
              <a:ext uri="{FF2B5EF4-FFF2-40B4-BE49-F238E27FC236}">
                <a16:creationId xmlns:a16="http://schemas.microsoft.com/office/drawing/2014/main" id="{6A7647A9-D2AF-4C70-9F93-453EFB8D2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510213"/>
            <a:ext cx="15240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nimBg="1"/>
      <p:bldP spid="11273" grpId="0"/>
    </p:bldLst>
  </p:timing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3213</TotalTime>
  <Words>1087</Words>
  <Application>Microsoft Office PowerPoint</Application>
  <PresentationFormat>화면 슬라이드 쇼(4:3)</PresentationFormat>
  <Paragraphs>430</Paragraphs>
  <Slides>16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HY그래픽</vt:lpstr>
      <vt:lpstr>굴림</vt:lpstr>
      <vt:lpstr>Arial</vt:lpstr>
      <vt:lpstr>Arial Narrow</vt:lpstr>
      <vt:lpstr>Symbol</vt:lpstr>
      <vt:lpstr>Times New Roman</vt:lpstr>
      <vt:lpstr>Wingdings</vt:lpstr>
      <vt:lpstr>1_기본 디자인</vt:lpstr>
      <vt:lpstr>Equation</vt:lpstr>
      <vt:lpstr>수식</vt:lpstr>
      <vt:lpstr>PowerPoint 프레젠테이션</vt:lpstr>
      <vt:lpstr>PowerPoint 프레젠테이션</vt:lpstr>
      <vt:lpstr>6.1 Determination of Prime Implicants</vt:lpstr>
      <vt:lpstr>PowerPoint 프레젠테이션</vt:lpstr>
      <vt:lpstr>6.1 Determination of Prime Implicants</vt:lpstr>
      <vt:lpstr>6.1 Determination of Prime Implicants</vt:lpstr>
      <vt:lpstr>6.1 Determination of Prime Implicants</vt:lpstr>
      <vt:lpstr>6.2 The Prime Implicant Chart</vt:lpstr>
      <vt:lpstr>6.2 The Prime Implicant Chart</vt:lpstr>
      <vt:lpstr>6.2 The Prime Implicant Chart</vt:lpstr>
      <vt:lpstr>6.2 The Prime Implicant Chart</vt:lpstr>
      <vt:lpstr>6.2 The Prime Implicant Chart</vt:lpstr>
      <vt:lpstr>6.2 The Prime Implicant Chart</vt:lpstr>
      <vt:lpstr>6.2 The Prime Implicant Chart</vt:lpstr>
      <vt:lpstr>6.3 Petrick’s Method</vt:lpstr>
      <vt:lpstr>PowerPoint 프레젠테이션</vt:lpstr>
    </vt:vector>
  </TitlesOfParts>
  <Company>SKKU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Design</dc:title>
  <dc:subject>Ch 6 Quine McClusky method</dc:subject>
  <dc:creator>CS Lee</dc:creator>
  <cp:lastModifiedBy>Lee Chilgee</cp:lastModifiedBy>
  <cp:revision>194</cp:revision>
  <dcterms:created xsi:type="dcterms:W3CDTF">2003-08-14T08:31:30Z</dcterms:created>
  <dcterms:modified xsi:type="dcterms:W3CDTF">2023-03-22T02:29:26Z</dcterms:modified>
</cp:coreProperties>
</file>