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60" r:id="rId2"/>
    <p:sldId id="277" r:id="rId3"/>
    <p:sldId id="263" r:id="rId4"/>
    <p:sldId id="264" r:id="rId5"/>
    <p:sldId id="265" r:id="rId6"/>
    <p:sldId id="257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5" r:id="rId15"/>
    <p:sldId id="278" r:id="rId16"/>
    <p:sldId id="276" r:id="rId1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CFCF5-30F1-4F08-A0BD-F363F218D1E6}" v="2" dt="2023-04-08T14:40:41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98" autoAdjust="0"/>
  </p:normalViewPr>
  <p:slideViewPr>
    <p:cSldViewPr snapToGrid="0" snapToObjects="1">
      <p:cViewPr varScale="1">
        <p:scale>
          <a:sx n="58" d="100"/>
          <a:sy n="58" d="100"/>
        </p:scale>
        <p:origin x="33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1B0E152-6D57-49BC-821E-E625384E89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91DE0C8-5285-4DDA-A7E7-F290AF1FC2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42D2C033-7B6D-47B2-8B07-E27637BEF0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C1F37FD3-B571-4599-A3E5-99236CEF368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746F8BC-2770-4665-845C-E6C8774AAAB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DAC43D4-36BE-493E-AB7F-AB9A9C60D2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791366A-27B6-4340-BC81-91C963732F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93A16B7-F9AD-4EB3-8EA3-023AEF45C3B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CE66F77B-EEF3-44F6-95CC-DDC5D26CF6B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5B5A7CB0-A28E-4105-AA9D-72356ACA7B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526CAA50-55A1-4F72-A8C0-74106F1F0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FBDDFAD-8978-4AA5-9625-A56EA13C6A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469BF1E-425F-4C96-B49C-B7F377801F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5E942B3-CAD5-42AA-82F8-89747B8153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>
            <a:extLst>
              <a:ext uri="{FF2B5EF4-FFF2-40B4-BE49-F238E27FC236}">
                <a16:creationId xmlns:a16="http://schemas.microsoft.com/office/drawing/2014/main" id="{1AF3B137-4A3E-4CBC-9071-D9C3988712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>
            <a:extLst>
              <a:ext uri="{FF2B5EF4-FFF2-40B4-BE49-F238E27FC236}">
                <a16:creationId xmlns:a16="http://schemas.microsoft.com/office/drawing/2014/main" id="{C39E62A5-9ADB-4C63-A40C-A3820FC89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/>
              <a:t>magnetics</a:t>
            </a:r>
            <a:endParaRPr lang="ko-KR" altLang="en-US"/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C49EB142-EA79-4EDD-90AD-22BB721D0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A3B1B2-0B83-4406-B49C-7E30A4D236E4}" type="slidenum">
              <a:rPr lang="ko-KR" altLang="en-US" sz="1200"/>
              <a:pPr/>
              <a:t>6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21D41C64-D15F-44C2-AFDB-5DC008134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BF4EF0A6-6725-4904-9361-EE30A40D3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/>
              <a:t>shocks</a:t>
            </a: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41E6F7F4-26CD-4FDA-9F53-FDBF88323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781DC8-9622-407D-A1AE-C183DD9450CC}" type="slidenum">
              <a:rPr lang="ko-KR" altLang="en-US" sz="1200"/>
              <a:pPr/>
              <a:t>8</a:t>
            </a:fld>
            <a:endParaRPr lang="en-US" altLang="ko-K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11C3896-23C9-47FF-A591-9A60AF8022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E5CE8-CF07-46DB-B928-B8E3A0CD1B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540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45927B9-3A08-417D-B37A-A348658124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07FFD-E5A1-4C9A-8DF7-3BF670F61DE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07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879CEA-1A92-4CCF-9928-0466E61DA4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3FF27-33AF-4D7F-904D-65969A0219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4028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812B183-6188-458F-9DA1-1A1B57ED8D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73C95-01BC-4A66-B050-435D003DFDD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564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3B7CFFB-2F85-4AFE-8EF4-5214828449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F6100-C03C-416C-9631-0BD5B678DC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987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511151D-9BD3-43F2-A7A4-C6BC0D925E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DE379-1D7B-43C8-B22C-51132A8D256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413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C6FB643-731F-4DE9-8C7E-C3206CD168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628DD-7906-466B-B730-AFE981A08A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4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279FB31-A7AF-44C9-AA1E-DE70412DE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9D724-7A3B-43CC-AB07-31301B0E2D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609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688730C0-9A47-4CDD-976D-8977E73D3E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C8A83-B0FB-4535-8D5F-744AB1C449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222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C0917773-1950-4C46-A7CB-7056436B1A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49FEE-B248-49E0-8AF1-CACFE848AF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914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E1992BF-7D12-4557-8924-48E8E46BB2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B5418-121E-4576-A6FB-FC74FD72E6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921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99BB138-DE8F-4C54-BC8E-9D9256907A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55EFC-4999-439A-A6C6-C1089ABE01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425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447EA751-B7FA-4B37-B66F-7A8C3BF67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9638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9DD58B30-68F3-4A72-9FA5-B0B0B33FAF1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latinLnBrk="1" hangingPunct="1">
              <a:defRPr/>
            </a:pPr>
            <a:r>
              <a:rPr kumimoji="1" lang="en-US" altLang="ko-KR" sz="1600" b="1" dirty="0">
                <a:solidFill>
                  <a:srgbClr val="00FF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Spring 2023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053D8980-310A-4BF6-A87D-A4D7E910F1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554163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>
              <a:defRPr/>
            </a:pPr>
            <a:r>
              <a:rPr kumimoji="1" lang="en-US" altLang="ko-KR" sz="1600" b="1">
                <a:solidFill>
                  <a:srgbClr val="00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182B5FD7-011C-4315-95C6-96781D3459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600" b="1" smtClean="0">
                <a:solidFill>
                  <a:srgbClr val="0099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B88FF02-AA6C-4EC7-8052-76E206014F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4.bin"/><Relationship Id="rId3" Type="http://schemas.openxmlformats.org/officeDocument/2006/relationships/image" Target="../media/image38.wmf"/><Relationship Id="rId21" Type="http://schemas.openxmlformats.org/officeDocument/2006/relationships/image" Target="../media/image47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5.wmf"/><Relationship Id="rId2" Type="http://schemas.openxmlformats.org/officeDocument/2006/relationships/oleObject" Target="../embeddings/oleObject36.bin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57.bin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9.jpe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7.w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3.jpeg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2">
            <a:extLst>
              <a:ext uri="{FF2B5EF4-FFF2-40B4-BE49-F238E27FC236}">
                <a16:creationId xmlns:a16="http://schemas.microsoft.com/office/drawing/2014/main" id="{5D4B5056-13BA-4671-9DC8-AFCEE2CC4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29E08D-5853-4AC5-AFF5-15E16CAEF164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FA77EDD-A719-45B7-AFC4-E024F714F8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96913" y="244475"/>
            <a:ext cx="7772400" cy="66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3600">
                <a:solidFill>
                  <a:srgbClr val="0033CC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Unit 3</a:t>
            </a:r>
            <a:endParaRPr lang="en-US" altLang="ko-KR" sz="3600">
              <a:solidFill>
                <a:srgbClr val="CC0000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10060E1-889D-48CE-A403-3D28F0353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13" y="2112963"/>
            <a:ext cx="6086475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 i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This chapter in the book includes:</a:t>
            </a:r>
            <a:endParaRPr lang="en-US" altLang="ko-KR" sz="2000">
              <a:solidFill>
                <a:schemeClr val="accent2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2000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800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Objectives</a:t>
            </a:r>
          </a:p>
          <a:p>
            <a:pPr eaLnBrk="1" hangingPunct="1"/>
            <a:r>
              <a:rPr lang="en-US" altLang="ko-KR" sz="1800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Study Guide</a:t>
            </a:r>
          </a:p>
          <a:p>
            <a:pPr eaLnBrk="1" hangingPunct="1"/>
            <a:r>
              <a:rPr lang="en-US" altLang="ko-KR" sz="1800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3.1	Multiplying Out and Factoring Expressions</a:t>
            </a:r>
          </a:p>
          <a:p>
            <a:pPr eaLnBrk="1" hangingPunct="1"/>
            <a:r>
              <a:rPr lang="en-US" altLang="ko-KR" sz="1800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3.2	Exclusive-OR and Equivalence Operations</a:t>
            </a:r>
          </a:p>
          <a:p>
            <a:pPr eaLnBrk="1" hangingPunct="1"/>
            <a:r>
              <a:rPr lang="en-US" altLang="ko-KR" sz="1800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3.3	The Consensus Theorem</a:t>
            </a:r>
          </a:p>
          <a:p>
            <a:pPr eaLnBrk="1" hangingPunct="1"/>
            <a:r>
              <a:rPr lang="en-US" altLang="ko-KR" sz="1800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3.4	Algebraic Simplification of Switching expressions</a:t>
            </a:r>
          </a:p>
          <a:p>
            <a:pPr eaLnBrk="1" hangingPunct="1"/>
            <a:r>
              <a:rPr lang="en-US" altLang="ko-KR" sz="1800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3.5	Proving the Validity of an Equation</a:t>
            </a:r>
          </a:p>
          <a:p>
            <a:pPr eaLnBrk="1" hangingPunct="1"/>
            <a:r>
              <a:rPr lang="en-US" altLang="ko-KR" sz="1800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Programmed Exercises</a:t>
            </a:r>
          </a:p>
          <a:p>
            <a:pPr eaLnBrk="1" hangingPunct="1"/>
            <a:r>
              <a:rPr lang="en-US" altLang="ko-KR" sz="1800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Problems</a:t>
            </a:r>
          </a:p>
        </p:txBody>
      </p:sp>
      <p:sp>
        <p:nvSpPr>
          <p:cNvPr id="4101" name="Rectangle 6">
            <a:extLst>
              <a:ext uri="{FF2B5EF4-FFF2-40B4-BE49-F238E27FC236}">
                <a16:creationId xmlns:a16="http://schemas.microsoft.com/office/drawing/2014/main" id="{1AC348F3-A6D4-4364-B41D-6EDB3E1FB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1071563"/>
            <a:ext cx="7772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3600" b="1">
                <a:solidFill>
                  <a:srgbClr val="CC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BOOLEAN ALGEBRA</a:t>
            </a:r>
            <a:br>
              <a:rPr lang="en-US" altLang="ko-KR" sz="3600" b="1">
                <a:solidFill>
                  <a:srgbClr val="CC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</a:br>
            <a:r>
              <a:rPr lang="en-US" altLang="ko-KR" sz="2800" b="1">
                <a:solidFill>
                  <a:srgbClr val="CC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(continued)</a:t>
            </a:r>
          </a:p>
        </p:txBody>
      </p:sp>
      <p:pic>
        <p:nvPicPr>
          <p:cNvPr id="4102" name="그림 1">
            <a:extLst>
              <a:ext uri="{FF2B5EF4-FFF2-40B4-BE49-F238E27FC236}">
                <a16:creationId xmlns:a16="http://schemas.microsoft.com/office/drawing/2014/main" id="{89F13168-2693-4154-B76D-D2EAF407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13013"/>
            <a:ext cx="1592263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>
            <a:extLst>
              <a:ext uri="{FF2B5EF4-FFF2-40B4-BE49-F238E27FC236}">
                <a16:creationId xmlns:a16="http://schemas.microsoft.com/office/drawing/2014/main" id="{2E2D5C99-B74A-41E0-AE46-07F1B2A3BF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DECC5C-66B0-46BD-8B39-BC42D7187301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3D6A9D8-B3C6-4C72-B18D-6D7B6532A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99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600" b="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3.3  The Consensus Theorem</a:t>
            </a:r>
            <a:endParaRPr lang="ko-KR" altLang="en-US" sz="3600" b="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16388" name="Object 0">
            <a:extLst>
              <a:ext uri="{FF2B5EF4-FFF2-40B4-BE49-F238E27FC236}">
                <a16:creationId xmlns:a16="http://schemas.microsoft.com/office/drawing/2014/main" id="{3F2D5230-D3B0-4204-B94B-30521C166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6825" y="1325563"/>
          <a:ext cx="36274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165100" progId="Equation.3">
                  <p:embed/>
                </p:oleObj>
              </mc:Choice>
              <mc:Fallback>
                <p:oleObj name="Equation" r:id="rId2" imgW="1752600" imgH="165100" progId="Equation.3">
                  <p:embed/>
                  <p:pic>
                    <p:nvPicPr>
                      <p:cNvPr id="16388" name="Object 0">
                        <a:extLst>
                          <a:ext uri="{FF2B5EF4-FFF2-40B4-BE49-F238E27FC236}">
                            <a16:creationId xmlns:a16="http://schemas.microsoft.com/office/drawing/2014/main" id="{3F2D5230-D3B0-4204-B94B-30521C1669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1325563"/>
                        <a:ext cx="3627438" cy="342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">
            <a:extLst>
              <a:ext uri="{FF2B5EF4-FFF2-40B4-BE49-F238E27FC236}">
                <a16:creationId xmlns:a16="http://schemas.microsoft.com/office/drawing/2014/main" id="{A3090337-0DF3-4615-9131-13515594D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6288" y="2030413"/>
          <a:ext cx="593883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14700" imgH="660400" progId="Equation.3">
                  <p:embed/>
                </p:oleObj>
              </mc:Choice>
              <mc:Fallback>
                <p:oleObj name="Equation" r:id="rId4" imgW="3314700" imgH="660400" progId="Equation.3">
                  <p:embed/>
                  <p:pic>
                    <p:nvPicPr>
                      <p:cNvPr id="16389" name="Object 1">
                        <a:extLst>
                          <a:ext uri="{FF2B5EF4-FFF2-40B4-BE49-F238E27FC236}">
                            <a16:creationId xmlns:a16="http://schemas.microsoft.com/office/drawing/2014/main" id="{A3090337-0DF3-4615-9131-13515594D4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2030413"/>
                        <a:ext cx="5938837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2">
            <a:extLst>
              <a:ext uri="{FF2B5EF4-FFF2-40B4-BE49-F238E27FC236}">
                <a16:creationId xmlns:a16="http://schemas.microsoft.com/office/drawing/2014/main" id="{FFA9A607-4E82-44FF-8935-DDBCD45477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3213" y="4954588"/>
          <a:ext cx="49498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89200" imgH="203200" progId="Equation.3">
                  <p:embed/>
                </p:oleObj>
              </mc:Choice>
              <mc:Fallback>
                <p:oleObj name="Equation" r:id="rId6" imgW="2489200" imgH="203200" progId="Equation.3">
                  <p:embed/>
                  <p:pic>
                    <p:nvPicPr>
                      <p:cNvPr id="16390" name="Object 2">
                        <a:extLst>
                          <a:ext uri="{FF2B5EF4-FFF2-40B4-BE49-F238E27FC236}">
                            <a16:creationId xmlns:a16="http://schemas.microsoft.com/office/drawing/2014/main" id="{FFA9A607-4E82-44FF-8935-DDBCD45477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4954588"/>
                        <a:ext cx="49498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1" name="Group 37">
            <a:extLst>
              <a:ext uri="{FF2B5EF4-FFF2-40B4-BE49-F238E27FC236}">
                <a16:creationId xmlns:a16="http://schemas.microsoft.com/office/drawing/2014/main" id="{596A94D5-51A6-4D25-89CA-499166F479AD}"/>
              </a:ext>
            </a:extLst>
          </p:cNvPr>
          <p:cNvGrpSpPr>
            <a:grpSpLocks/>
          </p:cNvGrpSpPr>
          <p:nvPr/>
        </p:nvGrpSpPr>
        <p:grpSpPr bwMode="auto">
          <a:xfrm>
            <a:off x="2365375" y="5619750"/>
            <a:ext cx="6186488" cy="585788"/>
            <a:chOff x="1058" y="3423"/>
            <a:chExt cx="3897" cy="369"/>
          </a:xfrm>
        </p:grpSpPr>
        <p:graphicFrame>
          <p:nvGraphicFramePr>
            <p:cNvPr id="16416" name="Object 4">
              <a:extLst>
                <a:ext uri="{FF2B5EF4-FFF2-40B4-BE49-F238E27FC236}">
                  <a16:creationId xmlns:a16="http://schemas.microsoft.com/office/drawing/2014/main" id="{079F6C3C-99EC-4FAF-BD46-9A5CC50D0B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8" y="3562"/>
            <a:ext cx="3897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54400" imgH="203200" progId="Equation.3">
                    <p:embed/>
                  </p:oleObj>
                </mc:Choice>
                <mc:Fallback>
                  <p:oleObj name="Equation" r:id="rId8" imgW="3454400" imgH="203200" progId="Equation.3">
                    <p:embed/>
                    <p:pic>
                      <p:nvPicPr>
                        <p:cNvPr id="16416" name="Object 4">
                          <a:extLst>
                            <a:ext uri="{FF2B5EF4-FFF2-40B4-BE49-F238E27FC236}">
                              <a16:creationId xmlns:a16="http://schemas.microsoft.com/office/drawing/2014/main" id="{079F6C3C-99EC-4FAF-BD46-9A5CC50D0B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8" y="3562"/>
                          <a:ext cx="3897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7" name="Line 32">
              <a:extLst>
                <a:ext uri="{FF2B5EF4-FFF2-40B4-BE49-F238E27FC236}">
                  <a16:creationId xmlns:a16="http://schemas.microsoft.com/office/drawing/2014/main" id="{B789893B-AB9D-4521-8877-068248E5E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2" y="3423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8" name="Line 33">
              <a:extLst>
                <a:ext uri="{FF2B5EF4-FFF2-40B4-BE49-F238E27FC236}">
                  <a16:creationId xmlns:a16="http://schemas.microsoft.com/office/drawing/2014/main" id="{8CCD48DC-7EAF-4910-B3F8-EFCEBA5B0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2" y="3423"/>
              <a:ext cx="1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9" name="Line 34">
              <a:extLst>
                <a:ext uri="{FF2B5EF4-FFF2-40B4-BE49-F238E27FC236}">
                  <a16:creationId xmlns:a16="http://schemas.microsoft.com/office/drawing/2014/main" id="{506E0DB9-E80E-4C16-A483-B0ED3ABCE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8" y="3423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0" name="AutoShape 35">
              <a:extLst>
                <a:ext uri="{FF2B5EF4-FFF2-40B4-BE49-F238E27FC236}">
                  <a16:creationId xmlns:a16="http://schemas.microsoft.com/office/drawing/2014/main" id="{0DEB80DC-0A78-4834-BBA3-CB3972CE814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159" y="3281"/>
              <a:ext cx="48" cy="576"/>
            </a:xfrm>
            <a:prstGeom prst="rightBracket">
              <a:avLst>
                <a:gd name="adj" fmla="val 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6421" name="Line 36">
              <a:extLst>
                <a:ext uri="{FF2B5EF4-FFF2-40B4-BE49-F238E27FC236}">
                  <a16:creationId xmlns:a16="http://schemas.microsoft.com/office/drawing/2014/main" id="{C3912B81-2F14-43E2-8011-1F51DEB68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" y="3423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392" name="Rectangle 38">
            <a:extLst>
              <a:ext uri="{FF2B5EF4-FFF2-40B4-BE49-F238E27FC236}">
                <a16:creationId xmlns:a16="http://schemas.microsoft.com/office/drawing/2014/main" id="{5FF0281D-8011-4DC7-9A25-830C4F871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1266825"/>
            <a:ext cx="2378075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Consensus Theorem</a:t>
            </a:r>
          </a:p>
        </p:txBody>
      </p:sp>
      <p:sp>
        <p:nvSpPr>
          <p:cNvPr id="16393" name="Rectangle 39">
            <a:extLst>
              <a:ext uri="{FF2B5EF4-FFF2-40B4-BE49-F238E27FC236}">
                <a16:creationId xmlns:a16="http://schemas.microsoft.com/office/drawing/2014/main" id="{48DD571A-7DC8-4AF4-B110-C41EFE9BC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1970088"/>
            <a:ext cx="993775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Proof </a:t>
            </a:r>
          </a:p>
        </p:txBody>
      </p:sp>
      <p:sp>
        <p:nvSpPr>
          <p:cNvPr id="16394" name="Rectangle 40">
            <a:extLst>
              <a:ext uri="{FF2B5EF4-FFF2-40B4-BE49-F238E27FC236}">
                <a16:creationId xmlns:a16="http://schemas.microsoft.com/office/drawing/2014/main" id="{269B6B66-24C1-4154-AA6C-C5ABD1FA0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3367088"/>
            <a:ext cx="114300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</a:t>
            </a:r>
          </a:p>
        </p:txBody>
      </p:sp>
      <p:grpSp>
        <p:nvGrpSpPr>
          <p:cNvPr id="16395" name="Group 45">
            <a:extLst>
              <a:ext uri="{FF2B5EF4-FFF2-40B4-BE49-F238E27FC236}">
                <a16:creationId xmlns:a16="http://schemas.microsoft.com/office/drawing/2014/main" id="{7A23FA6D-2A25-48A1-9F64-104AC3BD6E3C}"/>
              </a:ext>
            </a:extLst>
          </p:cNvPr>
          <p:cNvGrpSpPr>
            <a:grpSpLocks/>
          </p:cNvGrpSpPr>
          <p:nvPr/>
        </p:nvGrpSpPr>
        <p:grpSpPr bwMode="auto">
          <a:xfrm>
            <a:off x="2046288" y="3354388"/>
            <a:ext cx="4241800" cy="1268412"/>
            <a:chOff x="1289" y="2113"/>
            <a:chExt cx="2672" cy="799"/>
          </a:xfrm>
        </p:grpSpPr>
        <p:grpSp>
          <p:nvGrpSpPr>
            <p:cNvPr id="16398" name="Group 29">
              <a:extLst>
                <a:ext uri="{FF2B5EF4-FFF2-40B4-BE49-F238E27FC236}">
                  <a16:creationId xmlns:a16="http://schemas.microsoft.com/office/drawing/2014/main" id="{9A6B497D-B992-4645-AFDF-5BCF473E3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2196"/>
              <a:ext cx="2672" cy="610"/>
              <a:chOff x="1296" y="2288"/>
              <a:chExt cx="2594" cy="532"/>
            </a:xfrm>
          </p:grpSpPr>
          <p:graphicFrame>
            <p:nvGraphicFramePr>
              <p:cNvPr id="16401" name="Object 3">
                <a:extLst>
                  <a:ext uri="{FF2B5EF4-FFF2-40B4-BE49-F238E27FC236}">
                    <a16:creationId xmlns:a16="http://schemas.microsoft.com/office/drawing/2014/main" id="{09ED2CE4-AAB8-4897-9D28-141FF99372D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96" y="2424"/>
              <a:ext cx="259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2298700" imgH="177800" progId="Equation.3">
                      <p:embed/>
                    </p:oleObj>
                  </mc:Choice>
                  <mc:Fallback>
                    <p:oleObj name="Equation" r:id="rId10" imgW="2298700" imgH="177800" progId="Equation.3">
                      <p:embed/>
                      <p:pic>
                        <p:nvPicPr>
                          <p:cNvPr id="16401" name="Object 3">
                            <a:extLst>
                              <a:ext uri="{FF2B5EF4-FFF2-40B4-BE49-F238E27FC236}">
                                <a16:creationId xmlns:a16="http://schemas.microsoft.com/office/drawing/2014/main" id="{09ED2CE4-AAB8-4897-9D28-141FF99372D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2424"/>
                            <a:ext cx="2594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402" name="Group 18">
                <a:extLst>
                  <a:ext uri="{FF2B5EF4-FFF2-40B4-BE49-F238E27FC236}">
                    <a16:creationId xmlns:a16="http://schemas.microsoft.com/office/drawing/2014/main" id="{B0115D48-8B99-4F81-BE46-A15050A402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2" y="2614"/>
                <a:ext cx="334" cy="104"/>
                <a:chOff x="1422" y="2626"/>
                <a:chExt cx="334" cy="104"/>
              </a:xfrm>
            </p:grpSpPr>
            <p:sp>
              <p:nvSpPr>
                <p:cNvPr id="16413" name="Line 15">
                  <a:extLst>
                    <a:ext uri="{FF2B5EF4-FFF2-40B4-BE49-F238E27FC236}">
                      <a16:creationId xmlns:a16="http://schemas.microsoft.com/office/drawing/2014/main" id="{56EC355C-5EDF-4451-82D6-B1FFE77F52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2" y="2626"/>
                  <a:ext cx="0" cy="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6414" name="Line 16">
                  <a:extLst>
                    <a:ext uri="{FF2B5EF4-FFF2-40B4-BE49-F238E27FC236}">
                      <a16:creationId xmlns:a16="http://schemas.microsoft.com/office/drawing/2014/main" id="{9A572323-24DA-48A1-9C73-8D4DF14210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2" y="2730"/>
                  <a:ext cx="3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6415" name="Line 17">
                  <a:extLst>
                    <a:ext uri="{FF2B5EF4-FFF2-40B4-BE49-F238E27FC236}">
                      <a16:creationId xmlns:a16="http://schemas.microsoft.com/office/drawing/2014/main" id="{4C06E528-D31C-4A03-9E3E-5081F370F9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56" y="2626"/>
                  <a:ext cx="0" cy="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403" name="Group 19">
                <a:extLst>
                  <a:ext uri="{FF2B5EF4-FFF2-40B4-BE49-F238E27FC236}">
                    <a16:creationId xmlns:a16="http://schemas.microsoft.com/office/drawing/2014/main" id="{996EF714-0F5D-4779-8DBF-04456E778C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1756" y="2364"/>
                <a:ext cx="334" cy="104"/>
                <a:chOff x="1422" y="2626"/>
                <a:chExt cx="334" cy="104"/>
              </a:xfrm>
            </p:grpSpPr>
            <p:sp>
              <p:nvSpPr>
                <p:cNvPr id="16410" name="Line 20">
                  <a:extLst>
                    <a:ext uri="{FF2B5EF4-FFF2-40B4-BE49-F238E27FC236}">
                      <a16:creationId xmlns:a16="http://schemas.microsoft.com/office/drawing/2014/main" id="{A60E44DC-6A13-4D15-9ADA-5C9CD4947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2" y="2626"/>
                  <a:ext cx="0" cy="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6411" name="Line 21">
                  <a:extLst>
                    <a:ext uri="{FF2B5EF4-FFF2-40B4-BE49-F238E27FC236}">
                      <a16:creationId xmlns:a16="http://schemas.microsoft.com/office/drawing/2014/main" id="{8F3742F2-9A89-4DF8-9F13-9C264032A8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2" y="2730"/>
                  <a:ext cx="3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6412" name="Line 22">
                  <a:extLst>
                    <a:ext uri="{FF2B5EF4-FFF2-40B4-BE49-F238E27FC236}">
                      <a16:creationId xmlns:a16="http://schemas.microsoft.com/office/drawing/2014/main" id="{AFAF7925-28C9-42E6-AB9E-917A1A8A98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56" y="2626"/>
                  <a:ext cx="0" cy="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6404" name="Line 23">
                <a:extLst>
                  <a:ext uri="{FF2B5EF4-FFF2-40B4-BE49-F238E27FC236}">
                    <a16:creationId xmlns:a16="http://schemas.microsoft.com/office/drawing/2014/main" id="{767D413D-A87E-4F82-8B7E-7295DE04E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4" y="2718"/>
                <a:ext cx="0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05" name="Line 24">
                <a:extLst>
                  <a:ext uri="{FF2B5EF4-FFF2-40B4-BE49-F238E27FC236}">
                    <a16:creationId xmlns:a16="http://schemas.microsoft.com/office/drawing/2014/main" id="{8D5C4347-39E4-476F-8982-1E2D8D863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4" y="2820"/>
                <a:ext cx="7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06" name="Line 25">
                <a:extLst>
                  <a:ext uri="{FF2B5EF4-FFF2-40B4-BE49-F238E27FC236}">
                    <a16:creationId xmlns:a16="http://schemas.microsoft.com/office/drawing/2014/main" id="{DF3E95EC-3C47-4C43-BD60-047CD4F65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6" y="2626"/>
                <a:ext cx="0" cy="1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07" name="Line 26">
                <a:extLst>
                  <a:ext uri="{FF2B5EF4-FFF2-40B4-BE49-F238E27FC236}">
                    <a16:creationId xmlns:a16="http://schemas.microsoft.com/office/drawing/2014/main" id="{09796661-E7BD-4798-A5C7-8FB4FBDA15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32" y="2288"/>
                <a:ext cx="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08" name="Line 27">
                <a:extLst>
                  <a:ext uri="{FF2B5EF4-FFF2-40B4-BE49-F238E27FC236}">
                    <a16:creationId xmlns:a16="http://schemas.microsoft.com/office/drawing/2014/main" id="{BCDB8449-ACAE-4EBF-8E8E-0B0BB3F8E9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2288"/>
                <a:ext cx="8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09" name="Line 28">
                <a:extLst>
                  <a:ext uri="{FF2B5EF4-FFF2-40B4-BE49-F238E27FC236}">
                    <a16:creationId xmlns:a16="http://schemas.microsoft.com/office/drawing/2014/main" id="{6C338248-0F32-412D-9779-AB8D8E6864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2288"/>
                <a:ext cx="0" cy="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6399" name="Text Box 41">
              <a:extLst>
                <a:ext uri="{FF2B5EF4-FFF2-40B4-BE49-F238E27FC236}">
                  <a16:creationId xmlns:a16="http://schemas.microsoft.com/office/drawing/2014/main" id="{2C900259-379F-4D11-8991-73DF0271E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2" y="2681"/>
              <a:ext cx="781" cy="231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consensus</a:t>
              </a:r>
            </a:p>
          </p:txBody>
        </p:sp>
        <p:sp>
          <p:nvSpPr>
            <p:cNvPr id="16400" name="Text Box 42">
              <a:extLst>
                <a:ext uri="{FF2B5EF4-FFF2-40B4-BE49-F238E27FC236}">
                  <a16:creationId xmlns:a16="http://schemas.microsoft.com/office/drawing/2014/main" id="{7ADC811B-020C-4A2F-8615-F81F29A1C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1" y="2113"/>
              <a:ext cx="781" cy="231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consensus</a:t>
              </a:r>
            </a:p>
          </p:txBody>
        </p:sp>
      </p:grpSp>
      <p:sp>
        <p:nvSpPr>
          <p:cNvPr id="16396" name="Rectangle 43">
            <a:extLst>
              <a:ext uri="{FF2B5EF4-FFF2-40B4-BE49-F238E27FC236}">
                <a16:creationId xmlns:a16="http://schemas.microsoft.com/office/drawing/2014/main" id="{60BA9490-6AE2-454A-BE72-9A2D5B31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4922838"/>
            <a:ext cx="38354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Dual form of consensus theorem </a:t>
            </a:r>
          </a:p>
        </p:txBody>
      </p:sp>
      <p:sp>
        <p:nvSpPr>
          <p:cNvPr id="16397" name="Rectangle 44">
            <a:extLst>
              <a:ext uri="{FF2B5EF4-FFF2-40B4-BE49-F238E27FC236}">
                <a16:creationId xmlns:a16="http://schemas.microsoft.com/office/drawing/2014/main" id="{43C7EFC1-1747-42DD-AB09-665F3EA62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5697538"/>
            <a:ext cx="114300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>
            <a:extLst>
              <a:ext uri="{FF2B5EF4-FFF2-40B4-BE49-F238E27FC236}">
                <a16:creationId xmlns:a16="http://schemas.microsoft.com/office/drawing/2014/main" id="{4F89A084-E8DF-4ABF-A045-416C597F8D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842C5A-F460-481B-BD10-6220DE4EB307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65">
            <a:extLst>
              <a:ext uri="{FF2B5EF4-FFF2-40B4-BE49-F238E27FC236}">
                <a16:creationId xmlns:a16="http://schemas.microsoft.com/office/drawing/2014/main" id="{0A22ECC7-8450-4330-B9CD-448B29DA6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238" y="4140200"/>
            <a:ext cx="708025" cy="290513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CE33E173-4527-4774-B3BE-B0A4B4599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57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600" b="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3.3  The Consensus Theorem</a:t>
            </a:r>
            <a:endParaRPr lang="ko-KR" altLang="en-US" sz="3600" b="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grpSp>
        <p:nvGrpSpPr>
          <p:cNvPr id="17413" name="Group 30">
            <a:extLst>
              <a:ext uri="{FF2B5EF4-FFF2-40B4-BE49-F238E27FC236}">
                <a16:creationId xmlns:a16="http://schemas.microsoft.com/office/drawing/2014/main" id="{6437636A-EEE3-4EB6-AFC3-A2C5835535D5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376363"/>
            <a:ext cx="4186238" cy="319087"/>
            <a:chOff x="1275" y="913"/>
            <a:chExt cx="2637" cy="201"/>
          </a:xfrm>
        </p:grpSpPr>
        <p:graphicFrame>
          <p:nvGraphicFramePr>
            <p:cNvPr id="17450" name="Object 3">
              <a:extLst>
                <a:ext uri="{FF2B5EF4-FFF2-40B4-BE49-F238E27FC236}">
                  <a16:creationId xmlns:a16="http://schemas.microsoft.com/office/drawing/2014/main" id="{14B0B579-4888-48BD-BB81-45F9E8094C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5" y="913"/>
            <a:ext cx="2637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336800" imgH="177800" progId="Equation.3">
                    <p:embed/>
                  </p:oleObj>
                </mc:Choice>
                <mc:Fallback>
                  <p:oleObj name="Equation" r:id="rId2" imgW="2336800" imgH="177800" progId="Equation.3">
                    <p:embed/>
                    <p:pic>
                      <p:nvPicPr>
                        <p:cNvPr id="17450" name="Object 3">
                          <a:extLst>
                            <a:ext uri="{FF2B5EF4-FFF2-40B4-BE49-F238E27FC236}">
                              <a16:creationId xmlns:a16="http://schemas.microsoft.com/office/drawing/2014/main" id="{14B0B579-4888-48BD-BB81-45F9E8094C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5" y="913"/>
                          <a:ext cx="2637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1" name="Line 29">
              <a:extLst>
                <a:ext uri="{FF2B5EF4-FFF2-40B4-BE49-F238E27FC236}">
                  <a16:creationId xmlns:a16="http://schemas.microsoft.com/office/drawing/2014/main" id="{4D36EE32-5994-4147-8AE7-7E7C06568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913"/>
              <a:ext cx="402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14" name="Group 34">
            <a:extLst>
              <a:ext uri="{FF2B5EF4-FFF2-40B4-BE49-F238E27FC236}">
                <a16:creationId xmlns:a16="http://schemas.microsoft.com/office/drawing/2014/main" id="{57E67C81-2911-435B-B82F-644C1EB688F5}"/>
              </a:ext>
            </a:extLst>
          </p:cNvPr>
          <p:cNvGrpSpPr>
            <a:grpSpLocks/>
          </p:cNvGrpSpPr>
          <p:nvPr/>
        </p:nvGrpSpPr>
        <p:grpSpPr bwMode="auto">
          <a:xfrm>
            <a:off x="4298950" y="2281238"/>
            <a:ext cx="4186238" cy="319087"/>
            <a:chOff x="1563" y="1339"/>
            <a:chExt cx="2637" cy="201"/>
          </a:xfrm>
        </p:grpSpPr>
        <p:graphicFrame>
          <p:nvGraphicFramePr>
            <p:cNvPr id="17447" name="Object 31">
              <a:extLst>
                <a:ext uri="{FF2B5EF4-FFF2-40B4-BE49-F238E27FC236}">
                  <a16:creationId xmlns:a16="http://schemas.microsoft.com/office/drawing/2014/main" id="{9CBB3DC5-8BF7-40BE-B3F3-433320D0C5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3" y="1339"/>
            <a:ext cx="2637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336800" imgH="177800" progId="Equation.3">
                    <p:embed/>
                  </p:oleObj>
                </mc:Choice>
                <mc:Fallback>
                  <p:oleObj name="Equation" r:id="rId4" imgW="2336800" imgH="177800" progId="Equation.3">
                    <p:embed/>
                    <p:pic>
                      <p:nvPicPr>
                        <p:cNvPr id="17447" name="Object 31">
                          <a:extLst>
                            <a:ext uri="{FF2B5EF4-FFF2-40B4-BE49-F238E27FC236}">
                              <a16:creationId xmlns:a16="http://schemas.microsoft.com/office/drawing/2014/main" id="{9CBB3DC5-8BF7-40BE-B3F3-433320D0C5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" y="1339"/>
                          <a:ext cx="2637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8" name="Line 32">
              <a:extLst>
                <a:ext uri="{FF2B5EF4-FFF2-40B4-BE49-F238E27FC236}">
                  <a16:creationId xmlns:a16="http://schemas.microsoft.com/office/drawing/2014/main" id="{61576A8B-4304-481C-8DAA-B2435895C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2" y="1339"/>
              <a:ext cx="39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49" name="Line 33">
              <a:extLst>
                <a:ext uri="{FF2B5EF4-FFF2-40B4-BE49-F238E27FC236}">
                  <a16:creationId xmlns:a16="http://schemas.microsoft.com/office/drawing/2014/main" id="{103EC497-594B-4E53-91EA-B57E93DE0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" y="1339"/>
              <a:ext cx="432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17415" name="Object 35">
            <a:extLst>
              <a:ext uri="{FF2B5EF4-FFF2-40B4-BE49-F238E27FC236}">
                <a16:creationId xmlns:a16="http://schemas.microsoft.com/office/drawing/2014/main" id="{1B325CF0-B39B-43C0-9756-25E24FF386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8325" y="3130550"/>
          <a:ext cx="384651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45369" imgH="177723" progId="Equation.3">
                  <p:embed/>
                </p:oleObj>
              </mc:Choice>
              <mc:Fallback>
                <p:oleObj name="Equation" r:id="rId6" imgW="2145369" imgH="177723" progId="Equation.3">
                  <p:embed/>
                  <p:pic>
                    <p:nvPicPr>
                      <p:cNvPr id="17415" name="Object 35">
                        <a:extLst>
                          <a:ext uri="{FF2B5EF4-FFF2-40B4-BE49-F238E27FC236}">
                            <a16:creationId xmlns:a16="http://schemas.microsoft.com/office/drawing/2014/main" id="{1B325CF0-B39B-43C0-9756-25E24FF386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3130550"/>
                        <a:ext cx="3846513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6" name="Group 59">
            <a:extLst>
              <a:ext uri="{FF2B5EF4-FFF2-40B4-BE49-F238E27FC236}">
                <a16:creationId xmlns:a16="http://schemas.microsoft.com/office/drawing/2014/main" id="{2390EAA2-9217-46BA-A85F-70B9701DFCE2}"/>
              </a:ext>
            </a:extLst>
          </p:cNvPr>
          <p:cNvGrpSpPr>
            <a:grpSpLocks/>
          </p:cNvGrpSpPr>
          <p:nvPr/>
        </p:nvGrpSpPr>
        <p:grpSpPr bwMode="auto">
          <a:xfrm>
            <a:off x="3376613" y="3832225"/>
            <a:ext cx="4757737" cy="885825"/>
            <a:chOff x="1546" y="2070"/>
            <a:chExt cx="2997" cy="558"/>
          </a:xfrm>
        </p:grpSpPr>
        <p:graphicFrame>
          <p:nvGraphicFramePr>
            <p:cNvPr id="17424" name="Object 36">
              <a:extLst>
                <a:ext uri="{FF2B5EF4-FFF2-40B4-BE49-F238E27FC236}">
                  <a16:creationId xmlns:a16="http://schemas.microsoft.com/office/drawing/2014/main" id="{3B86F396-D0F3-4FC1-BDA5-A52BC21226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6" y="2251"/>
            <a:ext cx="2997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54300" imgH="177800" progId="Equation.3">
                    <p:embed/>
                  </p:oleObj>
                </mc:Choice>
                <mc:Fallback>
                  <p:oleObj name="Equation" r:id="rId8" imgW="2654300" imgH="177800" progId="Equation.3">
                    <p:embed/>
                    <p:pic>
                      <p:nvPicPr>
                        <p:cNvPr id="17424" name="Object 36">
                          <a:extLst>
                            <a:ext uri="{FF2B5EF4-FFF2-40B4-BE49-F238E27FC236}">
                              <a16:creationId xmlns:a16="http://schemas.microsoft.com/office/drawing/2014/main" id="{3B86F396-D0F3-4FC1-BDA5-A52BC21226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" y="2251"/>
                          <a:ext cx="2997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25" name="Group 40">
              <a:extLst>
                <a:ext uri="{FF2B5EF4-FFF2-40B4-BE49-F238E27FC236}">
                  <a16:creationId xmlns:a16="http://schemas.microsoft.com/office/drawing/2014/main" id="{1896A7F0-EAF8-400F-B0EC-A0113AD29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6" y="2440"/>
              <a:ext cx="474" cy="104"/>
              <a:chOff x="1866" y="2350"/>
              <a:chExt cx="474" cy="104"/>
            </a:xfrm>
          </p:grpSpPr>
          <p:sp>
            <p:nvSpPr>
              <p:cNvPr id="17444" name="Line 37">
                <a:extLst>
                  <a:ext uri="{FF2B5EF4-FFF2-40B4-BE49-F238E27FC236}">
                    <a16:creationId xmlns:a16="http://schemas.microsoft.com/office/drawing/2014/main" id="{89F8F144-0997-4D3F-8ED1-DE6F6CE57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6" y="2350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5" name="Line 38">
                <a:extLst>
                  <a:ext uri="{FF2B5EF4-FFF2-40B4-BE49-F238E27FC236}">
                    <a16:creationId xmlns:a16="http://schemas.microsoft.com/office/drawing/2014/main" id="{52A41026-E184-4D68-AD62-0ED7429DC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6" y="2454"/>
                <a:ext cx="4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6" name="Line 39">
                <a:extLst>
                  <a:ext uri="{FF2B5EF4-FFF2-40B4-BE49-F238E27FC236}">
                    <a16:creationId xmlns:a16="http://schemas.microsoft.com/office/drawing/2014/main" id="{9C5641D9-4A04-4D2E-9149-8359F7ED3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0" y="2350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7426" name="Group 41">
              <a:extLst>
                <a:ext uri="{FF2B5EF4-FFF2-40B4-BE49-F238E27FC236}">
                  <a16:creationId xmlns:a16="http://schemas.microsoft.com/office/drawing/2014/main" id="{A5FED84D-5FC3-4CEF-90EB-B12535A97C7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529" y="2165"/>
              <a:ext cx="474" cy="104"/>
              <a:chOff x="1866" y="2350"/>
              <a:chExt cx="474" cy="104"/>
            </a:xfrm>
          </p:grpSpPr>
          <p:sp>
            <p:nvSpPr>
              <p:cNvPr id="17441" name="Line 42">
                <a:extLst>
                  <a:ext uri="{FF2B5EF4-FFF2-40B4-BE49-F238E27FC236}">
                    <a16:creationId xmlns:a16="http://schemas.microsoft.com/office/drawing/2014/main" id="{594574A1-E6B1-4129-AF16-E3911680B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6" y="2350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2" name="Line 43">
                <a:extLst>
                  <a:ext uri="{FF2B5EF4-FFF2-40B4-BE49-F238E27FC236}">
                    <a16:creationId xmlns:a16="http://schemas.microsoft.com/office/drawing/2014/main" id="{831650C9-A896-4139-AA89-E13573DF8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6" y="2454"/>
                <a:ext cx="4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3" name="Line 44">
                <a:extLst>
                  <a:ext uri="{FF2B5EF4-FFF2-40B4-BE49-F238E27FC236}">
                    <a16:creationId xmlns:a16="http://schemas.microsoft.com/office/drawing/2014/main" id="{6A04F1A9-2C09-4BDE-A3BC-725EB5848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0" y="2350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7427" name="Group 45">
              <a:extLst>
                <a:ext uri="{FF2B5EF4-FFF2-40B4-BE49-F238E27FC236}">
                  <a16:creationId xmlns:a16="http://schemas.microsoft.com/office/drawing/2014/main" id="{9E1C6193-0ABE-412F-B935-5CEC3DAFE2AF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270" y="2165"/>
              <a:ext cx="876" cy="104"/>
              <a:chOff x="1866" y="2350"/>
              <a:chExt cx="474" cy="104"/>
            </a:xfrm>
          </p:grpSpPr>
          <p:sp>
            <p:nvSpPr>
              <p:cNvPr id="17438" name="Line 46">
                <a:extLst>
                  <a:ext uri="{FF2B5EF4-FFF2-40B4-BE49-F238E27FC236}">
                    <a16:creationId xmlns:a16="http://schemas.microsoft.com/office/drawing/2014/main" id="{D5976F09-BFFA-4D68-8357-4B13063B3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6" y="2350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9" name="Line 47">
                <a:extLst>
                  <a:ext uri="{FF2B5EF4-FFF2-40B4-BE49-F238E27FC236}">
                    <a16:creationId xmlns:a16="http://schemas.microsoft.com/office/drawing/2014/main" id="{23BC9D57-E68E-4F08-8DDD-CBA853972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6" y="2454"/>
                <a:ext cx="4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0" name="Line 48">
                <a:extLst>
                  <a:ext uri="{FF2B5EF4-FFF2-40B4-BE49-F238E27FC236}">
                    <a16:creationId xmlns:a16="http://schemas.microsoft.com/office/drawing/2014/main" id="{9E20FC2C-6A38-4F80-B117-D41D499DD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0" y="2350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7428" name="Group 49">
              <a:extLst>
                <a:ext uri="{FF2B5EF4-FFF2-40B4-BE49-F238E27FC236}">
                  <a16:creationId xmlns:a16="http://schemas.microsoft.com/office/drawing/2014/main" id="{535CAD51-7E79-4698-87E4-757C89223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4" y="2440"/>
              <a:ext cx="629" cy="104"/>
              <a:chOff x="1866" y="2350"/>
              <a:chExt cx="474" cy="104"/>
            </a:xfrm>
          </p:grpSpPr>
          <p:sp>
            <p:nvSpPr>
              <p:cNvPr id="17435" name="Line 50">
                <a:extLst>
                  <a:ext uri="{FF2B5EF4-FFF2-40B4-BE49-F238E27FC236}">
                    <a16:creationId xmlns:a16="http://schemas.microsoft.com/office/drawing/2014/main" id="{4B50EE47-4908-4127-ADC5-DE911ED845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6" y="2350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6" name="Line 51">
                <a:extLst>
                  <a:ext uri="{FF2B5EF4-FFF2-40B4-BE49-F238E27FC236}">
                    <a16:creationId xmlns:a16="http://schemas.microsoft.com/office/drawing/2014/main" id="{0F342A20-E602-4CD6-8B6C-45D6582E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6" y="2454"/>
                <a:ext cx="4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7" name="Line 52">
                <a:extLst>
                  <a:ext uri="{FF2B5EF4-FFF2-40B4-BE49-F238E27FC236}">
                    <a16:creationId xmlns:a16="http://schemas.microsoft.com/office/drawing/2014/main" id="{A4A5D182-DCD1-4EC1-8CE9-98EF96CA8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0" y="2350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7429" name="Line 53">
              <a:extLst>
                <a:ext uri="{FF2B5EF4-FFF2-40B4-BE49-F238E27FC236}">
                  <a16:creationId xmlns:a16="http://schemas.microsoft.com/office/drawing/2014/main" id="{0DCD0439-D984-4177-9E67-83F6E4E1E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44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0" name="Line 54">
              <a:extLst>
                <a:ext uri="{FF2B5EF4-FFF2-40B4-BE49-F238E27FC236}">
                  <a16:creationId xmlns:a16="http://schemas.microsoft.com/office/drawing/2014/main" id="{08205E65-05E5-4CAB-819C-E2AFF844E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628"/>
              <a:ext cx="20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1" name="Line 55">
              <a:extLst>
                <a:ext uri="{FF2B5EF4-FFF2-40B4-BE49-F238E27FC236}">
                  <a16:creationId xmlns:a16="http://schemas.microsoft.com/office/drawing/2014/main" id="{40F83618-18E5-4058-9747-E67C31C41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6" y="2544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2" name="Line 56">
              <a:extLst>
                <a:ext uri="{FF2B5EF4-FFF2-40B4-BE49-F238E27FC236}">
                  <a16:creationId xmlns:a16="http://schemas.microsoft.com/office/drawing/2014/main" id="{79868249-7466-4504-AF64-30E14FE86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6" y="2070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3" name="Line 57">
              <a:extLst>
                <a:ext uri="{FF2B5EF4-FFF2-40B4-BE49-F238E27FC236}">
                  <a16:creationId xmlns:a16="http://schemas.microsoft.com/office/drawing/2014/main" id="{EA1B222A-58A5-4C5C-A29D-E774D017F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6" y="2070"/>
              <a:ext cx="9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4" name="Line 58">
              <a:extLst>
                <a:ext uri="{FF2B5EF4-FFF2-40B4-BE49-F238E27FC236}">
                  <a16:creationId xmlns:a16="http://schemas.microsoft.com/office/drawing/2014/main" id="{67ED86FC-917E-4C94-90AB-9128D1B4B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" y="2070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17417" name="Object 60">
            <a:extLst>
              <a:ext uri="{FF2B5EF4-FFF2-40B4-BE49-F238E27FC236}">
                <a16:creationId xmlns:a16="http://schemas.microsoft.com/office/drawing/2014/main" id="{AB5571B2-FE46-4968-BB31-501CFC15A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2638" y="5538788"/>
          <a:ext cx="28924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11300" imgH="177800" progId="Equation.3">
                  <p:embed/>
                </p:oleObj>
              </mc:Choice>
              <mc:Fallback>
                <p:oleObj name="Equation" r:id="rId10" imgW="1511300" imgH="177800" progId="Equation.3">
                  <p:embed/>
                  <p:pic>
                    <p:nvPicPr>
                      <p:cNvPr id="17417" name="Object 60">
                        <a:extLst>
                          <a:ext uri="{FF2B5EF4-FFF2-40B4-BE49-F238E27FC236}">
                            <a16:creationId xmlns:a16="http://schemas.microsoft.com/office/drawing/2014/main" id="{AB5571B2-FE46-4968-BB31-501CFC15A1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5538788"/>
                        <a:ext cx="289242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62">
            <a:extLst>
              <a:ext uri="{FF2B5EF4-FFF2-40B4-BE49-F238E27FC236}">
                <a16:creationId xmlns:a16="http://schemas.microsoft.com/office/drawing/2014/main" id="{9424B734-AAA3-4B31-BE3F-00009204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1327150"/>
            <a:ext cx="287655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Example: eliminate </a:t>
            </a:r>
            <a:r>
              <a:rPr lang="en-US" altLang="ko-KR" sz="2000" b="1" i="1">
                <a:solidFill>
                  <a:srgbClr val="006600"/>
                </a:solidFill>
                <a:ea typeface="굴림" panose="020B0600000101010101" pitchFamily="50" charset="-127"/>
              </a:rPr>
              <a:t>BCD</a:t>
            </a:r>
          </a:p>
        </p:txBody>
      </p:sp>
      <p:sp>
        <p:nvSpPr>
          <p:cNvPr id="17419" name="Rectangle 63">
            <a:extLst>
              <a:ext uri="{FF2B5EF4-FFF2-40B4-BE49-F238E27FC236}">
                <a16:creationId xmlns:a16="http://schemas.microsoft.com/office/drawing/2014/main" id="{E1F8948D-3649-4162-89FA-19D0C48D2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141538"/>
            <a:ext cx="3597275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Example: eliminate </a:t>
            </a:r>
            <a:r>
              <a:rPr lang="en-US" altLang="ko-KR" sz="2000" b="1" i="1">
                <a:solidFill>
                  <a:srgbClr val="006600"/>
                </a:solidFill>
                <a:ea typeface="굴림" panose="020B0600000101010101" pitchFamily="50" charset="-127"/>
              </a:rPr>
              <a:t>A’BD, ABC</a:t>
            </a:r>
          </a:p>
        </p:txBody>
      </p:sp>
      <p:sp>
        <p:nvSpPr>
          <p:cNvPr id="17420" name="Rectangle 64">
            <a:extLst>
              <a:ext uri="{FF2B5EF4-FFF2-40B4-BE49-F238E27FC236}">
                <a16:creationId xmlns:a16="http://schemas.microsoft.com/office/drawing/2014/main" id="{D1E49119-9D21-4097-B6CC-0ABC2074B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3059113"/>
            <a:ext cx="3857625" cy="7016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Example: Reducing an expression</a:t>
            </a:r>
          </a:p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by adding a term and eliminate</a:t>
            </a:r>
            <a:endParaRPr lang="en-US" altLang="ko-KR" sz="2000" b="1" i="1">
              <a:solidFill>
                <a:srgbClr val="006600"/>
              </a:solidFill>
              <a:ea typeface="굴림" panose="020B0600000101010101" pitchFamily="50" charset="-127"/>
            </a:endParaRPr>
          </a:p>
        </p:txBody>
      </p:sp>
      <p:sp>
        <p:nvSpPr>
          <p:cNvPr id="17421" name="Text Box 66">
            <a:extLst>
              <a:ext uri="{FF2B5EF4-FFF2-40B4-BE49-F238E27FC236}">
                <a16:creationId xmlns:a16="http://schemas.microsoft.com/office/drawing/2014/main" id="{91019761-ADE7-472F-8F66-AD6736AD7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913" y="4972050"/>
            <a:ext cx="1409700" cy="779463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Consensus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Term added</a:t>
            </a:r>
          </a:p>
        </p:txBody>
      </p:sp>
      <p:sp>
        <p:nvSpPr>
          <p:cNvPr id="17422" name="Freeform 67">
            <a:extLst>
              <a:ext uri="{FF2B5EF4-FFF2-40B4-BE49-F238E27FC236}">
                <a16:creationId xmlns:a16="http://schemas.microsoft.com/office/drawing/2014/main" id="{0C6B8AF5-1E5A-4E8A-9C98-A97646B70BBA}"/>
              </a:ext>
            </a:extLst>
          </p:cNvPr>
          <p:cNvSpPr>
            <a:spLocks/>
          </p:cNvSpPr>
          <p:nvPr/>
        </p:nvSpPr>
        <p:spPr bwMode="auto">
          <a:xfrm>
            <a:off x="8086725" y="4256088"/>
            <a:ext cx="641350" cy="654050"/>
          </a:xfrm>
          <a:custGeom>
            <a:avLst/>
            <a:gdLst>
              <a:gd name="T0" fmla="*/ 2147483646 w 404"/>
              <a:gd name="T1" fmla="*/ 2147483646 h 412"/>
              <a:gd name="T2" fmla="*/ 2147483646 w 404"/>
              <a:gd name="T3" fmla="*/ 2147483646 h 412"/>
              <a:gd name="T4" fmla="*/ 2147483646 w 404"/>
              <a:gd name="T5" fmla="*/ 2147483646 h 412"/>
              <a:gd name="T6" fmla="*/ 2147483646 w 404"/>
              <a:gd name="T7" fmla="*/ 2147483646 h 412"/>
              <a:gd name="T8" fmla="*/ 2147483646 w 404"/>
              <a:gd name="T9" fmla="*/ 2147483646 h 412"/>
              <a:gd name="T10" fmla="*/ 0 w 404"/>
              <a:gd name="T11" fmla="*/ 2147483646 h 4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4"/>
              <a:gd name="T19" fmla="*/ 0 h 412"/>
              <a:gd name="T20" fmla="*/ 404 w 404"/>
              <a:gd name="T21" fmla="*/ 412 h 4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4" h="412">
                <a:moveTo>
                  <a:pt x="283" y="412"/>
                </a:moveTo>
                <a:cubicBezTo>
                  <a:pt x="330" y="363"/>
                  <a:pt x="378" y="314"/>
                  <a:pt x="391" y="265"/>
                </a:cubicBezTo>
                <a:cubicBezTo>
                  <a:pt x="404" y="216"/>
                  <a:pt x="393" y="158"/>
                  <a:pt x="362" y="119"/>
                </a:cubicBezTo>
                <a:cubicBezTo>
                  <a:pt x="331" y="80"/>
                  <a:pt x="254" y="50"/>
                  <a:pt x="205" y="31"/>
                </a:cubicBezTo>
                <a:cubicBezTo>
                  <a:pt x="156" y="12"/>
                  <a:pt x="103" y="4"/>
                  <a:pt x="69" y="2"/>
                </a:cubicBezTo>
                <a:cubicBezTo>
                  <a:pt x="35" y="0"/>
                  <a:pt x="11" y="18"/>
                  <a:pt x="0" y="2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3" name="Rectangle 68">
            <a:extLst>
              <a:ext uri="{FF2B5EF4-FFF2-40B4-BE49-F238E27FC236}">
                <a16:creationId xmlns:a16="http://schemas.microsoft.com/office/drawing/2014/main" id="{B3F02A93-6E48-45DA-A30D-BB038F8E8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446713"/>
            <a:ext cx="1952625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Final expression</a:t>
            </a:r>
            <a:endParaRPr lang="en-US" altLang="ko-KR" sz="2000" b="1" i="1">
              <a:solidFill>
                <a:srgbClr val="006600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>
            <a:extLst>
              <a:ext uri="{FF2B5EF4-FFF2-40B4-BE49-F238E27FC236}">
                <a16:creationId xmlns:a16="http://schemas.microsoft.com/office/drawing/2014/main" id="{AB497404-7AFA-4F9F-8B32-8FBCCC5BAD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D854F8-1C23-4B0E-B36A-6A8EEBF00E40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664AF35-E354-4A51-9C76-B94CF0394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276225"/>
            <a:ext cx="8420100" cy="565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200" b="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3.4  Algebraic Simplification of Switching Expressions</a:t>
            </a:r>
            <a:endParaRPr lang="ko-KR" altLang="en-US" sz="3200" b="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18436" name="Object 36">
            <a:extLst>
              <a:ext uri="{FF2B5EF4-FFF2-40B4-BE49-F238E27FC236}">
                <a16:creationId xmlns:a16="http://schemas.microsoft.com/office/drawing/2014/main" id="{3C8BB015-7B1D-47C8-B37B-D99545CD19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5" y="1992313"/>
          <a:ext cx="26162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449" imgH="177723" progId="Equation.3">
                  <p:embed/>
                </p:oleObj>
              </mc:Choice>
              <mc:Fallback>
                <p:oleObj name="Equation" r:id="rId2" imgW="1269449" imgH="177723" progId="Equation.3">
                  <p:embed/>
                  <p:pic>
                    <p:nvPicPr>
                      <p:cNvPr id="18436" name="Object 36">
                        <a:extLst>
                          <a:ext uri="{FF2B5EF4-FFF2-40B4-BE49-F238E27FC236}">
                            <a16:creationId xmlns:a16="http://schemas.microsoft.com/office/drawing/2014/main" id="{3C8BB015-7B1D-47C8-B37B-D99545CD19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1992313"/>
                        <a:ext cx="26162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7">
            <a:extLst>
              <a:ext uri="{FF2B5EF4-FFF2-40B4-BE49-F238E27FC236}">
                <a16:creationId xmlns:a16="http://schemas.microsoft.com/office/drawing/2014/main" id="{C134DEF3-85BB-4DDE-B271-6E3B12B1B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2813" y="1971675"/>
          <a:ext cx="217963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032" imgH="203112" progId="Equation.3">
                  <p:embed/>
                </p:oleObj>
              </mc:Choice>
              <mc:Fallback>
                <p:oleObj name="Equation" r:id="rId4" imgW="1079032" imgH="203112" progId="Equation.3">
                  <p:embed/>
                  <p:pic>
                    <p:nvPicPr>
                      <p:cNvPr id="18437" name="Object 37">
                        <a:extLst>
                          <a:ext uri="{FF2B5EF4-FFF2-40B4-BE49-F238E27FC236}">
                            <a16:creationId xmlns:a16="http://schemas.microsoft.com/office/drawing/2014/main" id="{C134DEF3-85BB-4DDE-B271-6E3B12B1B2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1971675"/>
                        <a:ext cx="217963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38">
            <a:extLst>
              <a:ext uri="{FF2B5EF4-FFF2-40B4-BE49-F238E27FC236}">
                <a16:creationId xmlns:a16="http://schemas.microsoft.com/office/drawing/2014/main" id="{4628B20B-2A7E-4009-B2F0-BED611691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1325563"/>
          <a:ext cx="15938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614" imgH="165028" progId="Equation.3">
                  <p:embed/>
                </p:oleObj>
              </mc:Choice>
              <mc:Fallback>
                <p:oleObj name="Equation" r:id="rId6" imgW="888614" imgH="165028" progId="Equation.3">
                  <p:embed/>
                  <p:pic>
                    <p:nvPicPr>
                      <p:cNvPr id="18438" name="Object 38">
                        <a:extLst>
                          <a:ext uri="{FF2B5EF4-FFF2-40B4-BE49-F238E27FC236}">
                            <a16:creationId xmlns:a16="http://schemas.microsoft.com/office/drawing/2014/main" id="{4628B20B-2A7E-4009-B2F0-BED611691E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1325563"/>
                        <a:ext cx="1593850" cy="2952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40">
            <a:extLst>
              <a:ext uri="{FF2B5EF4-FFF2-40B4-BE49-F238E27FC236}">
                <a16:creationId xmlns:a16="http://schemas.microsoft.com/office/drawing/2014/main" id="{68E9FBE7-5F8F-4A56-96B3-B87795BFA5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679825"/>
          <a:ext cx="66262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00400" imgH="177800" progId="Equation.3">
                  <p:embed/>
                </p:oleObj>
              </mc:Choice>
              <mc:Fallback>
                <p:oleObj name="Equation" r:id="rId8" imgW="3200400" imgH="177800" progId="Equation.3">
                  <p:embed/>
                  <p:pic>
                    <p:nvPicPr>
                      <p:cNvPr id="18439" name="Object 40">
                        <a:extLst>
                          <a:ext uri="{FF2B5EF4-FFF2-40B4-BE49-F238E27FC236}">
                            <a16:creationId xmlns:a16="http://schemas.microsoft.com/office/drawing/2014/main" id="{68E9FBE7-5F8F-4A56-96B3-B87795BFA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79825"/>
                        <a:ext cx="662622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41">
            <a:extLst>
              <a:ext uri="{FF2B5EF4-FFF2-40B4-BE49-F238E27FC236}">
                <a16:creationId xmlns:a16="http://schemas.microsoft.com/office/drawing/2014/main" id="{B608C3E8-543B-4CAB-8AA6-084C986EB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3575" y="2581275"/>
          <a:ext cx="535146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27300" imgH="431800" progId="Equation.3">
                  <p:embed/>
                </p:oleObj>
              </mc:Choice>
              <mc:Fallback>
                <p:oleObj name="Equation" r:id="rId10" imgW="2527300" imgH="431800" progId="Equation.3">
                  <p:embed/>
                  <p:pic>
                    <p:nvPicPr>
                      <p:cNvPr id="18440" name="Object 41">
                        <a:extLst>
                          <a:ext uri="{FF2B5EF4-FFF2-40B4-BE49-F238E27FC236}">
                            <a16:creationId xmlns:a16="http://schemas.microsoft.com/office/drawing/2014/main" id="{B608C3E8-543B-4CAB-8AA6-084C986EBF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2581275"/>
                        <a:ext cx="5351463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42">
            <a:extLst>
              <a:ext uri="{FF2B5EF4-FFF2-40B4-BE49-F238E27FC236}">
                <a16:creationId xmlns:a16="http://schemas.microsoft.com/office/drawing/2014/main" id="{4592F812-29B1-4300-B321-3D7AFA5DED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4288" y="4481513"/>
          <a:ext cx="145573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12447" imgH="165028" progId="Equation.3">
                  <p:embed/>
                </p:oleObj>
              </mc:Choice>
              <mc:Fallback>
                <p:oleObj name="Equation" r:id="rId12" imgW="812447" imgH="165028" progId="Equation.3">
                  <p:embed/>
                  <p:pic>
                    <p:nvPicPr>
                      <p:cNvPr id="18441" name="Object 42">
                        <a:extLst>
                          <a:ext uri="{FF2B5EF4-FFF2-40B4-BE49-F238E27FC236}">
                            <a16:creationId xmlns:a16="http://schemas.microsoft.com/office/drawing/2014/main" id="{4592F812-29B1-4300-B321-3D7AFA5DED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8" y="4481513"/>
                        <a:ext cx="1455737" cy="2952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43">
            <a:extLst>
              <a:ext uri="{FF2B5EF4-FFF2-40B4-BE49-F238E27FC236}">
                <a16:creationId xmlns:a16="http://schemas.microsoft.com/office/drawing/2014/main" id="{A0FDECD4-A0CB-49A2-83E4-83CEB0D433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5180013"/>
          <a:ext cx="20574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02865" imgH="177723" progId="Equation.3">
                  <p:embed/>
                </p:oleObj>
              </mc:Choice>
              <mc:Fallback>
                <p:oleObj name="Equation" r:id="rId14" imgW="1002865" imgH="177723" progId="Equation.3">
                  <p:embed/>
                  <p:pic>
                    <p:nvPicPr>
                      <p:cNvPr id="18442" name="Object 43">
                        <a:extLst>
                          <a:ext uri="{FF2B5EF4-FFF2-40B4-BE49-F238E27FC236}">
                            <a16:creationId xmlns:a16="http://schemas.microsoft.com/office/drawing/2014/main" id="{A0FDECD4-A0CB-49A2-83E4-83CEB0D433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5180013"/>
                        <a:ext cx="20574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44">
            <a:extLst>
              <a:ext uri="{FF2B5EF4-FFF2-40B4-BE49-F238E27FC236}">
                <a16:creationId xmlns:a16="http://schemas.microsoft.com/office/drawing/2014/main" id="{7B5B4136-AE51-42AF-BE88-3F4B87397A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1238" y="5145088"/>
          <a:ext cx="12382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22030" imgH="203112" progId="Equation.3">
                  <p:embed/>
                </p:oleObj>
              </mc:Choice>
              <mc:Fallback>
                <p:oleObj name="Equation" r:id="rId16" imgW="622030" imgH="203112" progId="Equation.3">
                  <p:embed/>
                  <p:pic>
                    <p:nvPicPr>
                      <p:cNvPr id="18443" name="Object 44">
                        <a:extLst>
                          <a:ext uri="{FF2B5EF4-FFF2-40B4-BE49-F238E27FC236}">
                            <a16:creationId xmlns:a16="http://schemas.microsoft.com/office/drawing/2014/main" id="{7B5B4136-AE51-42AF-BE88-3F4B87397A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238" y="5145088"/>
                        <a:ext cx="12382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45">
            <a:extLst>
              <a:ext uri="{FF2B5EF4-FFF2-40B4-BE49-F238E27FC236}">
                <a16:creationId xmlns:a16="http://schemas.microsoft.com/office/drawing/2014/main" id="{D1F93E12-D355-4E72-8668-74748EDC9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1350" y="5656263"/>
          <a:ext cx="38957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74117" imgH="165028" progId="Equation.3">
                  <p:embed/>
                </p:oleObj>
              </mc:Choice>
              <mc:Fallback>
                <p:oleObj name="Equation" r:id="rId18" imgW="1574117" imgH="165028" progId="Equation.3">
                  <p:embed/>
                  <p:pic>
                    <p:nvPicPr>
                      <p:cNvPr id="18444" name="Object 45">
                        <a:extLst>
                          <a:ext uri="{FF2B5EF4-FFF2-40B4-BE49-F238E27FC236}">
                            <a16:creationId xmlns:a16="http://schemas.microsoft.com/office/drawing/2014/main" id="{D1F93E12-D355-4E72-8668-74748EDC9B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5656263"/>
                        <a:ext cx="38957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46">
            <a:extLst>
              <a:ext uri="{FF2B5EF4-FFF2-40B4-BE49-F238E27FC236}">
                <a16:creationId xmlns:a16="http://schemas.microsoft.com/office/drawing/2014/main" id="{116E6256-939F-441B-86A5-2E9FBD1F77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7900" y="5626100"/>
          <a:ext cx="28321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59866" imgH="203112" progId="Equation.3">
                  <p:embed/>
                </p:oleObj>
              </mc:Choice>
              <mc:Fallback>
                <p:oleObj name="Equation" r:id="rId20" imgW="1459866" imgH="203112" progId="Equation.3">
                  <p:embed/>
                  <p:pic>
                    <p:nvPicPr>
                      <p:cNvPr id="18445" name="Object 46">
                        <a:extLst>
                          <a:ext uri="{FF2B5EF4-FFF2-40B4-BE49-F238E27FC236}">
                            <a16:creationId xmlns:a16="http://schemas.microsoft.com/office/drawing/2014/main" id="{116E6256-939F-441B-86A5-2E9FBD1F77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5626100"/>
                        <a:ext cx="28321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Rectangle 47">
            <a:extLst>
              <a:ext uri="{FF2B5EF4-FFF2-40B4-BE49-F238E27FC236}">
                <a16:creationId xmlns:a16="http://schemas.microsoft.com/office/drawing/2014/main" id="{EF5753DB-F3ED-474A-92B6-C93D45CCA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1271588"/>
            <a:ext cx="26543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1. Combining terms </a:t>
            </a:r>
          </a:p>
        </p:txBody>
      </p:sp>
      <p:sp>
        <p:nvSpPr>
          <p:cNvPr id="18447" name="Rectangle 48">
            <a:extLst>
              <a:ext uri="{FF2B5EF4-FFF2-40B4-BE49-F238E27FC236}">
                <a16:creationId xmlns:a16="http://schemas.microsoft.com/office/drawing/2014/main" id="{021B69EB-E09F-4412-A70C-B608C5646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1966913"/>
            <a:ext cx="114300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</a:t>
            </a:r>
          </a:p>
        </p:txBody>
      </p:sp>
      <p:sp>
        <p:nvSpPr>
          <p:cNvPr id="18448" name="Rectangle 52">
            <a:extLst>
              <a:ext uri="{FF2B5EF4-FFF2-40B4-BE49-F238E27FC236}">
                <a16:creationId xmlns:a16="http://schemas.microsoft.com/office/drawing/2014/main" id="{5E9814F0-B11C-499D-B2BF-7401D2F58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4368800"/>
            <a:ext cx="26543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2. Eliminating terms </a:t>
            </a:r>
          </a:p>
        </p:txBody>
      </p:sp>
      <p:sp>
        <p:nvSpPr>
          <p:cNvPr id="18449" name="Rectangle 53">
            <a:extLst>
              <a:ext uri="{FF2B5EF4-FFF2-40B4-BE49-F238E27FC236}">
                <a16:creationId xmlns:a16="http://schemas.microsoft.com/office/drawing/2014/main" id="{4BA1CCAE-F3A1-494B-974C-61CE682F7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5154613"/>
            <a:ext cx="114300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>
            <a:extLst>
              <a:ext uri="{FF2B5EF4-FFF2-40B4-BE49-F238E27FC236}">
                <a16:creationId xmlns:a16="http://schemas.microsoft.com/office/drawing/2014/main" id="{A692440E-996D-4DD9-83D5-F9DAC2A969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5A6C82-985F-487D-B02A-374F8D9894A4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DA183C5-7595-4848-B750-E1588231D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92100" y="293688"/>
            <a:ext cx="8775700" cy="538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200" b="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3.4  Algebraic Simplification of Switching Expressions</a:t>
            </a:r>
            <a:endParaRPr lang="ko-KR" altLang="en-US" sz="3200" b="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19460" name="Object 7">
            <a:extLst>
              <a:ext uri="{FF2B5EF4-FFF2-40B4-BE49-F238E27FC236}">
                <a16:creationId xmlns:a16="http://schemas.microsoft.com/office/drawing/2014/main" id="{53E02267-B405-409C-BAA0-7CA3B0EB5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0538" y="1857375"/>
          <a:ext cx="5778500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00400" imgH="1092200" progId="Equation.3">
                  <p:embed/>
                </p:oleObj>
              </mc:Choice>
              <mc:Fallback>
                <p:oleObj name="Equation" r:id="rId2" imgW="3200400" imgH="1092200" progId="Equation.3">
                  <p:embed/>
                  <p:pic>
                    <p:nvPicPr>
                      <p:cNvPr id="19460" name="Object 7">
                        <a:extLst>
                          <a:ext uri="{FF2B5EF4-FFF2-40B4-BE49-F238E27FC236}">
                            <a16:creationId xmlns:a16="http://schemas.microsoft.com/office/drawing/2014/main" id="{53E02267-B405-409C-BAA0-7CA3B0EB58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1857375"/>
                        <a:ext cx="5778500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9">
            <a:extLst>
              <a:ext uri="{FF2B5EF4-FFF2-40B4-BE49-F238E27FC236}">
                <a16:creationId xmlns:a16="http://schemas.microsoft.com/office/drawing/2014/main" id="{01F74315-8AFD-47C3-80B6-A2B67D180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1295400"/>
          <a:ext cx="21590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800" imgH="139700" progId="Equation.3">
                  <p:embed/>
                </p:oleObj>
              </mc:Choice>
              <mc:Fallback>
                <p:oleObj name="Equation" r:id="rId4" imgW="939800" imgH="139700" progId="Equation.3">
                  <p:embed/>
                  <p:pic>
                    <p:nvPicPr>
                      <p:cNvPr id="19461" name="Object 9">
                        <a:extLst>
                          <a:ext uri="{FF2B5EF4-FFF2-40B4-BE49-F238E27FC236}">
                            <a16:creationId xmlns:a16="http://schemas.microsoft.com/office/drawing/2014/main" id="{01F74315-8AFD-47C3-80B6-A2B67D1805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1295400"/>
                        <a:ext cx="21590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15">
            <a:extLst>
              <a:ext uri="{FF2B5EF4-FFF2-40B4-BE49-F238E27FC236}">
                <a16:creationId xmlns:a16="http://schemas.microsoft.com/office/drawing/2014/main" id="{AEAF66C2-2BEF-492A-871B-5F05F36F0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1223963"/>
            <a:ext cx="26543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3. Eliminating literals </a:t>
            </a:r>
          </a:p>
        </p:txBody>
      </p:sp>
      <p:sp>
        <p:nvSpPr>
          <p:cNvPr id="19463" name="Rectangle 16">
            <a:extLst>
              <a:ext uri="{FF2B5EF4-FFF2-40B4-BE49-F238E27FC236}">
                <a16:creationId xmlns:a16="http://schemas.microsoft.com/office/drawing/2014/main" id="{8B1E0DAC-BE26-4A6D-9A06-AAF93ED88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806575"/>
            <a:ext cx="114300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</a:t>
            </a:r>
          </a:p>
        </p:txBody>
      </p:sp>
      <p:grpSp>
        <p:nvGrpSpPr>
          <p:cNvPr id="19464" name="Group 28">
            <a:extLst>
              <a:ext uri="{FF2B5EF4-FFF2-40B4-BE49-F238E27FC236}">
                <a16:creationId xmlns:a16="http://schemas.microsoft.com/office/drawing/2014/main" id="{860D950D-2ECC-44E6-A5B0-97BAC8C855E7}"/>
              </a:ext>
            </a:extLst>
          </p:cNvPr>
          <p:cNvGrpSpPr>
            <a:grpSpLocks/>
          </p:cNvGrpSpPr>
          <p:nvPr/>
        </p:nvGrpSpPr>
        <p:grpSpPr bwMode="auto">
          <a:xfrm>
            <a:off x="1782763" y="4951413"/>
            <a:ext cx="6616700" cy="1558925"/>
            <a:chOff x="1095" y="3161"/>
            <a:chExt cx="4355" cy="994"/>
          </a:xfrm>
        </p:grpSpPr>
        <p:graphicFrame>
          <p:nvGraphicFramePr>
            <p:cNvPr id="19467" name="Object 18">
              <a:extLst>
                <a:ext uri="{FF2B5EF4-FFF2-40B4-BE49-F238E27FC236}">
                  <a16:creationId xmlns:a16="http://schemas.microsoft.com/office/drawing/2014/main" id="{AB4D7C92-F1F9-4169-85FB-E9E055A98A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5" y="3182"/>
            <a:ext cx="2250" cy="9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93900" imgH="863600" progId="Equation.3">
                    <p:embed/>
                  </p:oleObj>
                </mc:Choice>
                <mc:Fallback>
                  <p:oleObj name="Equation" r:id="rId6" imgW="1993900" imgH="863600" progId="Equation.3">
                    <p:embed/>
                    <p:pic>
                      <p:nvPicPr>
                        <p:cNvPr id="19467" name="Object 18">
                          <a:extLst>
                            <a:ext uri="{FF2B5EF4-FFF2-40B4-BE49-F238E27FC236}">
                              <a16:creationId xmlns:a16="http://schemas.microsoft.com/office/drawing/2014/main" id="{AB4D7C92-F1F9-4169-85FB-E9E055A98A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5" y="3182"/>
                          <a:ext cx="2250" cy="9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8" name="Text Box 19">
              <a:extLst>
                <a:ext uri="{FF2B5EF4-FFF2-40B4-BE49-F238E27FC236}">
                  <a16:creationId xmlns:a16="http://schemas.microsoft.com/office/drawing/2014/main" id="{95BFF938-19CD-4332-A12B-D0EE8BCBD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" y="3161"/>
              <a:ext cx="210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(add </a:t>
              </a:r>
              <a:r>
                <a:rPr lang="en-US" altLang="ko-KR" sz="1800" i="1">
                  <a:ea typeface="굴림" panose="020B0600000101010101" pitchFamily="50" charset="-127"/>
                </a:rPr>
                <a:t>WZ’</a:t>
              </a:r>
              <a:r>
                <a:rPr lang="en-US" altLang="ko-KR" sz="1800">
                  <a:ea typeface="굴림" panose="020B0600000101010101" pitchFamily="50" charset="-127"/>
                </a:rPr>
                <a:t> by consensus theorem)</a:t>
              </a:r>
            </a:p>
          </p:txBody>
        </p:sp>
        <p:sp>
          <p:nvSpPr>
            <p:cNvPr id="19469" name="Text Box 20">
              <a:extLst>
                <a:ext uri="{FF2B5EF4-FFF2-40B4-BE49-F238E27FC236}">
                  <a16:creationId xmlns:a16="http://schemas.microsoft.com/office/drawing/2014/main" id="{1DF4FEE2-80A7-4AE9-A9CF-4FF2AA6A1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2" y="3421"/>
              <a:ext cx="121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(eliminate </a:t>
              </a:r>
              <a:r>
                <a:rPr lang="en-US" altLang="ko-KR" sz="1800" i="1">
                  <a:ea typeface="굴림" panose="020B0600000101010101" pitchFamily="50" charset="-127"/>
                </a:rPr>
                <a:t>WY’Z’</a:t>
              </a:r>
              <a:r>
                <a:rPr lang="en-US" altLang="ko-KR" sz="1800">
                  <a:ea typeface="굴림" panose="020B0600000101010101" pitchFamily="50" charset="-127"/>
                </a:rPr>
                <a:t>)</a:t>
              </a:r>
            </a:p>
          </p:txBody>
        </p:sp>
        <p:sp>
          <p:nvSpPr>
            <p:cNvPr id="19470" name="Text Box 21">
              <a:extLst>
                <a:ext uri="{FF2B5EF4-FFF2-40B4-BE49-F238E27FC236}">
                  <a16:creationId xmlns:a16="http://schemas.microsoft.com/office/drawing/2014/main" id="{7A2BE080-6151-4B86-8227-AD1001C2B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5" y="3652"/>
              <a:ext cx="107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(eliminate </a:t>
              </a:r>
              <a:r>
                <a:rPr lang="en-US" altLang="ko-KR" sz="1800" i="1">
                  <a:ea typeface="굴림" panose="020B0600000101010101" pitchFamily="50" charset="-127"/>
                </a:rPr>
                <a:t>WZ’</a:t>
              </a:r>
              <a:r>
                <a:rPr lang="en-US" altLang="ko-KR" sz="1800">
                  <a:ea typeface="굴림" panose="020B0600000101010101" pitchFamily="50" charset="-127"/>
                </a:rPr>
                <a:t>)</a:t>
              </a:r>
            </a:p>
          </p:txBody>
        </p:sp>
        <p:sp>
          <p:nvSpPr>
            <p:cNvPr id="19471" name="Text Box 22">
              <a:extLst>
                <a:ext uri="{FF2B5EF4-FFF2-40B4-BE49-F238E27FC236}">
                  <a16:creationId xmlns:a16="http://schemas.microsoft.com/office/drawing/2014/main" id="{C15893C2-CEA3-474A-A842-3C6B98C5D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" y="3917"/>
              <a:ext cx="49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(3-27)</a:t>
              </a:r>
            </a:p>
          </p:txBody>
        </p:sp>
      </p:grpSp>
      <p:sp>
        <p:nvSpPr>
          <p:cNvPr id="19465" name="Rectangle 24">
            <a:extLst>
              <a:ext uri="{FF2B5EF4-FFF2-40B4-BE49-F238E27FC236}">
                <a16:creationId xmlns:a16="http://schemas.microsoft.com/office/drawing/2014/main" id="{FE910D1A-310F-4713-87AF-0BD9D0B2F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4048125"/>
            <a:ext cx="8402638" cy="736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4. Adding redundant terms  (Adding </a:t>
            </a:r>
            <a:r>
              <a:rPr lang="en-US" altLang="ko-KR" sz="2000" b="1" i="1">
                <a:solidFill>
                  <a:schemeClr val="tx2"/>
                </a:solidFill>
                <a:ea typeface="굴림" panose="020B0600000101010101" pitchFamily="50" charset="-127"/>
              </a:rPr>
              <a:t>xx’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, multiplying </a:t>
            </a:r>
            <a:r>
              <a:rPr lang="en-US" altLang="ko-KR" sz="2000" b="1" i="1">
                <a:solidFill>
                  <a:schemeClr val="tx2"/>
                </a:solidFill>
                <a:ea typeface="굴림" panose="020B0600000101010101" pitchFamily="50" charset="-127"/>
              </a:rPr>
              <a:t>(x+x’),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adding</a:t>
            </a:r>
            <a:r>
              <a:rPr lang="en-US" altLang="ko-KR" sz="2000" b="1" i="1">
                <a:solidFill>
                  <a:schemeClr val="tx2"/>
                </a:solidFill>
                <a:ea typeface="굴림" panose="020B0600000101010101" pitchFamily="50" charset="-127"/>
              </a:rPr>
              <a:t> yz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to </a:t>
            </a:r>
            <a:r>
              <a:rPr lang="en-US" altLang="ko-KR" sz="2000" b="1" i="1">
                <a:solidFill>
                  <a:schemeClr val="tx2"/>
                </a:solidFill>
                <a:ea typeface="굴림" panose="020B0600000101010101" pitchFamily="50" charset="-127"/>
              </a:rPr>
              <a:t>xy+x’z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, adding </a:t>
            </a:r>
            <a:r>
              <a:rPr lang="en-US" altLang="ko-KR" sz="2000" b="1" i="1">
                <a:solidFill>
                  <a:schemeClr val="tx2"/>
                </a:solidFill>
                <a:ea typeface="굴림" panose="020B0600000101010101" pitchFamily="50" charset="-127"/>
              </a:rPr>
              <a:t>xy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to </a:t>
            </a:r>
            <a:r>
              <a:rPr lang="en-US" altLang="ko-KR" sz="2000" b="1" i="1">
                <a:solidFill>
                  <a:schemeClr val="tx2"/>
                </a:solidFill>
                <a:ea typeface="굴림" panose="020B0600000101010101" pitchFamily="50" charset="-127"/>
              </a:rPr>
              <a:t>x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, etc…)</a:t>
            </a:r>
          </a:p>
        </p:txBody>
      </p:sp>
      <p:sp>
        <p:nvSpPr>
          <p:cNvPr id="19466" name="Rectangle 25">
            <a:extLst>
              <a:ext uri="{FF2B5EF4-FFF2-40B4-BE49-F238E27FC236}">
                <a16:creationId xmlns:a16="http://schemas.microsoft.com/office/drawing/2014/main" id="{7C30F411-E7D2-49B7-B74E-29C678DFA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4926013"/>
            <a:ext cx="114300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>
            <a:extLst>
              <a:ext uri="{FF2B5EF4-FFF2-40B4-BE49-F238E27FC236}">
                <a16:creationId xmlns:a16="http://schemas.microsoft.com/office/drawing/2014/main" id="{3DDE9D7B-0B01-47AD-9902-C217CEFAD0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B37D11-9E65-4764-9CF4-D5AA73A464F8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8CE1721-AE6B-42D0-9816-20E50E3D8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99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600" b="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3.5  Proving Validity of an Equation</a:t>
            </a:r>
            <a:endParaRPr lang="ko-KR" altLang="en-US" sz="3600" b="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sp>
        <p:nvSpPr>
          <p:cNvPr id="20484" name="Text Box 35">
            <a:extLst>
              <a:ext uri="{FF2B5EF4-FFF2-40B4-BE49-F238E27FC236}">
                <a16:creationId xmlns:a16="http://schemas.microsoft.com/office/drawing/2014/main" id="{876FA9C0-A0EF-42E1-9323-9F22035AF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349375"/>
            <a:ext cx="8669338" cy="22256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b="1">
                <a:ea typeface="굴림" panose="020B0600000101010101" pitchFamily="50" charset="-127"/>
              </a:rPr>
              <a:t>Proving an equation valid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ea typeface="굴림" panose="020B0600000101010101" pitchFamily="50" charset="-127"/>
              </a:rPr>
              <a:t>1.   Construct a truth table and evaluate both sides – tedious, not elegant method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 startAt="2"/>
            </a:pPr>
            <a:r>
              <a:rPr kumimoji="1" lang="en-US" altLang="ko-KR" sz="2000">
                <a:ea typeface="굴림" panose="020B0600000101010101" pitchFamily="50" charset="-127"/>
              </a:rPr>
              <a:t>Manipulate one side by applying theorems until it is the same as the other side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 startAt="2"/>
            </a:pPr>
            <a:r>
              <a:rPr kumimoji="1" lang="en-US" altLang="ko-KR" sz="2000">
                <a:ea typeface="굴림" panose="020B0600000101010101" pitchFamily="50" charset="-127"/>
              </a:rPr>
              <a:t>Reduce both sides of the equation independently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 startAt="2"/>
            </a:pPr>
            <a:r>
              <a:rPr kumimoji="1" lang="en-US" altLang="ko-KR" sz="2000">
                <a:ea typeface="굴림" panose="020B0600000101010101" pitchFamily="50" charset="-127"/>
              </a:rPr>
              <a:t>Apply same operation in both sides ( complement both sides, add 1 or 0 )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1">
            <a:extLst>
              <a:ext uri="{FF2B5EF4-FFF2-40B4-BE49-F238E27FC236}">
                <a16:creationId xmlns:a16="http://schemas.microsoft.com/office/drawing/2014/main" id="{4849B165-1627-47A0-BE7A-7A8C17D42B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B3C777-6665-4A07-931C-8894C2AAF3C7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pSp>
        <p:nvGrpSpPr>
          <p:cNvPr id="21507" name="Group 29">
            <a:extLst>
              <a:ext uri="{FF2B5EF4-FFF2-40B4-BE49-F238E27FC236}">
                <a16:creationId xmlns:a16="http://schemas.microsoft.com/office/drawing/2014/main" id="{9967F147-7317-48F3-80C9-4B34606A2A91}"/>
              </a:ext>
            </a:extLst>
          </p:cNvPr>
          <p:cNvGrpSpPr>
            <a:grpSpLocks/>
          </p:cNvGrpSpPr>
          <p:nvPr/>
        </p:nvGrpSpPr>
        <p:grpSpPr bwMode="auto">
          <a:xfrm>
            <a:off x="746125" y="2032000"/>
            <a:ext cx="5953125" cy="1965325"/>
            <a:chOff x="1832" y="920"/>
            <a:chExt cx="3750" cy="1238"/>
          </a:xfrm>
        </p:grpSpPr>
        <p:graphicFrame>
          <p:nvGraphicFramePr>
            <p:cNvPr id="21521" name="Object 3">
              <a:extLst>
                <a:ext uri="{FF2B5EF4-FFF2-40B4-BE49-F238E27FC236}">
                  <a16:creationId xmlns:a16="http://schemas.microsoft.com/office/drawing/2014/main" id="{2C55AE15-F0C2-4809-BA03-757153B0C4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0" y="920"/>
            <a:ext cx="199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64534" imgH="177723" progId="Equation.3">
                    <p:embed/>
                  </p:oleObj>
                </mc:Choice>
                <mc:Fallback>
                  <p:oleObj name="Equation" r:id="rId2" imgW="1764534" imgH="177723" progId="Equation.3">
                    <p:embed/>
                    <p:pic>
                      <p:nvPicPr>
                        <p:cNvPr id="21521" name="Object 3">
                          <a:extLst>
                            <a:ext uri="{FF2B5EF4-FFF2-40B4-BE49-F238E27FC236}">
                              <a16:creationId xmlns:a16="http://schemas.microsoft.com/office/drawing/2014/main" id="{2C55AE15-F0C2-4809-BA03-757153B0C4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" y="920"/>
                          <a:ext cx="1992" cy="20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4">
              <a:extLst>
                <a:ext uri="{FF2B5EF4-FFF2-40B4-BE49-F238E27FC236}">
                  <a16:creationId xmlns:a16="http://schemas.microsoft.com/office/drawing/2014/main" id="{DA39645A-9D9A-49A9-9C26-70F1C4D1B4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6" y="1217"/>
            <a:ext cx="3726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2000" imgH="177800" progId="Equation.3">
                    <p:embed/>
                  </p:oleObj>
                </mc:Choice>
                <mc:Fallback>
                  <p:oleObj name="Equation" r:id="rId4" imgW="3302000" imgH="177800" progId="Equation.3">
                    <p:embed/>
                    <p:pic>
                      <p:nvPicPr>
                        <p:cNvPr id="21522" name="Object 4">
                          <a:extLst>
                            <a:ext uri="{FF2B5EF4-FFF2-40B4-BE49-F238E27FC236}">
                              <a16:creationId xmlns:a16="http://schemas.microsoft.com/office/drawing/2014/main" id="{DA39645A-9D9A-49A9-9C26-70F1C4D1B4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6" y="1217"/>
                          <a:ext cx="3726" cy="20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3" name="Text Box 5">
              <a:extLst>
                <a:ext uri="{FF2B5EF4-FFF2-40B4-BE49-F238E27FC236}">
                  <a16:creationId xmlns:a16="http://schemas.microsoft.com/office/drawing/2014/main" id="{365BD6D4-4DB7-4CB7-A5A0-9D49197B2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1520"/>
              <a:ext cx="2208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(add consensus of </a:t>
              </a:r>
              <a:r>
                <a:rPr lang="en-US" altLang="ko-KR" sz="1800" i="1">
                  <a:ea typeface="굴림" panose="020B0600000101010101" pitchFamily="50" charset="-127"/>
                </a:rPr>
                <a:t>A’BD’</a:t>
              </a:r>
              <a:r>
                <a:rPr lang="en-US" altLang="ko-KR" sz="1800">
                  <a:ea typeface="굴림" panose="020B0600000101010101" pitchFamily="50" charset="-127"/>
                </a:rPr>
                <a:t> and </a:t>
              </a:r>
              <a:r>
                <a:rPr lang="en-US" altLang="ko-KR" sz="1800" i="1">
                  <a:ea typeface="굴림" panose="020B0600000101010101" pitchFamily="50" charset="-127"/>
                </a:rPr>
                <a:t>ABC’</a:t>
              </a:r>
              <a:r>
                <a:rPr lang="en-US" altLang="ko-KR" sz="1800">
                  <a:ea typeface="굴림" panose="020B0600000101010101" pitchFamily="50" charset="-127"/>
                </a:rPr>
                <a:t>)</a:t>
              </a:r>
              <a:endParaRPr lang="en-US" altLang="ko-KR" sz="1800" i="1">
                <a:ea typeface="굴림" panose="020B0600000101010101" pitchFamily="50" charset="-127"/>
              </a:endParaRPr>
            </a:p>
          </p:txBody>
        </p:sp>
        <p:grpSp>
          <p:nvGrpSpPr>
            <p:cNvPr id="21524" name="Group 6">
              <a:extLst>
                <a:ext uri="{FF2B5EF4-FFF2-40B4-BE49-F238E27FC236}">
                  <a16:creationId xmlns:a16="http://schemas.microsoft.com/office/drawing/2014/main" id="{2F98D2DF-C486-4707-BCFC-7B08BB522C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6" y="1418"/>
              <a:ext cx="384" cy="231"/>
              <a:chOff x="2946" y="1398"/>
              <a:chExt cx="384" cy="231"/>
            </a:xfrm>
          </p:grpSpPr>
          <p:sp>
            <p:nvSpPr>
              <p:cNvPr id="21531" name="Line 7">
                <a:extLst>
                  <a:ext uri="{FF2B5EF4-FFF2-40B4-BE49-F238E27FC236}">
                    <a16:creationId xmlns:a16="http://schemas.microsoft.com/office/drawing/2014/main" id="{D48AA18E-0A0B-4219-B479-972CC38DE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6" y="1629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32" name="Line 8">
                <a:extLst>
                  <a:ext uri="{FF2B5EF4-FFF2-40B4-BE49-F238E27FC236}">
                    <a16:creationId xmlns:a16="http://schemas.microsoft.com/office/drawing/2014/main" id="{6011823B-672E-4E81-B58A-888514193D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1" y="1398"/>
                <a:ext cx="119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1525" name="Text Box 9">
              <a:extLst>
                <a:ext uri="{FF2B5EF4-FFF2-40B4-BE49-F238E27FC236}">
                  <a16:creationId xmlns:a16="http://schemas.microsoft.com/office/drawing/2014/main" id="{8D3B204A-DA43-461C-9E77-BE713E55A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1724"/>
              <a:ext cx="2176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(add consensus of </a:t>
              </a:r>
              <a:r>
                <a:rPr lang="en-US" altLang="ko-KR" sz="1800" i="1">
                  <a:ea typeface="굴림" panose="020B0600000101010101" pitchFamily="50" charset="-127"/>
                </a:rPr>
                <a:t>A’BD’</a:t>
              </a:r>
              <a:r>
                <a:rPr lang="en-US" altLang="ko-KR" sz="1800">
                  <a:ea typeface="굴림" panose="020B0600000101010101" pitchFamily="50" charset="-127"/>
                </a:rPr>
                <a:t> and </a:t>
              </a:r>
              <a:r>
                <a:rPr lang="en-US" altLang="ko-KR" sz="1800" i="1">
                  <a:ea typeface="굴림" panose="020B0600000101010101" pitchFamily="50" charset="-127"/>
                </a:rPr>
                <a:t>BCD</a:t>
              </a:r>
              <a:r>
                <a:rPr lang="en-US" altLang="ko-KR" sz="1800">
                  <a:ea typeface="굴림" panose="020B0600000101010101" pitchFamily="50" charset="-127"/>
                </a:rPr>
                <a:t>)</a:t>
              </a:r>
              <a:endParaRPr lang="en-US" altLang="ko-KR" sz="1800" i="1">
                <a:ea typeface="굴림" panose="020B0600000101010101" pitchFamily="50" charset="-127"/>
              </a:endParaRPr>
            </a:p>
          </p:txBody>
        </p:sp>
        <p:sp>
          <p:nvSpPr>
            <p:cNvPr id="21526" name="Line 10">
              <a:extLst>
                <a:ext uri="{FF2B5EF4-FFF2-40B4-BE49-F238E27FC236}">
                  <a16:creationId xmlns:a16="http://schemas.microsoft.com/office/drawing/2014/main" id="{63CCA59E-03C5-40EC-9740-56D552B4F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" y="1854"/>
              <a:ext cx="6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7" name="Line 11">
              <a:extLst>
                <a:ext uri="{FF2B5EF4-FFF2-40B4-BE49-F238E27FC236}">
                  <a16:creationId xmlns:a16="http://schemas.microsoft.com/office/drawing/2014/main" id="{8F814AB1-B890-41F2-BF2C-AC7637EB74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3" y="1418"/>
              <a:ext cx="205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8" name="Text Box 12">
              <a:extLst>
                <a:ext uri="{FF2B5EF4-FFF2-40B4-BE49-F238E27FC236}">
                  <a16:creationId xmlns:a16="http://schemas.microsoft.com/office/drawing/2014/main" id="{DF6DE4FF-71E3-45CD-BE6E-731B250DC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9" y="1927"/>
              <a:ext cx="21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(add consensus of </a:t>
              </a:r>
              <a:r>
                <a:rPr lang="en-US" altLang="ko-KR" sz="1800" i="1">
                  <a:ea typeface="굴림" panose="020B0600000101010101" pitchFamily="50" charset="-127"/>
                </a:rPr>
                <a:t>BCD</a:t>
              </a:r>
              <a:r>
                <a:rPr lang="en-US" altLang="ko-KR" sz="1800">
                  <a:ea typeface="굴림" panose="020B0600000101010101" pitchFamily="50" charset="-127"/>
                </a:rPr>
                <a:t> and </a:t>
              </a:r>
              <a:r>
                <a:rPr lang="en-US" altLang="ko-KR" sz="1800" i="1">
                  <a:ea typeface="굴림" panose="020B0600000101010101" pitchFamily="50" charset="-127"/>
                </a:rPr>
                <a:t>ABC’</a:t>
              </a:r>
              <a:r>
                <a:rPr lang="en-US" altLang="ko-KR" sz="1800">
                  <a:ea typeface="굴림" panose="020B0600000101010101" pitchFamily="50" charset="-127"/>
                </a:rPr>
                <a:t>)</a:t>
              </a:r>
              <a:endParaRPr lang="en-US" altLang="ko-KR" sz="1800" i="1">
                <a:ea typeface="굴림" panose="020B0600000101010101" pitchFamily="50" charset="-127"/>
              </a:endParaRPr>
            </a:p>
          </p:txBody>
        </p:sp>
        <p:sp>
          <p:nvSpPr>
            <p:cNvPr id="21529" name="Line 13">
              <a:extLst>
                <a:ext uri="{FF2B5EF4-FFF2-40B4-BE49-F238E27FC236}">
                  <a16:creationId xmlns:a16="http://schemas.microsoft.com/office/drawing/2014/main" id="{088ABA20-A3EA-407D-B507-FF171CE26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" y="2066"/>
              <a:ext cx="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30" name="Line 14">
              <a:extLst>
                <a:ext uri="{FF2B5EF4-FFF2-40B4-BE49-F238E27FC236}">
                  <a16:creationId xmlns:a16="http://schemas.microsoft.com/office/drawing/2014/main" id="{7E6FF481-0E08-4A4B-849D-49F74BEF7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18"/>
              <a:ext cx="374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1508" name="Group 15">
            <a:extLst>
              <a:ext uri="{FF2B5EF4-FFF2-40B4-BE49-F238E27FC236}">
                <a16:creationId xmlns:a16="http://schemas.microsoft.com/office/drawing/2014/main" id="{06F36850-95B9-4616-95F2-509C3B19582C}"/>
              </a:ext>
            </a:extLst>
          </p:cNvPr>
          <p:cNvGrpSpPr>
            <a:grpSpLocks/>
          </p:cNvGrpSpPr>
          <p:nvPr/>
        </p:nvGrpSpPr>
        <p:grpSpPr bwMode="auto">
          <a:xfrm>
            <a:off x="757238" y="4216400"/>
            <a:ext cx="7280275" cy="1557338"/>
            <a:chOff x="477" y="2302"/>
            <a:chExt cx="4586" cy="981"/>
          </a:xfrm>
        </p:grpSpPr>
        <p:graphicFrame>
          <p:nvGraphicFramePr>
            <p:cNvPr id="21511" name="Object 16">
              <a:extLst>
                <a:ext uri="{FF2B5EF4-FFF2-40B4-BE49-F238E27FC236}">
                  <a16:creationId xmlns:a16="http://schemas.microsoft.com/office/drawing/2014/main" id="{0C134943-35EE-4DBD-BDE7-CF544C8437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7" y="2302"/>
            <a:ext cx="4586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064000" imgH="177800" progId="Equation.3">
                    <p:embed/>
                  </p:oleObj>
                </mc:Choice>
                <mc:Fallback>
                  <p:oleObj name="Equation" r:id="rId6" imgW="4064000" imgH="177800" progId="Equation.3">
                    <p:embed/>
                    <p:pic>
                      <p:nvPicPr>
                        <p:cNvPr id="21511" name="Object 16">
                          <a:extLst>
                            <a:ext uri="{FF2B5EF4-FFF2-40B4-BE49-F238E27FC236}">
                              <a16:creationId xmlns:a16="http://schemas.microsoft.com/office/drawing/2014/main" id="{0C134943-35EE-4DBD-BDE7-CF544C8437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" y="2302"/>
                          <a:ext cx="4586" cy="20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2" name="Text Box 17">
              <a:extLst>
                <a:ext uri="{FF2B5EF4-FFF2-40B4-BE49-F238E27FC236}">
                  <a16:creationId xmlns:a16="http://schemas.microsoft.com/office/drawing/2014/main" id="{0EBC05D9-93DF-4897-A653-03819F528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2632"/>
              <a:ext cx="2416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(eliminate consensus of </a:t>
              </a:r>
              <a:r>
                <a:rPr lang="en-US" altLang="ko-KR" sz="1800" i="1">
                  <a:ea typeface="굴림" panose="020B0600000101010101" pitchFamily="50" charset="-127"/>
                </a:rPr>
                <a:t>BC’D’</a:t>
              </a:r>
              <a:r>
                <a:rPr lang="en-US" altLang="ko-KR" sz="1800">
                  <a:ea typeface="굴림" panose="020B0600000101010101" pitchFamily="50" charset="-127"/>
                </a:rPr>
                <a:t> and </a:t>
              </a:r>
              <a:r>
                <a:rPr lang="en-US" altLang="ko-KR" sz="1800" i="1">
                  <a:ea typeface="굴림" panose="020B0600000101010101" pitchFamily="50" charset="-127"/>
                </a:rPr>
                <a:t>AD</a:t>
              </a:r>
              <a:r>
                <a:rPr lang="en-US" altLang="ko-KR" sz="1800">
                  <a:ea typeface="굴림" panose="020B0600000101010101" pitchFamily="50" charset="-127"/>
                </a:rPr>
                <a:t>)</a:t>
              </a:r>
              <a:endParaRPr lang="en-US" altLang="ko-KR" sz="1800" i="1">
                <a:ea typeface="굴림" panose="020B0600000101010101" pitchFamily="50" charset="-127"/>
              </a:endParaRPr>
            </a:p>
          </p:txBody>
        </p:sp>
        <p:sp>
          <p:nvSpPr>
            <p:cNvPr id="21513" name="Text Box 18">
              <a:extLst>
                <a:ext uri="{FF2B5EF4-FFF2-40B4-BE49-F238E27FC236}">
                  <a16:creationId xmlns:a16="http://schemas.microsoft.com/office/drawing/2014/main" id="{4D533B4E-92E1-4EB6-B60D-89F30CC0A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1" y="2821"/>
              <a:ext cx="2352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(eliminate consensus of </a:t>
              </a:r>
              <a:r>
                <a:rPr lang="en-US" altLang="ko-KR" sz="1800" i="1">
                  <a:ea typeface="굴림" panose="020B0600000101010101" pitchFamily="50" charset="-127"/>
                </a:rPr>
                <a:t>AD</a:t>
              </a:r>
              <a:r>
                <a:rPr lang="en-US" altLang="ko-KR" sz="1800">
                  <a:ea typeface="굴림" panose="020B0600000101010101" pitchFamily="50" charset="-127"/>
                </a:rPr>
                <a:t> and </a:t>
              </a:r>
              <a:r>
                <a:rPr lang="en-US" altLang="ko-KR" sz="1800" i="1">
                  <a:ea typeface="굴림" panose="020B0600000101010101" pitchFamily="50" charset="-127"/>
                </a:rPr>
                <a:t>A’BC</a:t>
              </a:r>
              <a:r>
                <a:rPr lang="en-US" altLang="ko-KR" sz="1800">
                  <a:ea typeface="굴림" panose="020B0600000101010101" pitchFamily="50" charset="-127"/>
                </a:rPr>
                <a:t>)</a:t>
              </a:r>
              <a:endParaRPr lang="en-US" altLang="ko-KR" sz="1800" i="1">
                <a:ea typeface="굴림" panose="020B0600000101010101" pitchFamily="50" charset="-127"/>
              </a:endParaRPr>
            </a:p>
          </p:txBody>
        </p:sp>
        <p:sp>
          <p:nvSpPr>
            <p:cNvPr id="21514" name="Text Box 19">
              <a:extLst>
                <a:ext uri="{FF2B5EF4-FFF2-40B4-BE49-F238E27FC236}">
                  <a16:creationId xmlns:a16="http://schemas.microsoft.com/office/drawing/2014/main" id="{2B04DDD9-D570-45B7-9EAF-0A176CA83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3052"/>
              <a:ext cx="2544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(eliminate consensus of </a:t>
              </a:r>
              <a:r>
                <a:rPr lang="en-US" altLang="ko-KR" sz="1800" i="1">
                  <a:ea typeface="굴림" panose="020B0600000101010101" pitchFamily="50" charset="-127"/>
                </a:rPr>
                <a:t>BC’D’</a:t>
              </a:r>
              <a:r>
                <a:rPr lang="en-US" altLang="ko-KR" sz="1800">
                  <a:ea typeface="굴림" panose="020B0600000101010101" pitchFamily="50" charset="-127"/>
                </a:rPr>
                <a:t> and </a:t>
              </a:r>
              <a:r>
                <a:rPr lang="en-US" altLang="ko-KR" sz="1800" i="1">
                  <a:ea typeface="굴림" panose="020B0600000101010101" pitchFamily="50" charset="-127"/>
                </a:rPr>
                <a:t>A’BC</a:t>
              </a:r>
              <a:r>
                <a:rPr lang="en-US" altLang="ko-KR" sz="1800">
                  <a:ea typeface="굴림" panose="020B0600000101010101" pitchFamily="50" charset="-127"/>
                </a:rPr>
                <a:t>)</a:t>
              </a:r>
              <a:endParaRPr lang="en-US" altLang="ko-KR" sz="1800" i="1">
                <a:ea typeface="굴림" panose="020B0600000101010101" pitchFamily="50" charset="-127"/>
              </a:endParaRPr>
            </a:p>
          </p:txBody>
        </p:sp>
        <p:sp>
          <p:nvSpPr>
            <p:cNvPr id="21515" name="Line 20">
              <a:extLst>
                <a:ext uri="{FF2B5EF4-FFF2-40B4-BE49-F238E27FC236}">
                  <a16:creationId xmlns:a16="http://schemas.microsoft.com/office/drawing/2014/main" id="{33948A31-031A-466D-A5B2-5D49859A25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0" y="2758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6" name="Line 21">
              <a:extLst>
                <a:ext uri="{FF2B5EF4-FFF2-40B4-BE49-F238E27FC236}">
                  <a16:creationId xmlns:a16="http://schemas.microsoft.com/office/drawing/2014/main" id="{2DF21E13-231E-4C14-BCF6-AE16D0BD22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1" y="2503"/>
              <a:ext cx="4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7" name="Line 22">
              <a:extLst>
                <a:ext uri="{FF2B5EF4-FFF2-40B4-BE49-F238E27FC236}">
                  <a16:creationId xmlns:a16="http://schemas.microsoft.com/office/drawing/2014/main" id="{09436825-5D8E-4D74-AFFD-94EC6EA2D2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4" y="2959"/>
              <a:ext cx="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8" name="Line 23">
              <a:extLst>
                <a:ext uri="{FF2B5EF4-FFF2-40B4-BE49-F238E27FC236}">
                  <a16:creationId xmlns:a16="http://schemas.microsoft.com/office/drawing/2014/main" id="{AB66C70C-C740-452A-AADB-E0FBB2979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1" y="2503"/>
              <a:ext cx="113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9" name="Line 24">
              <a:extLst>
                <a:ext uri="{FF2B5EF4-FFF2-40B4-BE49-F238E27FC236}">
                  <a16:creationId xmlns:a16="http://schemas.microsoft.com/office/drawing/2014/main" id="{92C4114D-CF68-4DBF-92A9-011E0D06E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6" y="3171"/>
              <a:ext cx="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0" name="Line 25">
              <a:extLst>
                <a:ext uri="{FF2B5EF4-FFF2-40B4-BE49-F238E27FC236}">
                  <a16:creationId xmlns:a16="http://schemas.microsoft.com/office/drawing/2014/main" id="{505A3899-557B-484D-9797-940CB4D1F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65" y="2503"/>
              <a:ext cx="211" cy="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509" name="Rectangle 26">
            <a:extLst>
              <a:ext uri="{FF2B5EF4-FFF2-40B4-BE49-F238E27FC236}">
                <a16:creationId xmlns:a16="http://schemas.microsoft.com/office/drawing/2014/main" id="{7B2C9B4D-0121-4BF9-8173-7D04B8049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360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3.5  Proving Validity of an Equation</a:t>
            </a:r>
            <a:endParaRPr lang="ko-KR" altLang="en-US" sz="360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sp>
        <p:nvSpPr>
          <p:cNvPr id="21510" name="Rectangle 27">
            <a:extLst>
              <a:ext uri="{FF2B5EF4-FFF2-40B4-BE49-F238E27FC236}">
                <a16:creationId xmlns:a16="http://schemas.microsoft.com/office/drawing/2014/main" id="{650BAA1D-D1D3-43FD-9870-B05DEBEC1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1284288"/>
            <a:ext cx="1119187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Prove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>
            <a:extLst>
              <a:ext uri="{FF2B5EF4-FFF2-40B4-BE49-F238E27FC236}">
                <a16:creationId xmlns:a16="http://schemas.microsoft.com/office/drawing/2014/main" id="{9D6A7C0A-C830-4087-BC33-E574DFFFBE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DAE726-1B8C-406D-B8CB-2537D3517533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3187D59-ADFA-40D9-A0C7-55ADAF95C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92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600" b="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3.5  Proving Validity of an Equation</a:t>
            </a:r>
            <a:endParaRPr lang="ko-KR" altLang="en-US" sz="3600" b="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grpSp>
        <p:nvGrpSpPr>
          <p:cNvPr id="22532" name="Group 44">
            <a:extLst>
              <a:ext uri="{FF2B5EF4-FFF2-40B4-BE49-F238E27FC236}">
                <a16:creationId xmlns:a16="http://schemas.microsoft.com/office/drawing/2014/main" id="{4C5DF982-F650-4270-8E95-DD7A575BA93A}"/>
              </a:ext>
            </a:extLst>
          </p:cNvPr>
          <p:cNvGrpSpPr>
            <a:grpSpLocks/>
          </p:cNvGrpSpPr>
          <p:nvPr/>
        </p:nvGrpSpPr>
        <p:grpSpPr bwMode="auto">
          <a:xfrm>
            <a:off x="1144588" y="2241550"/>
            <a:ext cx="3370262" cy="749300"/>
            <a:chOff x="721" y="1496"/>
            <a:chExt cx="2123" cy="472"/>
          </a:xfrm>
        </p:grpSpPr>
        <p:graphicFrame>
          <p:nvGraphicFramePr>
            <p:cNvPr id="22547" name="Object 27">
              <a:extLst>
                <a:ext uri="{FF2B5EF4-FFF2-40B4-BE49-F238E27FC236}">
                  <a16:creationId xmlns:a16="http://schemas.microsoft.com/office/drawing/2014/main" id="{757A5BA1-8CC6-4C07-98F2-115BF0D489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1" y="1496"/>
            <a:ext cx="2123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79600" imgH="203200" progId="Equation.3">
                    <p:embed/>
                  </p:oleObj>
                </mc:Choice>
                <mc:Fallback>
                  <p:oleObj name="Equation" r:id="rId2" imgW="1879600" imgH="203200" progId="Equation.3">
                    <p:embed/>
                    <p:pic>
                      <p:nvPicPr>
                        <p:cNvPr id="22547" name="Object 27">
                          <a:extLst>
                            <a:ext uri="{FF2B5EF4-FFF2-40B4-BE49-F238E27FC236}">
                              <a16:creationId xmlns:a16="http://schemas.microsoft.com/office/drawing/2014/main" id="{757A5BA1-8CC6-4C07-98F2-115BF0D489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" y="1496"/>
                          <a:ext cx="2123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8" name="Object 28">
              <a:extLst>
                <a:ext uri="{FF2B5EF4-FFF2-40B4-BE49-F238E27FC236}">
                  <a16:creationId xmlns:a16="http://schemas.microsoft.com/office/drawing/2014/main" id="{5E6D77B1-F827-4940-B41C-849223E0AA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3" y="1768"/>
            <a:ext cx="150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32921" imgH="177723" progId="Equation.3">
                    <p:embed/>
                  </p:oleObj>
                </mc:Choice>
                <mc:Fallback>
                  <p:oleObj name="Equation" r:id="rId4" imgW="1332921" imgH="177723" progId="Equation.3">
                    <p:embed/>
                    <p:pic>
                      <p:nvPicPr>
                        <p:cNvPr id="22548" name="Object 28">
                          <a:extLst>
                            <a:ext uri="{FF2B5EF4-FFF2-40B4-BE49-F238E27FC236}">
                              <a16:creationId xmlns:a16="http://schemas.microsoft.com/office/drawing/2014/main" id="{5E6D77B1-F827-4940-B41C-849223E0AA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" y="1768"/>
                          <a:ext cx="150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3" name="Object 29">
            <a:extLst>
              <a:ext uri="{FF2B5EF4-FFF2-40B4-BE49-F238E27FC236}">
                <a16:creationId xmlns:a16="http://schemas.microsoft.com/office/drawing/2014/main" id="{0B7D54C2-88BC-4221-84D3-C957C4EA84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3689350"/>
          <a:ext cx="284638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6811" imgH="203112" progId="Equation.3">
                  <p:embed/>
                </p:oleObj>
              </mc:Choice>
              <mc:Fallback>
                <p:oleObj name="Equation" r:id="rId6" imgW="1586811" imgH="203112" progId="Equation.3">
                  <p:embed/>
                  <p:pic>
                    <p:nvPicPr>
                      <p:cNvPr id="22533" name="Object 29">
                        <a:extLst>
                          <a:ext uri="{FF2B5EF4-FFF2-40B4-BE49-F238E27FC236}">
                            <a16:creationId xmlns:a16="http://schemas.microsoft.com/office/drawing/2014/main" id="{0B7D54C2-88BC-4221-84D3-C957C4EA84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3689350"/>
                        <a:ext cx="2846388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30">
            <a:extLst>
              <a:ext uri="{FF2B5EF4-FFF2-40B4-BE49-F238E27FC236}">
                <a16:creationId xmlns:a16="http://schemas.microsoft.com/office/drawing/2014/main" id="{B20432F5-A0EB-4112-9C85-E10F45852A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7175" y="5089525"/>
          <a:ext cx="33020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41500" imgH="203200" progId="Equation.3">
                  <p:embed/>
                </p:oleObj>
              </mc:Choice>
              <mc:Fallback>
                <p:oleObj name="Equation" r:id="rId8" imgW="1841500" imgH="203200" progId="Equation.3">
                  <p:embed/>
                  <p:pic>
                    <p:nvPicPr>
                      <p:cNvPr id="22534" name="Object 30">
                        <a:extLst>
                          <a:ext uri="{FF2B5EF4-FFF2-40B4-BE49-F238E27FC236}">
                            <a16:creationId xmlns:a16="http://schemas.microsoft.com/office/drawing/2014/main" id="{B20432F5-A0EB-4112-9C85-E10F45852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5089525"/>
                        <a:ext cx="330200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31">
            <a:extLst>
              <a:ext uri="{FF2B5EF4-FFF2-40B4-BE49-F238E27FC236}">
                <a16:creationId xmlns:a16="http://schemas.microsoft.com/office/drawing/2014/main" id="{AF7601D0-D49E-4AF7-86C9-1110E45D4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5594350"/>
          <a:ext cx="280193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62100" imgH="203200" progId="Equation.3">
                  <p:embed/>
                </p:oleObj>
              </mc:Choice>
              <mc:Fallback>
                <p:oleObj name="Equation" r:id="rId10" imgW="1562100" imgH="203200" progId="Equation.3">
                  <p:embed/>
                  <p:pic>
                    <p:nvPicPr>
                      <p:cNvPr id="22535" name="Object 31">
                        <a:extLst>
                          <a:ext uri="{FF2B5EF4-FFF2-40B4-BE49-F238E27FC236}">
                            <a16:creationId xmlns:a16="http://schemas.microsoft.com/office/drawing/2014/main" id="{AF7601D0-D49E-4AF7-86C9-1110E45D41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5594350"/>
                        <a:ext cx="2801937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32">
            <a:extLst>
              <a:ext uri="{FF2B5EF4-FFF2-40B4-BE49-F238E27FC236}">
                <a16:creationId xmlns:a16="http://schemas.microsoft.com/office/drawing/2014/main" id="{1D01607E-312F-4EE9-918F-392883071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8" y="1247775"/>
            <a:ext cx="8202612" cy="381000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 dirty="0">
                <a:solidFill>
                  <a:schemeClr val="tx2"/>
                </a:solidFill>
                <a:ea typeface="굴림" panose="020B0600000101010101" pitchFamily="50" charset="-127"/>
              </a:rPr>
              <a:t> Some of Boolean Algebra are not true for ordinary algebra 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(philosophy) </a:t>
            </a:r>
          </a:p>
        </p:txBody>
      </p:sp>
      <p:sp>
        <p:nvSpPr>
          <p:cNvPr id="22537" name="Rectangle 33">
            <a:extLst>
              <a:ext uri="{FF2B5EF4-FFF2-40B4-BE49-F238E27FC236}">
                <a16:creationId xmlns:a16="http://schemas.microsoft.com/office/drawing/2014/main" id="{85805D6F-6B26-4282-85E6-EE0B17F9B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1779588"/>
            <a:ext cx="114300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</a:t>
            </a:r>
          </a:p>
        </p:txBody>
      </p:sp>
      <p:sp>
        <p:nvSpPr>
          <p:cNvPr id="22538" name="Rectangle 34">
            <a:extLst>
              <a:ext uri="{FF2B5EF4-FFF2-40B4-BE49-F238E27FC236}">
                <a16:creationId xmlns:a16="http://schemas.microsoft.com/office/drawing/2014/main" id="{B1031EA8-4685-42B7-9DE9-1747EACD4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8" y="2298700"/>
            <a:ext cx="2898775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True in ordinary algebra</a:t>
            </a:r>
          </a:p>
        </p:txBody>
      </p:sp>
      <p:sp>
        <p:nvSpPr>
          <p:cNvPr id="22539" name="Rectangle 35">
            <a:extLst>
              <a:ext uri="{FF2B5EF4-FFF2-40B4-BE49-F238E27FC236}">
                <a16:creationId xmlns:a16="http://schemas.microsoft.com/office/drawing/2014/main" id="{A29208FA-ABFF-4C69-9689-C9E5FD1B7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8" y="2714625"/>
            <a:ext cx="3273425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Not True in Boolean algebra</a:t>
            </a:r>
          </a:p>
        </p:txBody>
      </p:sp>
      <p:sp>
        <p:nvSpPr>
          <p:cNvPr id="22540" name="Rectangle 36">
            <a:extLst>
              <a:ext uri="{FF2B5EF4-FFF2-40B4-BE49-F238E27FC236}">
                <a16:creationId xmlns:a16="http://schemas.microsoft.com/office/drawing/2014/main" id="{714A9E86-6D9C-4C73-B06D-37F5A5526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4556125"/>
            <a:ext cx="114300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</a:t>
            </a:r>
          </a:p>
        </p:txBody>
      </p:sp>
      <p:sp>
        <p:nvSpPr>
          <p:cNvPr id="22541" name="Rectangle 37">
            <a:extLst>
              <a:ext uri="{FF2B5EF4-FFF2-40B4-BE49-F238E27FC236}">
                <a16:creationId xmlns:a16="http://schemas.microsoft.com/office/drawing/2014/main" id="{7E73BD7A-F146-468E-8575-074C781B2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688" y="3678238"/>
            <a:ext cx="3932237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True in ordinary algebra (if </a:t>
            </a:r>
            <a:r>
              <a:rPr lang="en-US" altLang="ko-KR" sz="2000" b="1" i="1">
                <a:solidFill>
                  <a:srgbClr val="006600"/>
                </a:solidFill>
                <a:ea typeface="굴림" panose="020B0600000101010101" pitchFamily="50" charset="-127"/>
              </a:rPr>
              <a:t>x</a:t>
            </a:r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</a:t>
            </a:r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 0)</a:t>
            </a:r>
          </a:p>
        </p:txBody>
      </p:sp>
      <p:sp>
        <p:nvSpPr>
          <p:cNvPr id="22542" name="Rectangle 38">
            <a:extLst>
              <a:ext uri="{FF2B5EF4-FFF2-40B4-BE49-F238E27FC236}">
                <a16:creationId xmlns:a16="http://schemas.microsoft.com/office/drawing/2014/main" id="{8DF52332-7705-4258-8E70-F932DBEF6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863" y="4092575"/>
            <a:ext cx="3273425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Not True in Boolean algebra</a:t>
            </a:r>
          </a:p>
        </p:txBody>
      </p:sp>
      <p:sp>
        <p:nvSpPr>
          <p:cNvPr id="22543" name="Rectangle 39">
            <a:extLst>
              <a:ext uri="{FF2B5EF4-FFF2-40B4-BE49-F238E27FC236}">
                <a16:creationId xmlns:a16="http://schemas.microsoft.com/office/drawing/2014/main" id="{E9BB9829-2E49-4079-9ED6-38AB2C0DF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3167063"/>
            <a:ext cx="114300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</a:t>
            </a:r>
          </a:p>
        </p:txBody>
      </p:sp>
      <p:sp>
        <p:nvSpPr>
          <p:cNvPr id="22544" name="Rectangle 40">
            <a:extLst>
              <a:ext uri="{FF2B5EF4-FFF2-40B4-BE49-F238E27FC236}">
                <a16:creationId xmlns:a16="http://schemas.microsoft.com/office/drawing/2014/main" id="{03676EF8-D35C-4EA0-9836-041101C2E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5160963"/>
            <a:ext cx="2898775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True in ordinary algebra</a:t>
            </a:r>
          </a:p>
        </p:txBody>
      </p:sp>
      <p:sp>
        <p:nvSpPr>
          <p:cNvPr id="22545" name="Rectangle 41">
            <a:extLst>
              <a:ext uri="{FF2B5EF4-FFF2-40B4-BE49-F238E27FC236}">
                <a16:creationId xmlns:a16="http://schemas.microsoft.com/office/drawing/2014/main" id="{005EEBBB-7216-4079-8C51-1BB88951A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5581650"/>
            <a:ext cx="2908300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True in Boolean algebra</a:t>
            </a:r>
          </a:p>
        </p:txBody>
      </p:sp>
      <p:graphicFrame>
        <p:nvGraphicFramePr>
          <p:cNvPr id="22546" name="Object 42">
            <a:extLst>
              <a:ext uri="{FF2B5EF4-FFF2-40B4-BE49-F238E27FC236}">
                <a16:creationId xmlns:a16="http://schemas.microsoft.com/office/drawing/2014/main" id="{D2E51861-0DA8-44E7-86EC-DAF8237C2EA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809750" y="4137025"/>
          <a:ext cx="22479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9449" imgH="177723" progId="Equation.3">
                  <p:embed/>
                </p:oleObj>
              </mc:Choice>
              <mc:Fallback>
                <p:oleObj name="Equation" r:id="rId12" imgW="1269449" imgH="177723" progId="Equation.3">
                  <p:embed/>
                  <p:pic>
                    <p:nvPicPr>
                      <p:cNvPr id="22546" name="Object 42">
                        <a:extLst>
                          <a:ext uri="{FF2B5EF4-FFF2-40B4-BE49-F238E27FC236}">
                            <a16:creationId xmlns:a16="http://schemas.microsoft.com/office/drawing/2014/main" id="{D2E51861-0DA8-44E7-86EC-DAF8237C2EA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4137025"/>
                        <a:ext cx="22479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2">
            <a:extLst>
              <a:ext uri="{FF2B5EF4-FFF2-40B4-BE49-F238E27FC236}">
                <a16:creationId xmlns:a16="http://schemas.microsoft.com/office/drawing/2014/main" id="{79E91154-9E4B-4A17-A0C7-BA1F7A82C7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DEE91C-550C-46C0-8348-A31A02292CBF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9693C67-FEA2-48F4-9DD8-D1AA28EA4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9725"/>
            <a:ext cx="8229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360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Objectives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E4EFC204-0CAB-46C8-91BA-DA9DC7C39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7924800" cy="31400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b="1">
                <a:ea typeface="굴림" panose="020B0600000101010101" pitchFamily="50" charset="-127"/>
              </a:rPr>
              <a:t>Topics introduced in this chapter:</a:t>
            </a:r>
          </a:p>
          <a:p>
            <a:pPr lvl="1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kumimoji="1" lang="en-US" altLang="ko-KR" sz="1800">
                <a:ea typeface="굴림" panose="020B0600000101010101" pitchFamily="50" charset="-127"/>
              </a:rPr>
              <a:t> </a:t>
            </a:r>
            <a:r>
              <a:rPr kumimoji="1" lang="en-US" altLang="ko-KR" sz="2000">
                <a:ea typeface="굴림" panose="020B0600000101010101" pitchFamily="50" charset="-127"/>
              </a:rPr>
              <a:t>Apply Boolean laws and theorems to manipulation of expression</a:t>
            </a:r>
          </a:p>
          <a:p>
            <a:pPr lvl="2" eaLnBrk="1" latin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ko-KR" sz="2000">
                <a:ea typeface="굴림" panose="020B0600000101010101" pitchFamily="50" charset="-127"/>
              </a:rPr>
              <a:t> Simplifying</a:t>
            </a:r>
          </a:p>
          <a:p>
            <a:pPr lvl="2" eaLnBrk="1" latin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ko-KR" sz="2000">
                <a:ea typeface="굴림" panose="020B0600000101010101" pitchFamily="50" charset="-127"/>
              </a:rPr>
              <a:t> Finding the complement</a:t>
            </a:r>
          </a:p>
          <a:p>
            <a:pPr lvl="2" eaLnBrk="1" latin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ko-KR" sz="2000">
                <a:ea typeface="굴림" panose="020B0600000101010101" pitchFamily="50" charset="-127"/>
              </a:rPr>
              <a:t> Multiplying out and factoring</a:t>
            </a:r>
          </a:p>
          <a:p>
            <a:pPr lvl="1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kumimoji="1" lang="en-US" altLang="ko-KR" sz="2000">
                <a:ea typeface="굴림" panose="020B0600000101010101" pitchFamily="50" charset="-127"/>
              </a:rPr>
              <a:t> Exclusive-OR and Equivalence operation(Exclusive-NOR)</a:t>
            </a:r>
          </a:p>
          <a:p>
            <a:pPr lvl="1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kumimoji="1" lang="en-US" altLang="ko-KR" sz="2000">
                <a:ea typeface="굴림" panose="020B0600000101010101" pitchFamily="50" charset="-127"/>
              </a:rPr>
              <a:t> Consensus theorem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>
            <a:extLst>
              <a:ext uri="{FF2B5EF4-FFF2-40B4-BE49-F238E27FC236}">
                <a16:creationId xmlns:a16="http://schemas.microsoft.com/office/drawing/2014/main" id="{9E580C30-CF7E-47BA-AEFF-0C35BC481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0579A2-01A2-480E-A78D-08E454E25DAB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171" name="Object 6">
            <a:extLst>
              <a:ext uri="{FF2B5EF4-FFF2-40B4-BE49-F238E27FC236}">
                <a16:creationId xmlns:a16="http://schemas.microsoft.com/office/drawing/2014/main" id="{6C6AE2AC-946A-44D8-B8AA-6378D48EA80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1258888" y="2097088"/>
          <a:ext cx="2468562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500" imgH="431800" progId="Equation.3">
                  <p:embed/>
                </p:oleObj>
              </mc:Choice>
              <mc:Fallback>
                <p:oleObj name="Equation" r:id="rId2" imgW="1587500" imgH="431800" progId="Equation.3">
                  <p:embed/>
                  <p:pic>
                    <p:nvPicPr>
                      <p:cNvPr id="7171" name="Object 6">
                        <a:extLst>
                          <a:ext uri="{FF2B5EF4-FFF2-40B4-BE49-F238E27FC236}">
                            <a16:creationId xmlns:a16="http://schemas.microsoft.com/office/drawing/2014/main" id="{6C6AE2AC-946A-44D8-B8AA-6378D48EA80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097088"/>
                        <a:ext cx="2468562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2" name="Group 39">
            <a:extLst>
              <a:ext uri="{FF2B5EF4-FFF2-40B4-BE49-F238E27FC236}">
                <a16:creationId xmlns:a16="http://schemas.microsoft.com/office/drawing/2014/main" id="{69527E36-40F4-46BE-B17F-7725B2617688}"/>
              </a:ext>
            </a:extLst>
          </p:cNvPr>
          <p:cNvGrpSpPr>
            <a:grpSpLocks/>
          </p:cNvGrpSpPr>
          <p:nvPr/>
        </p:nvGrpSpPr>
        <p:grpSpPr bwMode="auto">
          <a:xfrm>
            <a:off x="4135438" y="3201988"/>
            <a:ext cx="4486275" cy="887412"/>
            <a:chOff x="1843" y="1473"/>
            <a:chExt cx="2826" cy="559"/>
          </a:xfrm>
        </p:grpSpPr>
        <p:sp>
          <p:nvSpPr>
            <p:cNvPr id="7259" name="Text Box 10">
              <a:extLst>
                <a:ext uri="{FF2B5EF4-FFF2-40B4-BE49-F238E27FC236}">
                  <a16:creationId xmlns:a16="http://schemas.microsoft.com/office/drawing/2014/main" id="{6EB258D7-9303-4AA4-84B9-779456D48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1621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800">
                  <a:ea typeface="굴림" panose="020B0600000101010101" pitchFamily="50" charset="-127"/>
                </a:rPr>
                <a:t>(3-3)</a:t>
              </a:r>
            </a:p>
          </p:txBody>
        </p:sp>
        <p:grpSp>
          <p:nvGrpSpPr>
            <p:cNvPr id="7260" name="Group 12">
              <a:extLst>
                <a:ext uri="{FF2B5EF4-FFF2-40B4-BE49-F238E27FC236}">
                  <a16:creationId xmlns:a16="http://schemas.microsoft.com/office/drawing/2014/main" id="{683F26A3-7252-41B5-8506-43CC311B8B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43" y="1473"/>
              <a:ext cx="1742" cy="559"/>
              <a:chOff x="1843" y="1473"/>
              <a:chExt cx="1742" cy="559"/>
            </a:xfrm>
          </p:grpSpPr>
          <p:sp>
            <p:nvSpPr>
              <p:cNvPr id="7261" name="AutoShape 11">
                <a:extLst>
                  <a:ext uri="{FF2B5EF4-FFF2-40B4-BE49-F238E27FC236}">
                    <a16:creationId xmlns:a16="http://schemas.microsoft.com/office/drawing/2014/main" id="{FBB014BB-F3CA-40D7-9DAF-91C77B83ED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843" y="1473"/>
                <a:ext cx="1742" cy="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62" name="Rectangle 13">
                <a:extLst>
                  <a:ext uri="{FF2B5EF4-FFF2-40B4-BE49-F238E27FC236}">
                    <a16:creationId xmlns:a16="http://schemas.microsoft.com/office/drawing/2014/main" id="{13D8CE52-6759-47F1-8FD8-0B3A0A4C0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9" y="1663"/>
                <a:ext cx="85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Y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63" name="Rectangle 14">
                <a:extLst>
                  <a:ext uri="{FF2B5EF4-FFF2-40B4-BE49-F238E27FC236}">
                    <a16:creationId xmlns:a16="http://schemas.microsoft.com/office/drawing/2014/main" id="{81C76679-0BB5-41EF-802A-D94E29802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1663"/>
                <a:ext cx="9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X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64" name="Rectangle 15">
                <a:extLst>
                  <a:ext uri="{FF2B5EF4-FFF2-40B4-BE49-F238E27FC236}">
                    <a16:creationId xmlns:a16="http://schemas.microsoft.com/office/drawing/2014/main" id="{4077479E-16FA-44EA-82A7-6890061E3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1663"/>
                <a:ext cx="17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XZ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65" name="Rectangle 16">
                <a:extLst>
                  <a:ext uri="{FF2B5EF4-FFF2-40B4-BE49-F238E27FC236}">
                    <a16:creationId xmlns:a16="http://schemas.microsoft.com/office/drawing/2014/main" id="{AC00F5AC-ED0D-4B43-B9CE-C96ACCC73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" y="1663"/>
                <a:ext cx="85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Z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66" name="Rectangle 17">
                <a:extLst>
                  <a:ext uri="{FF2B5EF4-FFF2-40B4-BE49-F238E27FC236}">
                    <a16:creationId xmlns:a16="http://schemas.microsoft.com/office/drawing/2014/main" id="{7247F0C9-48A9-4BE5-97F5-0085272BB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6" y="1663"/>
                <a:ext cx="9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X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67" name="Rectangle 18">
                <a:extLst>
                  <a:ext uri="{FF2B5EF4-FFF2-40B4-BE49-F238E27FC236}">
                    <a16:creationId xmlns:a16="http://schemas.microsoft.com/office/drawing/2014/main" id="{971E787C-2E2C-4D9E-A061-BB4D5354A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" y="1663"/>
                <a:ext cx="85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Y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68" name="Rectangle 19">
                <a:extLst>
                  <a:ext uri="{FF2B5EF4-FFF2-40B4-BE49-F238E27FC236}">
                    <a16:creationId xmlns:a16="http://schemas.microsoft.com/office/drawing/2014/main" id="{5B6E39DF-A3C9-41C3-B60F-85CACC00E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" y="1663"/>
                <a:ext cx="9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X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69" name="Rectangle 20">
                <a:extLst>
                  <a:ext uri="{FF2B5EF4-FFF2-40B4-BE49-F238E27FC236}">
                    <a16:creationId xmlns:a16="http://schemas.microsoft.com/office/drawing/2014/main" id="{9CA748CC-A027-447F-A6E4-B9936C7E3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1663"/>
                <a:ext cx="2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'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70" name="Rectangle 21">
                <a:extLst>
                  <a:ext uri="{FF2B5EF4-FFF2-40B4-BE49-F238E27FC236}">
                    <a16:creationId xmlns:a16="http://schemas.microsoft.com/office/drawing/2014/main" id="{D507893A-5AC3-42C2-AA21-C8DB49623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1" y="1663"/>
                <a:ext cx="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)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71" name="Rectangle 22">
                <a:extLst>
                  <a:ext uri="{FF2B5EF4-FFF2-40B4-BE49-F238E27FC236}">
                    <a16:creationId xmlns:a16="http://schemas.microsoft.com/office/drawing/2014/main" id="{E7DA4C93-BB1E-4EE7-AC37-8B9518B1F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1663"/>
                <a:ext cx="2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'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72" name="Rectangle 23">
                <a:extLst>
                  <a:ext uri="{FF2B5EF4-FFF2-40B4-BE49-F238E27FC236}">
                    <a16:creationId xmlns:a16="http://schemas.microsoft.com/office/drawing/2014/main" id="{39F24FC2-EC74-49FD-A5F2-943518AF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2" y="1663"/>
                <a:ext cx="102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)(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73" name="Rectangle 24">
                <a:extLst>
                  <a:ext uri="{FF2B5EF4-FFF2-40B4-BE49-F238E27FC236}">
                    <a16:creationId xmlns:a16="http://schemas.microsoft.com/office/drawing/2014/main" id="{73B44940-500D-45F4-8E46-845F7CDA8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1663"/>
                <a:ext cx="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(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74" name="Rectangle 25">
                <a:extLst>
                  <a:ext uri="{FF2B5EF4-FFF2-40B4-BE49-F238E27FC236}">
                    <a16:creationId xmlns:a16="http://schemas.microsoft.com/office/drawing/2014/main" id="{3F51AFDD-1AF8-49BE-B833-7AD6F6BAA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" y="1646"/>
                <a:ext cx="8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>
                    <a:solidFill>
                      <a:srgbClr val="000000"/>
                    </a:solidFill>
                    <a:latin typeface="Symbol" panose="05050102010706020507" pitchFamily="18" charset="2"/>
                    <a:ea typeface="굴림" panose="020B0600000101010101" pitchFamily="50" charset="-127"/>
                  </a:rPr>
                  <a:t>+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75" name="Rectangle 26">
                <a:extLst>
                  <a:ext uri="{FF2B5EF4-FFF2-40B4-BE49-F238E27FC236}">
                    <a16:creationId xmlns:a16="http://schemas.microsoft.com/office/drawing/2014/main" id="{A216F8A9-914C-43C0-BFC3-1C08C559A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" y="1646"/>
                <a:ext cx="8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>
                    <a:solidFill>
                      <a:srgbClr val="000000"/>
                    </a:solidFill>
                    <a:latin typeface="Symbol" panose="05050102010706020507" pitchFamily="18" charset="2"/>
                    <a:ea typeface="굴림" panose="020B0600000101010101" pitchFamily="50" charset="-127"/>
                  </a:rPr>
                  <a:t>=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76" name="Rectangle 27">
                <a:extLst>
                  <a:ext uri="{FF2B5EF4-FFF2-40B4-BE49-F238E27FC236}">
                    <a16:creationId xmlns:a16="http://schemas.microsoft.com/office/drawing/2014/main" id="{2CB86DDF-4A72-4161-A62B-6AD82D1F8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1646"/>
                <a:ext cx="8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>
                    <a:solidFill>
                      <a:srgbClr val="000000"/>
                    </a:solidFill>
                    <a:latin typeface="Symbol" panose="05050102010706020507" pitchFamily="18" charset="2"/>
                    <a:ea typeface="굴림" panose="020B0600000101010101" pitchFamily="50" charset="-127"/>
                  </a:rPr>
                  <a:t>+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77" name="Rectangle 28">
                <a:extLst>
                  <a:ext uri="{FF2B5EF4-FFF2-40B4-BE49-F238E27FC236}">
                    <a16:creationId xmlns:a16="http://schemas.microsoft.com/office/drawing/2014/main" id="{F2CCDAE4-D074-4F87-817E-B2977E474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9" y="1646"/>
                <a:ext cx="8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>
                    <a:solidFill>
                      <a:srgbClr val="000000"/>
                    </a:solidFill>
                    <a:latin typeface="Symbol" panose="05050102010706020507" pitchFamily="18" charset="2"/>
                    <a:ea typeface="굴림" panose="020B0600000101010101" pitchFamily="50" charset="-127"/>
                  </a:rPr>
                  <a:t>+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78" name="Rectangle 29">
                <a:extLst>
                  <a:ext uri="{FF2B5EF4-FFF2-40B4-BE49-F238E27FC236}">
                    <a16:creationId xmlns:a16="http://schemas.microsoft.com/office/drawing/2014/main" id="{2A154C9A-1CDA-4CDF-B334-DFBFF2283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754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79" name="Rectangle 30">
                <a:extLst>
                  <a:ext uri="{FF2B5EF4-FFF2-40B4-BE49-F238E27FC236}">
                    <a16:creationId xmlns:a16="http://schemas.microsoft.com/office/drawing/2014/main" id="{E76028F2-9B6A-40BC-B676-22D943524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6" y="1754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80" name="Rectangle 31">
                <a:extLst>
                  <a:ext uri="{FF2B5EF4-FFF2-40B4-BE49-F238E27FC236}">
                    <a16:creationId xmlns:a16="http://schemas.microsoft.com/office/drawing/2014/main" id="{D2165DD0-4F92-4F48-BA79-E29F3F8E7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" y="1754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81" name="Rectangle 32">
                <a:extLst>
                  <a:ext uri="{FF2B5EF4-FFF2-40B4-BE49-F238E27FC236}">
                    <a16:creationId xmlns:a16="http://schemas.microsoft.com/office/drawing/2014/main" id="{BD9495C5-6CEB-492D-9E66-6FAA1C798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754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82" name="Rectangle 33">
                <a:extLst>
                  <a:ext uri="{FF2B5EF4-FFF2-40B4-BE49-F238E27FC236}">
                    <a16:creationId xmlns:a16="http://schemas.microsoft.com/office/drawing/2014/main" id="{CEA7B0E5-9144-43BF-91E6-1F4C4696F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2" y="1754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83" name="Rectangle 34">
                <a:extLst>
                  <a:ext uri="{FF2B5EF4-FFF2-40B4-BE49-F238E27FC236}">
                    <a16:creationId xmlns:a16="http://schemas.microsoft.com/office/drawing/2014/main" id="{8362EFF8-CD7F-4A46-865E-134027D49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1754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84" name="Rectangle 35">
                <a:extLst>
                  <a:ext uri="{FF2B5EF4-FFF2-40B4-BE49-F238E27FC236}">
                    <a16:creationId xmlns:a16="http://schemas.microsoft.com/office/drawing/2014/main" id="{4B1891D7-2D94-4D34-86AA-E67C6CC59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9" y="1754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85" name="Rectangle 36">
                <a:extLst>
                  <a:ext uri="{FF2B5EF4-FFF2-40B4-BE49-F238E27FC236}">
                    <a16:creationId xmlns:a16="http://schemas.microsoft.com/office/drawing/2014/main" id="{B49CAF94-05EE-404D-8737-670C1A331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9" y="1519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86" name="Rectangle 37">
                <a:extLst>
                  <a:ext uri="{FF2B5EF4-FFF2-40B4-BE49-F238E27FC236}">
                    <a16:creationId xmlns:a16="http://schemas.microsoft.com/office/drawing/2014/main" id="{6166B397-C2B8-4734-84FF-10796759A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1519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87" name="Rectangle 38">
                <a:extLst>
                  <a:ext uri="{FF2B5EF4-FFF2-40B4-BE49-F238E27FC236}">
                    <a16:creationId xmlns:a16="http://schemas.microsoft.com/office/drawing/2014/main" id="{49DC201A-E657-4CBF-8923-DA1D3C657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1" y="1519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ko-KR">
                  <a:ea typeface="굴림" panose="020B0600000101010101" pitchFamily="50" charset="-127"/>
                </a:endParaRPr>
              </a:p>
            </p:txBody>
          </p:sp>
        </p:grpSp>
      </p:grpSp>
      <p:grpSp>
        <p:nvGrpSpPr>
          <p:cNvPr id="7173" name="Group 176">
            <a:extLst>
              <a:ext uri="{FF2B5EF4-FFF2-40B4-BE49-F238E27FC236}">
                <a16:creationId xmlns:a16="http://schemas.microsoft.com/office/drawing/2014/main" id="{474B08CD-21AE-4D96-8CC0-F10BACCDA438}"/>
              </a:ext>
            </a:extLst>
          </p:cNvPr>
          <p:cNvGrpSpPr>
            <a:grpSpLocks/>
          </p:cNvGrpSpPr>
          <p:nvPr/>
        </p:nvGrpSpPr>
        <p:grpSpPr bwMode="auto">
          <a:xfrm>
            <a:off x="1174750" y="4297363"/>
            <a:ext cx="6759575" cy="1027112"/>
            <a:chOff x="789" y="2707"/>
            <a:chExt cx="4258" cy="647"/>
          </a:xfrm>
        </p:grpSpPr>
        <p:sp>
          <p:nvSpPr>
            <p:cNvPr id="7177" name="Rectangle 70">
              <a:extLst>
                <a:ext uri="{FF2B5EF4-FFF2-40B4-BE49-F238E27FC236}">
                  <a16:creationId xmlns:a16="http://schemas.microsoft.com/office/drawing/2014/main" id="{296AB5C4-61DB-46A8-AA13-E35B30A2A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" y="3172"/>
              <a:ext cx="37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valid.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78" name="Rectangle 71">
              <a:extLst>
                <a:ext uri="{FF2B5EF4-FFF2-40B4-BE49-F238E27FC236}">
                  <a16:creationId xmlns:a16="http://schemas.microsoft.com/office/drawing/2014/main" id="{99DCCB7C-498C-439D-804A-F321C58B9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172"/>
              <a:ext cx="42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always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79" name="Rectangle 72">
              <a:extLst>
                <a:ext uri="{FF2B5EF4-FFF2-40B4-BE49-F238E27FC236}">
                  <a16:creationId xmlns:a16="http://schemas.microsoft.com/office/drawing/2014/main" id="{F3914117-099E-4C9C-AFC3-F44BEAF79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317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180" name="Rectangle 73">
              <a:extLst>
                <a:ext uri="{FF2B5EF4-FFF2-40B4-BE49-F238E27FC236}">
                  <a16:creationId xmlns:a16="http://schemas.microsoft.com/office/drawing/2014/main" id="{191E90B6-1474-4D7D-89CA-C877434E8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" y="3172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is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81" name="Rectangle 74">
              <a:extLst>
                <a:ext uri="{FF2B5EF4-FFF2-40B4-BE49-F238E27FC236}">
                  <a16:creationId xmlns:a16="http://schemas.microsoft.com/office/drawing/2014/main" id="{A1AA03F2-2010-48AB-830E-A8D16A567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3172"/>
              <a:ext cx="12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it 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82" name="Rectangle 75">
              <a:extLst>
                <a:ext uri="{FF2B5EF4-FFF2-40B4-BE49-F238E27FC236}">
                  <a16:creationId xmlns:a16="http://schemas.microsoft.com/office/drawing/2014/main" id="{85283B56-40C1-4A6C-97E9-DA8D52FE0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317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183" name="Rectangle 76">
              <a:extLst>
                <a:ext uri="{FF2B5EF4-FFF2-40B4-BE49-F238E27FC236}">
                  <a16:creationId xmlns:a16="http://schemas.microsoft.com/office/drawing/2014/main" id="{E4751BB9-143D-4979-9886-CDC27E3D1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172"/>
              <a:ext cx="1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1,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84" name="Rectangle 77">
              <a:extLst>
                <a:ext uri="{FF2B5EF4-FFF2-40B4-BE49-F238E27FC236}">
                  <a16:creationId xmlns:a16="http://schemas.microsoft.com/office/drawing/2014/main" id="{9B142832-3797-4B2A-AF95-3F62A525A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3172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X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85" name="Rectangle 78">
              <a:extLst>
                <a:ext uri="{FF2B5EF4-FFF2-40B4-BE49-F238E27FC236}">
                  <a16:creationId xmlns:a16="http://schemas.microsoft.com/office/drawing/2014/main" id="{EB5925EC-C605-4808-9D64-C4003375E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317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186" name="Rectangle 79">
              <a:extLst>
                <a:ext uri="{FF2B5EF4-FFF2-40B4-BE49-F238E27FC236}">
                  <a16:creationId xmlns:a16="http://schemas.microsoft.com/office/drawing/2014/main" id="{D2E8A07A-1CD0-44D5-8F31-8440395EC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3172"/>
              <a:ext cx="21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and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87" name="Rectangle 80">
              <a:extLst>
                <a:ext uri="{FF2B5EF4-FFF2-40B4-BE49-F238E27FC236}">
                  <a16:creationId xmlns:a16="http://schemas.microsoft.com/office/drawing/2014/main" id="{CE8BE4F0-905E-4295-AE3B-0DED76D4E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317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188" name="Rectangle 81">
              <a:extLst>
                <a:ext uri="{FF2B5EF4-FFF2-40B4-BE49-F238E27FC236}">
                  <a16:creationId xmlns:a16="http://schemas.microsoft.com/office/drawing/2014/main" id="{A79716F4-E5F2-419B-963A-734CE2A30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3172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0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89" name="Rectangle 82">
              <a:extLst>
                <a:ext uri="{FF2B5EF4-FFF2-40B4-BE49-F238E27FC236}">
                  <a16:creationId xmlns:a16="http://schemas.microsoft.com/office/drawing/2014/main" id="{E92A1B4C-4C63-4960-B97C-674B066B3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317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190" name="Rectangle 83">
              <a:extLst>
                <a:ext uri="{FF2B5EF4-FFF2-40B4-BE49-F238E27FC236}">
                  <a16:creationId xmlns:a16="http://schemas.microsoft.com/office/drawing/2014/main" id="{A1676B73-FBEB-4338-B1BA-129F2AB84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1" y="317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191" name="Rectangle 84">
              <a:extLst>
                <a:ext uri="{FF2B5EF4-FFF2-40B4-BE49-F238E27FC236}">
                  <a16:creationId xmlns:a16="http://schemas.microsoft.com/office/drawing/2014/main" id="{66C44452-D485-4685-8951-7872C96EA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3172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X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92" name="Rectangle 85">
              <a:extLst>
                <a:ext uri="{FF2B5EF4-FFF2-40B4-BE49-F238E27FC236}">
                  <a16:creationId xmlns:a16="http://schemas.microsoft.com/office/drawing/2014/main" id="{33581BD9-4BD9-4BFA-AAE8-A193C15E9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3172"/>
              <a:ext cx="30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both 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93" name="Rectangle 86">
              <a:extLst>
                <a:ext uri="{FF2B5EF4-FFF2-40B4-BE49-F238E27FC236}">
                  <a16:creationId xmlns:a16="http://schemas.microsoft.com/office/drawing/2014/main" id="{E8500941-3CE5-49B2-ABD8-07DC989D8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3172"/>
              <a:ext cx="21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for 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94" name="Rectangle 87">
              <a:extLst>
                <a:ext uri="{FF2B5EF4-FFF2-40B4-BE49-F238E27FC236}">
                  <a16:creationId xmlns:a16="http://schemas.microsoft.com/office/drawing/2014/main" id="{CE438C19-A0BC-4EB5-A6CE-E2282025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317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195" name="Rectangle 88">
              <a:extLst>
                <a:ext uri="{FF2B5EF4-FFF2-40B4-BE49-F238E27FC236}">
                  <a16:creationId xmlns:a16="http://schemas.microsoft.com/office/drawing/2014/main" id="{EDD97D07-691F-4B92-9E25-A06B83B5A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3172"/>
              <a:ext cx="34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valid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96" name="Rectangle 89">
              <a:extLst>
                <a:ext uri="{FF2B5EF4-FFF2-40B4-BE49-F238E27FC236}">
                  <a16:creationId xmlns:a16="http://schemas.microsoft.com/office/drawing/2014/main" id="{34C76CC0-272F-4478-9387-A7890DBE4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3172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is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97" name="Rectangle 90">
              <a:extLst>
                <a:ext uri="{FF2B5EF4-FFF2-40B4-BE49-F238E27FC236}">
                  <a16:creationId xmlns:a16="http://schemas.microsoft.com/office/drawing/2014/main" id="{D5E9234F-55F1-433E-A0C5-685CBCCA3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3172"/>
              <a:ext cx="56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equation 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98" name="Rectangle 91">
              <a:extLst>
                <a:ext uri="{FF2B5EF4-FFF2-40B4-BE49-F238E27FC236}">
                  <a16:creationId xmlns:a16="http://schemas.microsoft.com/office/drawing/2014/main" id="{303D1F1A-0DD4-4456-A856-070319308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317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199" name="Rectangle 92">
              <a:extLst>
                <a:ext uri="{FF2B5EF4-FFF2-40B4-BE49-F238E27FC236}">
                  <a16:creationId xmlns:a16="http://schemas.microsoft.com/office/drawing/2014/main" id="{C99FAD9F-78CB-4004-B8D3-58A55701B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3172"/>
              <a:ext cx="22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the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00" name="Rectangle 93">
              <a:extLst>
                <a:ext uri="{FF2B5EF4-FFF2-40B4-BE49-F238E27FC236}">
                  <a16:creationId xmlns:a16="http://schemas.microsoft.com/office/drawing/2014/main" id="{D4E17DA4-303C-427F-B3F8-B625E112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3172"/>
              <a:ext cx="50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Because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01" name="Rectangle 94">
              <a:extLst>
                <a:ext uri="{FF2B5EF4-FFF2-40B4-BE49-F238E27FC236}">
                  <a16:creationId xmlns:a16="http://schemas.microsoft.com/office/drawing/2014/main" id="{1BF04E45-25F9-431F-868A-ACABA95F0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2948"/>
              <a:ext cx="16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Z.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02" name="Rectangle 95">
              <a:extLst>
                <a:ext uri="{FF2B5EF4-FFF2-40B4-BE49-F238E27FC236}">
                  <a16:creationId xmlns:a16="http://schemas.microsoft.com/office/drawing/2014/main" id="{D183D390-337A-4C67-94FF-3A989860B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" y="2948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03" name="Rectangle 96">
              <a:extLst>
                <a:ext uri="{FF2B5EF4-FFF2-40B4-BE49-F238E27FC236}">
                  <a16:creationId xmlns:a16="http://schemas.microsoft.com/office/drawing/2014/main" id="{4CCCE889-3092-42FF-8064-E84236882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2948"/>
              <a:ext cx="25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or Z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04" name="Rectangle 97">
              <a:extLst>
                <a:ext uri="{FF2B5EF4-FFF2-40B4-BE49-F238E27FC236}">
                  <a16:creationId xmlns:a16="http://schemas.microsoft.com/office/drawing/2014/main" id="{0B5D1C2B-684D-49BE-853A-625C21687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2948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05" name="Rectangle 98">
              <a:extLst>
                <a:ext uri="{FF2B5EF4-FFF2-40B4-BE49-F238E27FC236}">
                  <a16:creationId xmlns:a16="http://schemas.microsoft.com/office/drawing/2014/main" id="{7E71B9E4-811C-42B7-B1EE-36A0EC80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2948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Y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06" name="Rectangle 99">
              <a:extLst>
                <a:ext uri="{FF2B5EF4-FFF2-40B4-BE49-F238E27FC236}">
                  <a16:creationId xmlns:a16="http://schemas.microsoft.com/office/drawing/2014/main" id="{C1045213-A4DE-4A8F-BA76-BAC31FA7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2948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0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07" name="Rectangle 100">
              <a:extLst>
                <a:ext uri="{FF2B5EF4-FFF2-40B4-BE49-F238E27FC236}">
                  <a16:creationId xmlns:a16="http://schemas.microsoft.com/office/drawing/2014/main" id="{FB7352F4-9566-4741-94FF-92F1BD4CA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948"/>
              <a:ext cx="9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Z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08" name="Rectangle 101">
              <a:extLst>
                <a:ext uri="{FF2B5EF4-FFF2-40B4-BE49-F238E27FC236}">
                  <a16:creationId xmlns:a16="http://schemas.microsoft.com/office/drawing/2014/main" id="{F9189F08-27EA-4AB1-AA81-B2615900E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2948"/>
              <a:ext cx="25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Y)Z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09" name="Rectangle 102">
              <a:extLst>
                <a:ext uri="{FF2B5EF4-FFF2-40B4-BE49-F238E27FC236}">
                  <a16:creationId xmlns:a16="http://schemas.microsoft.com/office/drawing/2014/main" id="{53AFBB6C-C488-457A-9673-969279814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" y="2948"/>
              <a:ext cx="1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(1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10" name="Rectangle 103">
              <a:extLst>
                <a:ext uri="{FF2B5EF4-FFF2-40B4-BE49-F238E27FC236}">
                  <a16:creationId xmlns:a16="http://schemas.microsoft.com/office/drawing/2014/main" id="{49EA2A4A-3AB8-4DD4-9374-F7F1468B4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948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11" name="Rectangle 104">
              <a:extLst>
                <a:ext uri="{FF2B5EF4-FFF2-40B4-BE49-F238E27FC236}">
                  <a16:creationId xmlns:a16="http://schemas.microsoft.com/office/drawing/2014/main" id="{7103EFE2-B854-445C-95B5-48927B4F2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2948"/>
              <a:ext cx="15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to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12" name="Rectangle 105">
              <a:extLst>
                <a:ext uri="{FF2B5EF4-FFF2-40B4-BE49-F238E27FC236}">
                  <a16:creationId xmlns:a16="http://schemas.microsoft.com/office/drawing/2014/main" id="{829DE54B-A02A-4AAC-AE6C-0D0C78E49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48"/>
              <a:ext cx="46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reduces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13" name="Rectangle 106">
              <a:extLst>
                <a:ext uri="{FF2B5EF4-FFF2-40B4-BE49-F238E27FC236}">
                  <a16:creationId xmlns:a16="http://schemas.microsoft.com/office/drawing/2014/main" id="{962F0BFA-0F81-4619-B0D5-9B4592B3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" y="2948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14" name="Rectangle 107">
              <a:extLst>
                <a:ext uri="{FF2B5EF4-FFF2-40B4-BE49-F238E27FC236}">
                  <a16:creationId xmlns:a16="http://schemas.microsoft.com/office/drawing/2014/main" id="{944B26E4-203B-4288-941F-2BFABFFB2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2948"/>
              <a:ext cx="1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3)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15" name="Rectangle 108">
              <a:extLst>
                <a:ext uri="{FF2B5EF4-FFF2-40B4-BE49-F238E27FC236}">
                  <a16:creationId xmlns:a16="http://schemas.microsoft.com/office/drawing/2014/main" id="{5386248D-CF5F-48B3-B62C-2408130D1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" y="2948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-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16" name="Rectangle 109">
              <a:extLst>
                <a:ext uri="{FF2B5EF4-FFF2-40B4-BE49-F238E27FC236}">
                  <a16:creationId xmlns:a16="http://schemas.microsoft.com/office/drawing/2014/main" id="{8D437BCD-80DC-496E-9E21-5034CCEBB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948"/>
              <a:ext cx="1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(3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17" name="Rectangle 110">
              <a:extLst>
                <a:ext uri="{FF2B5EF4-FFF2-40B4-BE49-F238E27FC236}">
                  <a16:creationId xmlns:a16="http://schemas.microsoft.com/office/drawing/2014/main" id="{A20FC8EC-EE07-4E6A-B2F1-9FAAF704E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2948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18" name="Rectangle 111">
              <a:extLst>
                <a:ext uri="{FF2B5EF4-FFF2-40B4-BE49-F238E27FC236}">
                  <a16:creationId xmlns:a16="http://schemas.microsoft.com/office/drawing/2014/main" id="{D440C0F3-50DC-402A-AC9C-BDBD1AB42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2948"/>
              <a:ext cx="1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1,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19" name="Rectangle 112">
              <a:extLst>
                <a:ext uri="{FF2B5EF4-FFF2-40B4-BE49-F238E27FC236}">
                  <a16:creationId xmlns:a16="http://schemas.microsoft.com/office/drawing/2014/main" id="{CF4B147B-0003-4079-A364-7CE89B3AE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" y="2948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20" name="Rectangle 113">
              <a:extLst>
                <a:ext uri="{FF2B5EF4-FFF2-40B4-BE49-F238E27FC236}">
                  <a16:creationId xmlns:a16="http://schemas.microsoft.com/office/drawing/2014/main" id="{11458FB6-517D-4E92-82F7-4FC5A0967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948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21" name="Rectangle 114">
              <a:extLst>
                <a:ext uri="{FF2B5EF4-FFF2-40B4-BE49-F238E27FC236}">
                  <a16:creationId xmlns:a16="http://schemas.microsoft.com/office/drawing/2014/main" id="{EC4A1FBC-2BC5-4B9C-880F-E60D6519A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2948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X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22" name="Rectangle 115">
              <a:extLst>
                <a:ext uri="{FF2B5EF4-FFF2-40B4-BE49-F238E27FC236}">
                  <a16:creationId xmlns:a16="http://schemas.microsoft.com/office/drawing/2014/main" id="{3C08293E-FE81-422F-B973-BF53EC584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2948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23" name="Rectangle 116">
              <a:extLst>
                <a:ext uri="{FF2B5EF4-FFF2-40B4-BE49-F238E27FC236}">
                  <a16:creationId xmlns:a16="http://schemas.microsoft.com/office/drawing/2014/main" id="{64B5353C-3219-4117-88B2-A8E7E808F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2948"/>
              <a:ext cx="10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If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24" name="Rectangle 117">
              <a:extLst>
                <a:ext uri="{FF2B5EF4-FFF2-40B4-BE49-F238E27FC236}">
                  <a16:creationId xmlns:a16="http://schemas.microsoft.com/office/drawing/2014/main" id="{E1D27B73-D488-4B2A-9CF8-1A5AA2329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2724"/>
              <a:ext cx="14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Y.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25" name="Rectangle 118">
              <a:extLst>
                <a:ext uri="{FF2B5EF4-FFF2-40B4-BE49-F238E27FC236}">
                  <a16:creationId xmlns:a16="http://schemas.microsoft.com/office/drawing/2014/main" id="{C3E1371A-4D05-47E0-9221-70BF66D29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2724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Y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26" name="Rectangle 119">
              <a:extLst>
                <a:ext uri="{FF2B5EF4-FFF2-40B4-BE49-F238E27FC236}">
                  <a16:creationId xmlns:a16="http://schemas.microsoft.com/office/drawing/2014/main" id="{4A28D4B3-44D0-4B84-8BDE-1B9865B1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2724"/>
              <a:ext cx="16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or 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27" name="Rectangle 120">
              <a:extLst>
                <a:ext uri="{FF2B5EF4-FFF2-40B4-BE49-F238E27FC236}">
                  <a16:creationId xmlns:a16="http://schemas.microsoft.com/office/drawing/2014/main" id="{8704E280-3E59-4012-9072-4C364C41D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" y="2724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28" name="Rectangle 121">
              <a:extLst>
                <a:ext uri="{FF2B5EF4-FFF2-40B4-BE49-F238E27FC236}">
                  <a16:creationId xmlns:a16="http://schemas.microsoft.com/office/drawing/2014/main" id="{66873E47-FCFE-4901-B203-4C0390E14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2724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Y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29" name="Rectangle 122">
              <a:extLst>
                <a:ext uri="{FF2B5EF4-FFF2-40B4-BE49-F238E27FC236}">
                  <a16:creationId xmlns:a16="http://schemas.microsoft.com/office/drawing/2014/main" id="{334EC458-90E6-4AA8-9628-C9FBC552D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724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1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30" name="Rectangle 123">
              <a:extLst>
                <a:ext uri="{FF2B5EF4-FFF2-40B4-BE49-F238E27FC236}">
                  <a16:creationId xmlns:a16="http://schemas.microsoft.com/office/drawing/2014/main" id="{0359267F-0D50-4284-9422-EFA229927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" y="2724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0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31" name="Rectangle 124">
              <a:extLst>
                <a:ext uri="{FF2B5EF4-FFF2-40B4-BE49-F238E27FC236}">
                  <a16:creationId xmlns:a16="http://schemas.microsoft.com/office/drawing/2014/main" id="{95C5B00D-B5A5-41F0-98E0-F34683185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2724"/>
              <a:ext cx="14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Z)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32" name="Rectangle 125">
              <a:extLst>
                <a:ext uri="{FF2B5EF4-FFF2-40B4-BE49-F238E27FC236}">
                  <a16:creationId xmlns:a16="http://schemas.microsoft.com/office/drawing/2014/main" id="{7B867F44-B3AD-43B1-AD8E-B56627891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" y="2724"/>
              <a:ext cx="23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Y(1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33" name="Rectangle 126">
              <a:extLst>
                <a:ext uri="{FF2B5EF4-FFF2-40B4-BE49-F238E27FC236}">
                  <a16:creationId xmlns:a16="http://schemas.microsoft.com/office/drawing/2014/main" id="{900B00CA-C4B8-4CA8-94C0-85E4A70C8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" y="2724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34" name="Rectangle 127">
              <a:extLst>
                <a:ext uri="{FF2B5EF4-FFF2-40B4-BE49-F238E27FC236}">
                  <a16:creationId xmlns:a16="http://schemas.microsoft.com/office/drawing/2014/main" id="{517FC5B7-3867-491A-AB37-B2CE0AFD5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" y="2724"/>
              <a:ext cx="15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to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35" name="Rectangle 128">
              <a:extLst>
                <a:ext uri="{FF2B5EF4-FFF2-40B4-BE49-F238E27FC236}">
                  <a16:creationId xmlns:a16="http://schemas.microsoft.com/office/drawing/2014/main" id="{5C331893-A759-4E18-9B8B-88F879857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2724"/>
              <a:ext cx="46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reduces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36" name="Rectangle 129">
              <a:extLst>
                <a:ext uri="{FF2B5EF4-FFF2-40B4-BE49-F238E27FC236}">
                  <a16:creationId xmlns:a16="http://schemas.microsoft.com/office/drawing/2014/main" id="{C987A373-C059-4491-8512-E27EEBFF4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2724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37" name="Rectangle 130">
              <a:extLst>
                <a:ext uri="{FF2B5EF4-FFF2-40B4-BE49-F238E27FC236}">
                  <a16:creationId xmlns:a16="http://schemas.microsoft.com/office/drawing/2014/main" id="{68730C1C-77C0-4744-995E-878BFDC95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2724"/>
              <a:ext cx="1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3)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38" name="Rectangle 131">
              <a:extLst>
                <a:ext uri="{FF2B5EF4-FFF2-40B4-BE49-F238E27FC236}">
                  <a16:creationId xmlns:a16="http://schemas.microsoft.com/office/drawing/2014/main" id="{FED3F215-AC40-4CD8-A40D-BBB6753F1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" y="2724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-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39" name="Rectangle 132">
              <a:extLst>
                <a:ext uri="{FF2B5EF4-FFF2-40B4-BE49-F238E27FC236}">
                  <a16:creationId xmlns:a16="http://schemas.microsoft.com/office/drawing/2014/main" id="{87826D6C-933E-47A4-BC17-8D387812A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724"/>
              <a:ext cx="1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(3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40" name="Rectangle 133">
              <a:extLst>
                <a:ext uri="{FF2B5EF4-FFF2-40B4-BE49-F238E27FC236}">
                  <a16:creationId xmlns:a16="http://schemas.microsoft.com/office/drawing/2014/main" id="{81827DBD-05B8-4E4E-B39F-E3345C500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724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41" name="Rectangle 134">
              <a:extLst>
                <a:ext uri="{FF2B5EF4-FFF2-40B4-BE49-F238E27FC236}">
                  <a16:creationId xmlns:a16="http://schemas.microsoft.com/office/drawing/2014/main" id="{74390923-F46F-4635-B602-97DA57B87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" y="2724"/>
              <a:ext cx="1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0,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42" name="Rectangle 135">
              <a:extLst>
                <a:ext uri="{FF2B5EF4-FFF2-40B4-BE49-F238E27FC236}">
                  <a16:creationId xmlns:a16="http://schemas.microsoft.com/office/drawing/2014/main" id="{1EFC4BA2-7238-4E02-B61A-423F2B8E0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724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X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43" name="Rectangle 136">
              <a:extLst>
                <a:ext uri="{FF2B5EF4-FFF2-40B4-BE49-F238E27FC236}">
                  <a16:creationId xmlns:a16="http://schemas.microsoft.com/office/drawing/2014/main" id="{15E48164-C994-4939-814A-65971403B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" y="2724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44" name="Rectangle 137">
              <a:extLst>
                <a:ext uri="{FF2B5EF4-FFF2-40B4-BE49-F238E27FC236}">
                  <a16:creationId xmlns:a16="http://schemas.microsoft.com/office/drawing/2014/main" id="{DD7C3514-1DC9-49CB-B6AC-14A9DA1C9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2724"/>
              <a:ext cx="10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If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45" name="Rectangle 150">
              <a:extLst>
                <a:ext uri="{FF2B5EF4-FFF2-40B4-BE49-F238E27FC236}">
                  <a16:creationId xmlns:a16="http://schemas.microsoft.com/office/drawing/2014/main" id="{99A4FEA8-30EE-41DA-A14B-A071E97A4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3155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=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46" name="Rectangle 151">
              <a:extLst>
                <a:ext uri="{FF2B5EF4-FFF2-40B4-BE49-F238E27FC236}">
                  <a16:creationId xmlns:a16="http://schemas.microsoft.com/office/drawing/2014/main" id="{B38EC5BC-C6D4-47F4-B2D9-E0630759F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155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=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47" name="Rectangle 152">
              <a:extLst>
                <a:ext uri="{FF2B5EF4-FFF2-40B4-BE49-F238E27FC236}">
                  <a16:creationId xmlns:a16="http://schemas.microsoft.com/office/drawing/2014/main" id="{76039879-27CD-4508-A1AE-B2F114C61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" y="2931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=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48" name="Rectangle 153">
              <a:extLst>
                <a:ext uri="{FF2B5EF4-FFF2-40B4-BE49-F238E27FC236}">
                  <a16:creationId xmlns:a16="http://schemas.microsoft.com/office/drawing/2014/main" id="{147346ED-F404-4F1B-ADF1-01A8ABBF0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2931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*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49" name="Rectangle 154">
              <a:extLst>
                <a:ext uri="{FF2B5EF4-FFF2-40B4-BE49-F238E27FC236}">
                  <a16:creationId xmlns:a16="http://schemas.microsoft.com/office/drawing/2014/main" id="{B003707E-3000-42AE-B678-696B09E78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" y="2931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+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50" name="Rectangle 155">
              <a:extLst>
                <a:ext uri="{FF2B5EF4-FFF2-40B4-BE49-F238E27FC236}">
                  <a16:creationId xmlns:a16="http://schemas.microsoft.com/office/drawing/2014/main" id="{9A3A103F-EDCC-4F54-AD23-3A1135882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3" y="2931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=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51" name="Rectangle 156">
              <a:extLst>
                <a:ext uri="{FF2B5EF4-FFF2-40B4-BE49-F238E27FC236}">
                  <a16:creationId xmlns:a16="http://schemas.microsoft.com/office/drawing/2014/main" id="{01859BA1-3C1E-448A-8A26-2CB118FA5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931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+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52" name="Rectangle 157">
              <a:extLst>
                <a:ext uri="{FF2B5EF4-FFF2-40B4-BE49-F238E27FC236}">
                  <a16:creationId xmlns:a16="http://schemas.microsoft.com/office/drawing/2014/main" id="{89D0097D-FE6A-4ACE-B3C3-47222B96A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2931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=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53" name="Rectangle 158">
              <a:extLst>
                <a:ext uri="{FF2B5EF4-FFF2-40B4-BE49-F238E27FC236}">
                  <a16:creationId xmlns:a16="http://schemas.microsoft.com/office/drawing/2014/main" id="{0EE2D747-8952-4CA4-AF22-9FDB09764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" y="270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=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54" name="Rectangle 159">
              <a:extLst>
                <a:ext uri="{FF2B5EF4-FFF2-40B4-BE49-F238E27FC236}">
                  <a16:creationId xmlns:a16="http://schemas.microsoft.com/office/drawing/2014/main" id="{01EC8E73-6139-4B03-8F04-FCF9456F9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2707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*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55" name="Rectangle 160">
              <a:extLst>
                <a:ext uri="{FF2B5EF4-FFF2-40B4-BE49-F238E27FC236}">
                  <a16:creationId xmlns:a16="http://schemas.microsoft.com/office/drawing/2014/main" id="{964D511F-14B1-4645-B0EE-CB1F2FB46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70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+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56" name="Rectangle 161">
              <a:extLst>
                <a:ext uri="{FF2B5EF4-FFF2-40B4-BE49-F238E27FC236}">
                  <a16:creationId xmlns:a16="http://schemas.microsoft.com/office/drawing/2014/main" id="{B499C69D-3DB2-4F38-9404-EDAA9FA2F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" y="270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=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57" name="Rectangle 162">
              <a:extLst>
                <a:ext uri="{FF2B5EF4-FFF2-40B4-BE49-F238E27FC236}">
                  <a16:creationId xmlns:a16="http://schemas.microsoft.com/office/drawing/2014/main" id="{553D49AF-039C-47D8-8CED-5305FB1C1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70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+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58" name="Rectangle 163">
              <a:extLst>
                <a:ext uri="{FF2B5EF4-FFF2-40B4-BE49-F238E27FC236}">
                  <a16:creationId xmlns:a16="http://schemas.microsoft.com/office/drawing/2014/main" id="{8B3A48A7-E0F2-49D3-8A75-760E7A5AB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70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=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</p:grpSp>
      <p:sp>
        <p:nvSpPr>
          <p:cNvPr id="7174" name="Rectangle 172">
            <a:extLst>
              <a:ext uri="{FF2B5EF4-FFF2-40B4-BE49-F238E27FC236}">
                <a16:creationId xmlns:a16="http://schemas.microsoft.com/office/drawing/2014/main" id="{0267E9D4-83D6-445C-935A-370E961A6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8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600" b="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3.1  Multiplying Out and Factoring Expressions</a:t>
            </a:r>
            <a:endParaRPr lang="ko-KR" altLang="en-US" sz="3600" b="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sp>
        <p:nvSpPr>
          <p:cNvPr id="7175" name="Rectangle 173">
            <a:extLst>
              <a:ext uri="{FF2B5EF4-FFF2-40B4-BE49-F238E27FC236}">
                <a16:creationId xmlns:a16="http://schemas.microsoft.com/office/drawing/2014/main" id="{0B222ABC-ECBF-4D7D-AF64-DFD85D44E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1425575"/>
            <a:ext cx="8669338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ko-KR" altLang="en-US" sz="2000" b="1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To obtain a sum-of-product form 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 Multiplying out using distributive laws</a:t>
            </a:r>
            <a:endParaRPr lang="en-US" altLang="ko-KR" sz="2000" b="1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sp>
        <p:nvSpPr>
          <p:cNvPr id="7176" name="Rectangle 174">
            <a:extLst>
              <a:ext uri="{FF2B5EF4-FFF2-40B4-BE49-F238E27FC236}">
                <a16:creationId xmlns:a16="http://schemas.microsoft.com/office/drawing/2014/main" id="{6C084237-C7CF-49DB-8534-A3EDDC028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" y="3409950"/>
            <a:ext cx="3432175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ko-KR" altLang="en-US" sz="2000" b="1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Theorem for multiplying 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>
            <a:extLst>
              <a:ext uri="{FF2B5EF4-FFF2-40B4-BE49-F238E27FC236}">
                <a16:creationId xmlns:a16="http://schemas.microsoft.com/office/drawing/2014/main" id="{89294966-DB22-4131-941D-C1180615DF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BA3BC4-6024-402E-AF15-3D8A7FC32C83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177">
            <a:extLst>
              <a:ext uri="{FF2B5EF4-FFF2-40B4-BE49-F238E27FC236}">
                <a16:creationId xmlns:a16="http://schemas.microsoft.com/office/drawing/2014/main" id="{4DE366DC-58B1-481D-A49E-251C264A3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2155825"/>
            <a:ext cx="1400175" cy="315913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1D86D1C7-BA83-4E3F-9B9B-7D80EC635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360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3.1  Multiplying Out and Factoring Expressions</a:t>
            </a:r>
            <a:endParaRPr lang="ko-KR" altLang="en-US" sz="360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grpSp>
        <p:nvGrpSpPr>
          <p:cNvPr id="8197" name="Group 46">
            <a:extLst>
              <a:ext uri="{FF2B5EF4-FFF2-40B4-BE49-F238E27FC236}">
                <a16:creationId xmlns:a16="http://schemas.microsoft.com/office/drawing/2014/main" id="{0CAB90C1-02BE-47CC-9CD0-2AAE544C2010}"/>
              </a:ext>
            </a:extLst>
          </p:cNvPr>
          <p:cNvGrpSpPr>
            <a:grpSpLocks/>
          </p:cNvGrpSpPr>
          <p:nvPr/>
        </p:nvGrpSpPr>
        <p:grpSpPr bwMode="auto">
          <a:xfrm>
            <a:off x="4725988" y="1419225"/>
            <a:ext cx="3663950" cy="450850"/>
            <a:chOff x="1695" y="894"/>
            <a:chExt cx="2308" cy="284"/>
          </a:xfrm>
        </p:grpSpPr>
        <p:sp>
          <p:nvSpPr>
            <p:cNvPr id="8325" name="AutoShape 14">
              <a:extLst>
                <a:ext uri="{FF2B5EF4-FFF2-40B4-BE49-F238E27FC236}">
                  <a16:creationId xmlns:a16="http://schemas.microsoft.com/office/drawing/2014/main" id="{E2272E52-63D2-4B55-9AD5-0068540CE5C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125" y="832"/>
              <a:ext cx="48" cy="643"/>
            </a:xfrm>
            <a:prstGeom prst="leftBracket">
              <a:avLst>
                <a:gd name="adj" fmla="val 11163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8326" name="AutoShape 15">
              <a:extLst>
                <a:ext uri="{FF2B5EF4-FFF2-40B4-BE49-F238E27FC236}">
                  <a16:creationId xmlns:a16="http://schemas.microsoft.com/office/drawing/2014/main" id="{923CAF41-2495-4C54-A26B-32ACB4C7F94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31" y="534"/>
              <a:ext cx="48" cy="768"/>
            </a:xfrm>
            <a:prstGeom prst="leftBracket">
              <a:avLst>
                <a:gd name="adj" fmla="val 13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grpSp>
          <p:nvGrpSpPr>
            <p:cNvPr id="8327" name="Group 17">
              <a:extLst>
                <a:ext uri="{FF2B5EF4-FFF2-40B4-BE49-F238E27FC236}">
                  <a16:creationId xmlns:a16="http://schemas.microsoft.com/office/drawing/2014/main" id="{45E44AF8-5673-4243-A054-84936D3B963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95" y="918"/>
              <a:ext cx="2308" cy="212"/>
              <a:chOff x="1563" y="958"/>
              <a:chExt cx="2308" cy="212"/>
            </a:xfrm>
          </p:grpSpPr>
          <p:sp>
            <p:nvSpPr>
              <p:cNvPr id="8328" name="AutoShape 16">
                <a:extLst>
                  <a:ext uri="{FF2B5EF4-FFF2-40B4-BE49-F238E27FC236}">
                    <a16:creationId xmlns:a16="http://schemas.microsoft.com/office/drawing/2014/main" id="{F3679743-9387-4879-B5F2-ED95658550C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563" y="971"/>
                <a:ext cx="2302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329" name="Rectangle 18">
                <a:extLst>
                  <a:ext uri="{FF2B5EF4-FFF2-40B4-BE49-F238E27FC236}">
                    <a16:creationId xmlns:a16="http://schemas.microsoft.com/office/drawing/2014/main" id="{DDACCDB2-233D-4CCF-93EE-71188E5E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975"/>
                <a:ext cx="2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'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30" name="Rectangle 19">
                <a:extLst>
                  <a:ext uri="{FF2B5EF4-FFF2-40B4-BE49-F238E27FC236}">
                    <a16:creationId xmlns:a16="http://schemas.microsoft.com/office/drawing/2014/main" id="{49D6481D-A04A-4A01-8DB4-EF97DA3DF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975"/>
                <a:ext cx="2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'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31" name="Rectangle 20">
                <a:extLst>
                  <a:ext uri="{FF2B5EF4-FFF2-40B4-BE49-F238E27FC236}">
                    <a16:creationId xmlns:a16="http://schemas.microsoft.com/office/drawing/2014/main" id="{7598085D-B2B7-4D20-B281-90AEEA24E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4" y="975"/>
                <a:ext cx="2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'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32" name="Rectangle 21">
                <a:extLst>
                  <a:ext uri="{FF2B5EF4-FFF2-40B4-BE49-F238E27FC236}">
                    <a16:creationId xmlns:a16="http://schemas.microsoft.com/office/drawing/2014/main" id="{7E5C9D85-9CA7-4AC8-9223-5140092E5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1" y="975"/>
                <a:ext cx="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)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33" name="Rectangle 22">
                <a:extLst>
                  <a:ext uri="{FF2B5EF4-FFF2-40B4-BE49-F238E27FC236}">
                    <a16:creationId xmlns:a16="http://schemas.microsoft.com/office/drawing/2014/main" id="{558B5D6F-286E-4BD4-B2F1-7F140E246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2" y="975"/>
                <a:ext cx="2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'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34" name="Rectangle 23">
                <a:extLst>
                  <a:ext uri="{FF2B5EF4-FFF2-40B4-BE49-F238E27FC236}">
                    <a16:creationId xmlns:a16="http://schemas.microsoft.com/office/drawing/2014/main" id="{65817787-BB43-4EAE-98DE-D5D091E9A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975"/>
                <a:ext cx="2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'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35" name="Rectangle 24">
                <a:extLst>
                  <a:ext uri="{FF2B5EF4-FFF2-40B4-BE49-F238E27FC236}">
                    <a16:creationId xmlns:a16="http://schemas.microsoft.com/office/drawing/2014/main" id="{5F2E9651-EAF4-4F0C-9A77-AFD0B26C4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5" y="975"/>
                <a:ext cx="102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)(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36" name="Rectangle 25">
                <a:extLst>
                  <a:ext uri="{FF2B5EF4-FFF2-40B4-BE49-F238E27FC236}">
                    <a16:creationId xmlns:a16="http://schemas.microsoft.com/office/drawing/2014/main" id="{24767F14-D424-4F3C-B83C-6BB5ABF2F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6" y="975"/>
                <a:ext cx="2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'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37" name="Rectangle 26">
                <a:extLst>
                  <a:ext uri="{FF2B5EF4-FFF2-40B4-BE49-F238E27FC236}">
                    <a16:creationId xmlns:a16="http://schemas.microsoft.com/office/drawing/2014/main" id="{14EFCE4C-8827-4F56-A237-4068BF100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975"/>
                <a:ext cx="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(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38" name="Rectangle 27">
                <a:extLst>
                  <a:ext uri="{FF2B5EF4-FFF2-40B4-BE49-F238E27FC236}">
                    <a16:creationId xmlns:a16="http://schemas.microsoft.com/office/drawing/2014/main" id="{8018CEB5-B21F-418E-94B3-FE685D20C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" y="975"/>
                <a:ext cx="18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AB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39" name="Rectangle 28">
                <a:extLst>
                  <a:ext uri="{FF2B5EF4-FFF2-40B4-BE49-F238E27FC236}">
                    <a16:creationId xmlns:a16="http://schemas.microsoft.com/office/drawing/2014/main" id="{45A53C7F-D182-43F8-8DB2-D87766A24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" y="975"/>
                <a:ext cx="11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Q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40" name="Rectangle 29">
                <a:extLst>
                  <a:ext uri="{FF2B5EF4-FFF2-40B4-BE49-F238E27FC236}">
                    <a16:creationId xmlns:a16="http://schemas.microsoft.com/office/drawing/2014/main" id="{F9DB6FDA-AED4-4893-831E-0E47F7F5C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1" y="975"/>
                <a:ext cx="11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D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41" name="Rectangle 30">
                <a:extLst>
                  <a:ext uri="{FF2B5EF4-FFF2-40B4-BE49-F238E27FC236}">
                    <a16:creationId xmlns:a16="http://schemas.microsoft.com/office/drawing/2014/main" id="{3978BFE9-EA59-4F7C-880B-0995F6BBA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" y="975"/>
                <a:ext cx="21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QC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42" name="Rectangle 31">
                <a:extLst>
                  <a:ext uri="{FF2B5EF4-FFF2-40B4-BE49-F238E27FC236}">
                    <a16:creationId xmlns:a16="http://schemas.microsoft.com/office/drawing/2014/main" id="{590474EC-12D9-47C4-9815-956F0E2AA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975"/>
                <a:ext cx="11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Q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43" name="Rectangle 32">
                <a:extLst>
                  <a:ext uri="{FF2B5EF4-FFF2-40B4-BE49-F238E27FC236}">
                    <a16:creationId xmlns:a16="http://schemas.microsoft.com/office/drawing/2014/main" id="{3D4071E9-F2C7-4974-B988-54F9D88AD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975"/>
                <a:ext cx="11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D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44" name="Rectangle 33">
                <a:extLst>
                  <a:ext uri="{FF2B5EF4-FFF2-40B4-BE49-F238E27FC236}">
                    <a16:creationId xmlns:a16="http://schemas.microsoft.com/office/drawing/2014/main" id="{04C744EB-7C70-40A6-8411-557725C72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975"/>
                <a:ext cx="10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C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45" name="Rectangle 34">
                <a:extLst>
                  <a:ext uri="{FF2B5EF4-FFF2-40B4-BE49-F238E27FC236}">
                    <a16:creationId xmlns:a16="http://schemas.microsoft.com/office/drawing/2014/main" id="{A4CC09E9-7450-4E58-AA07-563ABB445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9" y="975"/>
                <a:ext cx="18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AB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46" name="Rectangle 35">
                <a:extLst>
                  <a:ext uri="{FF2B5EF4-FFF2-40B4-BE49-F238E27FC236}">
                    <a16:creationId xmlns:a16="http://schemas.microsoft.com/office/drawing/2014/main" id="{4D2A1578-03BF-4C62-9CD1-E54022C08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2" y="975"/>
                <a:ext cx="11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Q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47" name="Rectangle 36">
                <a:extLst>
                  <a:ext uri="{FF2B5EF4-FFF2-40B4-BE49-F238E27FC236}">
                    <a16:creationId xmlns:a16="http://schemas.microsoft.com/office/drawing/2014/main" id="{4AEF67F3-4C78-4C59-BE88-B88A02E59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2" y="958"/>
                <a:ext cx="8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latin typeface="Symbol" panose="05050102010706020507" pitchFamily="18" charset="2"/>
                    <a:ea typeface="굴림" panose="020B0600000101010101" pitchFamily="50" charset="-127"/>
                  </a:rPr>
                  <a:t>+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48" name="Rectangle 37">
                <a:extLst>
                  <a:ext uri="{FF2B5EF4-FFF2-40B4-BE49-F238E27FC236}">
                    <a16:creationId xmlns:a16="http://schemas.microsoft.com/office/drawing/2014/main" id="{68C5C41F-E59B-4C6A-99C0-3A14B3936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1" y="958"/>
                <a:ext cx="8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latin typeface="Symbol" panose="05050102010706020507" pitchFamily="18" charset="2"/>
                    <a:ea typeface="굴림" panose="020B0600000101010101" pitchFamily="50" charset="-127"/>
                  </a:rPr>
                  <a:t>=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49" name="Rectangle 38">
                <a:extLst>
                  <a:ext uri="{FF2B5EF4-FFF2-40B4-BE49-F238E27FC236}">
                    <a16:creationId xmlns:a16="http://schemas.microsoft.com/office/drawing/2014/main" id="{BE8DB9EB-6133-4D47-AAE3-0A73F2ED2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958"/>
                <a:ext cx="8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latin typeface="Symbol" panose="05050102010706020507" pitchFamily="18" charset="2"/>
                    <a:ea typeface="굴림" panose="020B0600000101010101" pitchFamily="50" charset="-127"/>
                  </a:rPr>
                  <a:t>+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50" name="Rectangle 39">
                <a:extLst>
                  <a:ext uri="{FF2B5EF4-FFF2-40B4-BE49-F238E27FC236}">
                    <a16:creationId xmlns:a16="http://schemas.microsoft.com/office/drawing/2014/main" id="{1274BF1E-EF74-43F3-9EAA-8D155C029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4" y="958"/>
                <a:ext cx="8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latin typeface="Symbol" panose="05050102010706020507" pitchFamily="18" charset="2"/>
                    <a:ea typeface="굴림" panose="020B0600000101010101" pitchFamily="50" charset="-127"/>
                  </a:rPr>
                  <a:t>+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</p:grpSp>
      </p:grpSp>
      <p:graphicFrame>
        <p:nvGraphicFramePr>
          <p:cNvPr id="8198" name="Object 41">
            <a:extLst>
              <a:ext uri="{FF2B5EF4-FFF2-40B4-BE49-F238E27FC236}">
                <a16:creationId xmlns:a16="http://schemas.microsoft.com/office/drawing/2014/main" id="{10BCFF96-2067-4B93-B923-0D3E294D2E1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619500" y="2155825"/>
          <a:ext cx="517366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27400" imgH="203200" progId="Equation.3">
                  <p:embed/>
                </p:oleObj>
              </mc:Choice>
              <mc:Fallback>
                <p:oleObj name="Equation" r:id="rId2" imgW="3327400" imgH="203200" progId="Equation.3">
                  <p:embed/>
                  <p:pic>
                    <p:nvPicPr>
                      <p:cNvPr id="8198" name="Object 41">
                        <a:extLst>
                          <a:ext uri="{FF2B5EF4-FFF2-40B4-BE49-F238E27FC236}">
                            <a16:creationId xmlns:a16="http://schemas.microsoft.com/office/drawing/2014/main" id="{10BCFF96-2067-4B93-B923-0D3E294D2E1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2155825"/>
                        <a:ext cx="517366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9" name="Group 173">
            <a:extLst>
              <a:ext uri="{FF2B5EF4-FFF2-40B4-BE49-F238E27FC236}">
                <a16:creationId xmlns:a16="http://schemas.microsoft.com/office/drawing/2014/main" id="{E75BAC8F-7EE8-40AA-916E-E69DE8BC22BD}"/>
              </a:ext>
            </a:extLst>
          </p:cNvPr>
          <p:cNvGrpSpPr>
            <a:grpSpLocks/>
          </p:cNvGrpSpPr>
          <p:nvPr/>
        </p:nvGrpSpPr>
        <p:grpSpPr bwMode="auto">
          <a:xfrm>
            <a:off x="1192213" y="4284663"/>
            <a:ext cx="5500687" cy="1884362"/>
            <a:chOff x="1290" y="1957"/>
            <a:chExt cx="3465" cy="1187"/>
          </a:xfrm>
        </p:grpSpPr>
        <p:grpSp>
          <p:nvGrpSpPr>
            <p:cNvPr id="8205" name="Group 171">
              <a:extLst>
                <a:ext uri="{FF2B5EF4-FFF2-40B4-BE49-F238E27FC236}">
                  <a16:creationId xmlns:a16="http://schemas.microsoft.com/office/drawing/2014/main" id="{DDA9C959-EC8A-45FA-A60B-69A83F02A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1957"/>
              <a:ext cx="3220" cy="1155"/>
              <a:chOff x="1318" y="2274"/>
              <a:chExt cx="3220" cy="1155"/>
            </a:xfrm>
          </p:grpSpPr>
          <p:sp>
            <p:nvSpPr>
              <p:cNvPr id="8207" name="AutoShape 45">
                <a:extLst>
                  <a:ext uri="{FF2B5EF4-FFF2-40B4-BE49-F238E27FC236}">
                    <a16:creationId xmlns:a16="http://schemas.microsoft.com/office/drawing/2014/main" id="{590379AA-06E5-42D5-8AD0-A43EA96C3A23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1884" y="2209"/>
                <a:ext cx="48" cy="719"/>
              </a:xfrm>
              <a:prstGeom prst="leftBracket">
                <a:avLst>
                  <a:gd name="adj" fmla="val 124826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8208" name="Arc 50">
                <a:extLst>
                  <a:ext uri="{FF2B5EF4-FFF2-40B4-BE49-F238E27FC236}">
                    <a16:creationId xmlns:a16="http://schemas.microsoft.com/office/drawing/2014/main" id="{E39F1949-894E-4279-BE13-972071B0632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32" y="2457"/>
                <a:ext cx="282" cy="64"/>
              </a:xfrm>
              <a:custGeom>
                <a:avLst/>
                <a:gdLst>
                  <a:gd name="T0" fmla="*/ 0 w 42892"/>
                  <a:gd name="T1" fmla="*/ 0 h 21600"/>
                  <a:gd name="T2" fmla="*/ 0 w 42892"/>
                  <a:gd name="T3" fmla="*/ 0 h 21600"/>
                  <a:gd name="T4" fmla="*/ 0 w 4289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892"/>
                  <a:gd name="T10" fmla="*/ 0 h 21600"/>
                  <a:gd name="T11" fmla="*/ 42892 w 4289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92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126" y="0"/>
                      <a:pt x="41119" y="7587"/>
                      <a:pt x="42891" y="17964"/>
                    </a:cubicBezTo>
                  </a:path>
                  <a:path w="42892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126" y="0"/>
                      <a:pt x="41119" y="7587"/>
                      <a:pt x="42891" y="17964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09" name="Arc 51">
                <a:extLst>
                  <a:ext uri="{FF2B5EF4-FFF2-40B4-BE49-F238E27FC236}">
                    <a16:creationId xmlns:a16="http://schemas.microsoft.com/office/drawing/2014/main" id="{587FF1F5-9CDA-4BA7-9A51-409A85D4965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124" y="2457"/>
                <a:ext cx="282" cy="64"/>
              </a:xfrm>
              <a:custGeom>
                <a:avLst/>
                <a:gdLst>
                  <a:gd name="T0" fmla="*/ 0 w 42892"/>
                  <a:gd name="T1" fmla="*/ 0 h 21600"/>
                  <a:gd name="T2" fmla="*/ 0 w 42892"/>
                  <a:gd name="T3" fmla="*/ 0 h 21600"/>
                  <a:gd name="T4" fmla="*/ 0 w 4289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892"/>
                  <a:gd name="T10" fmla="*/ 0 h 21600"/>
                  <a:gd name="T11" fmla="*/ 42892 w 4289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92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126" y="0"/>
                      <a:pt x="41119" y="7587"/>
                      <a:pt x="42891" y="17964"/>
                    </a:cubicBezTo>
                  </a:path>
                  <a:path w="42892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126" y="0"/>
                      <a:pt x="41119" y="7587"/>
                      <a:pt x="42891" y="17964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10" name="Arc 54">
                <a:extLst>
                  <a:ext uri="{FF2B5EF4-FFF2-40B4-BE49-F238E27FC236}">
                    <a16:creationId xmlns:a16="http://schemas.microsoft.com/office/drawing/2014/main" id="{5FB10934-7492-45F9-92E9-D532CF61B4D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715" y="2481"/>
                <a:ext cx="282" cy="64"/>
              </a:xfrm>
              <a:custGeom>
                <a:avLst/>
                <a:gdLst>
                  <a:gd name="T0" fmla="*/ 0 w 42892"/>
                  <a:gd name="T1" fmla="*/ 0 h 21600"/>
                  <a:gd name="T2" fmla="*/ 0 w 42892"/>
                  <a:gd name="T3" fmla="*/ 0 h 21600"/>
                  <a:gd name="T4" fmla="*/ 0 w 4289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892"/>
                  <a:gd name="T10" fmla="*/ 0 h 21600"/>
                  <a:gd name="T11" fmla="*/ 42892 w 4289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92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126" y="0"/>
                      <a:pt x="41119" y="7587"/>
                      <a:pt x="42891" y="17964"/>
                    </a:cubicBezTo>
                  </a:path>
                  <a:path w="42892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126" y="0"/>
                      <a:pt x="41119" y="7587"/>
                      <a:pt x="42891" y="17964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11" name="AutoShape 55">
                <a:extLst>
                  <a:ext uri="{FF2B5EF4-FFF2-40B4-BE49-F238E27FC236}">
                    <a16:creationId xmlns:a16="http://schemas.microsoft.com/office/drawing/2014/main" id="{E9BD1614-5C7D-4C18-BA9D-A98191972CAB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013" y="2401"/>
                <a:ext cx="48" cy="336"/>
              </a:xfrm>
              <a:prstGeom prst="leftBracket">
                <a:avLst>
                  <a:gd name="adj" fmla="val 58333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8212" name="AutoShape 56">
                <a:extLst>
                  <a:ext uri="{FF2B5EF4-FFF2-40B4-BE49-F238E27FC236}">
                    <a16:creationId xmlns:a16="http://schemas.microsoft.com/office/drawing/2014/main" id="{B15897FC-08FD-4F37-942F-522D014640E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955" y="1828"/>
                <a:ext cx="48" cy="939"/>
              </a:xfrm>
              <a:prstGeom prst="leftBracket">
                <a:avLst>
                  <a:gd name="adj" fmla="val 16302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8213" name="Line 59">
                <a:extLst>
                  <a:ext uri="{FF2B5EF4-FFF2-40B4-BE49-F238E27FC236}">
                    <a16:creationId xmlns:a16="http://schemas.microsoft.com/office/drawing/2014/main" id="{E6164344-5F36-431B-BF5B-05981EB53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5" y="2593"/>
                <a:ext cx="0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14" name="AutoShape 60">
                <a:extLst>
                  <a:ext uri="{FF2B5EF4-FFF2-40B4-BE49-F238E27FC236}">
                    <a16:creationId xmlns:a16="http://schemas.microsoft.com/office/drawing/2014/main" id="{9CFFBF47-C962-4965-94C4-96A4D081D9BB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2080" y="2474"/>
                <a:ext cx="48" cy="817"/>
              </a:xfrm>
              <a:prstGeom prst="leftBracket">
                <a:avLst>
                  <a:gd name="adj" fmla="val 14184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8215" name="Arc 61">
                <a:extLst>
                  <a:ext uri="{FF2B5EF4-FFF2-40B4-BE49-F238E27FC236}">
                    <a16:creationId xmlns:a16="http://schemas.microsoft.com/office/drawing/2014/main" id="{50BE997C-3C8E-44C4-A596-3A94355E957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573" y="2795"/>
                <a:ext cx="282" cy="64"/>
              </a:xfrm>
              <a:custGeom>
                <a:avLst/>
                <a:gdLst>
                  <a:gd name="T0" fmla="*/ 0 w 42892"/>
                  <a:gd name="T1" fmla="*/ 0 h 21600"/>
                  <a:gd name="T2" fmla="*/ 0 w 42892"/>
                  <a:gd name="T3" fmla="*/ 0 h 21600"/>
                  <a:gd name="T4" fmla="*/ 0 w 4289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892"/>
                  <a:gd name="T10" fmla="*/ 0 h 21600"/>
                  <a:gd name="T11" fmla="*/ 42892 w 4289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92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126" y="0"/>
                      <a:pt x="41119" y="7587"/>
                      <a:pt x="42891" y="17964"/>
                    </a:cubicBezTo>
                  </a:path>
                  <a:path w="42892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126" y="0"/>
                      <a:pt x="41119" y="7587"/>
                      <a:pt x="42891" y="17964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16" name="Arc 62">
                <a:extLst>
                  <a:ext uri="{FF2B5EF4-FFF2-40B4-BE49-F238E27FC236}">
                    <a16:creationId xmlns:a16="http://schemas.microsoft.com/office/drawing/2014/main" id="{A7194C2B-3684-497C-91EB-A9590D683BA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390" y="2795"/>
                <a:ext cx="282" cy="64"/>
              </a:xfrm>
              <a:custGeom>
                <a:avLst/>
                <a:gdLst>
                  <a:gd name="T0" fmla="*/ 0 w 42892"/>
                  <a:gd name="T1" fmla="*/ 0 h 21600"/>
                  <a:gd name="T2" fmla="*/ 0 w 42892"/>
                  <a:gd name="T3" fmla="*/ 0 h 21600"/>
                  <a:gd name="T4" fmla="*/ 0 w 4289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892"/>
                  <a:gd name="T10" fmla="*/ 0 h 21600"/>
                  <a:gd name="T11" fmla="*/ 42892 w 4289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92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126" y="0"/>
                      <a:pt x="41119" y="7587"/>
                      <a:pt x="42891" y="17964"/>
                    </a:cubicBezTo>
                  </a:path>
                  <a:path w="42892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126" y="0"/>
                      <a:pt x="41119" y="7587"/>
                      <a:pt x="42891" y="17964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17" name="Line 63">
                <a:extLst>
                  <a:ext uri="{FF2B5EF4-FFF2-40B4-BE49-F238E27FC236}">
                    <a16:creationId xmlns:a16="http://schemas.microsoft.com/office/drawing/2014/main" id="{ADF1EA7F-D4E7-4B2F-ADFE-9156D55F9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5" y="2905"/>
                <a:ext cx="123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18" name="Line 64">
                <a:extLst>
                  <a:ext uri="{FF2B5EF4-FFF2-40B4-BE49-F238E27FC236}">
                    <a16:creationId xmlns:a16="http://schemas.microsoft.com/office/drawing/2014/main" id="{55CFF43F-E6A0-4BDE-9039-E3F3C900B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7" y="3243"/>
                <a:ext cx="297" cy="1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8219" name="Group 66">
                <a:extLst>
                  <a:ext uri="{FF2B5EF4-FFF2-40B4-BE49-F238E27FC236}">
                    <a16:creationId xmlns:a16="http://schemas.microsoft.com/office/drawing/2014/main" id="{EE6FBB51-EE5D-431D-A910-EBC7DC7427F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18" y="2309"/>
                <a:ext cx="3220" cy="212"/>
                <a:chOff x="1318" y="2309"/>
                <a:chExt cx="3220" cy="212"/>
              </a:xfrm>
            </p:grpSpPr>
            <p:sp>
              <p:nvSpPr>
                <p:cNvPr id="8292" name="AutoShape 65">
                  <a:extLst>
                    <a:ext uri="{FF2B5EF4-FFF2-40B4-BE49-F238E27FC236}">
                      <a16:creationId xmlns:a16="http://schemas.microsoft.com/office/drawing/2014/main" id="{47722EE6-B848-434B-AACF-D8A4DADEC7E9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318" y="2322"/>
                  <a:ext cx="321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93" name="Rectangle 67">
                  <a:extLst>
                    <a:ext uri="{FF2B5EF4-FFF2-40B4-BE49-F238E27FC236}">
                      <a16:creationId xmlns:a16="http://schemas.microsoft.com/office/drawing/2014/main" id="{F19B6054-CFFD-4CB4-B608-4337C45EB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2326"/>
                  <a:ext cx="5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94" name="Rectangle 68">
                  <a:extLst>
                    <a:ext uri="{FF2B5EF4-FFF2-40B4-BE49-F238E27FC236}">
                      <a16:creationId xmlns:a16="http://schemas.microsoft.com/office/drawing/2014/main" id="{9B738FC1-6DEE-4795-B79D-F67C7699FC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8" y="2326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95" name="Rectangle 69">
                  <a:extLst>
                    <a:ext uri="{FF2B5EF4-FFF2-40B4-BE49-F238E27FC236}">
                      <a16:creationId xmlns:a16="http://schemas.microsoft.com/office/drawing/2014/main" id="{7CD825B4-F610-4DDD-925B-7AE2A4A11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5" y="2326"/>
                  <a:ext cx="102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96" name="Rectangle 70">
                  <a:extLst>
                    <a:ext uri="{FF2B5EF4-FFF2-40B4-BE49-F238E27FC236}">
                      <a16:creationId xmlns:a16="http://schemas.microsoft.com/office/drawing/2014/main" id="{354CD4BF-EA66-4170-B8DE-5CF6FA25BC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" y="2326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97" name="Rectangle 71">
                  <a:extLst>
                    <a:ext uri="{FF2B5EF4-FFF2-40B4-BE49-F238E27FC236}">
                      <a16:creationId xmlns:a16="http://schemas.microsoft.com/office/drawing/2014/main" id="{C481214D-B948-47F0-9493-099E67695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3" y="2326"/>
                  <a:ext cx="102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98" name="Rectangle 72">
                  <a:extLst>
                    <a:ext uri="{FF2B5EF4-FFF2-40B4-BE49-F238E27FC236}">
                      <a16:creationId xmlns:a16="http://schemas.microsoft.com/office/drawing/2014/main" id="{D7FD16A1-EAA8-4D43-B904-228242684D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9" y="2326"/>
                  <a:ext cx="102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99" name="Rectangle 73">
                  <a:extLst>
                    <a:ext uri="{FF2B5EF4-FFF2-40B4-BE49-F238E27FC236}">
                      <a16:creationId xmlns:a16="http://schemas.microsoft.com/office/drawing/2014/main" id="{B96F4C0A-391A-4625-82B4-DA0B298DB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3" y="2326"/>
                  <a:ext cx="102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00" name="Rectangle 74">
                  <a:extLst>
                    <a:ext uri="{FF2B5EF4-FFF2-40B4-BE49-F238E27FC236}">
                      <a16:creationId xmlns:a16="http://schemas.microsoft.com/office/drawing/2014/main" id="{3AAC74F7-0031-455B-918C-FE7E7538F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3" y="2326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01" name="Rectangle 75">
                  <a:extLst>
                    <a:ext uri="{FF2B5EF4-FFF2-40B4-BE49-F238E27FC236}">
                      <a16:creationId xmlns:a16="http://schemas.microsoft.com/office/drawing/2014/main" id="{973B6EB8-9B15-4694-B39E-535F074644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8" y="2326"/>
                  <a:ext cx="5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02" name="Rectangle 76">
                  <a:extLst>
                    <a:ext uri="{FF2B5EF4-FFF2-40B4-BE49-F238E27FC236}">
                      <a16:creationId xmlns:a16="http://schemas.microsoft.com/office/drawing/2014/main" id="{5E09F09E-8245-4357-8286-794549D513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9" y="2326"/>
                  <a:ext cx="10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03" name="Rectangle 77">
                  <a:extLst>
                    <a:ext uri="{FF2B5EF4-FFF2-40B4-BE49-F238E27FC236}">
                      <a16:creationId xmlns:a16="http://schemas.microsoft.com/office/drawing/2014/main" id="{4AF59E22-083C-4214-9D09-882E0F992C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9" y="2326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04" name="Rectangle 78">
                  <a:extLst>
                    <a:ext uri="{FF2B5EF4-FFF2-40B4-BE49-F238E27FC236}">
                      <a16:creationId xmlns:a16="http://schemas.microsoft.com/office/drawing/2014/main" id="{94132BAB-9B0F-48CB-95A4-2F57D68491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5" y="2326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05" name="Rectangle 79">
                  <a:extLst>
                    <a:ext uri="{FF2B5EF4-FFF2-40B4-BE49-F238E27FC236}">
                      <a16:creationId xmlns:a16="http://schemas.microsoft.com/office/drawing/2014/main" id="{3E1B0D98-37E0-408B-9E07-0EECD4F8BC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4" y="2326"/>
                  <a:ext cx="110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06" name="Rectangle 80">
                  <a:extLst>
                    <a:ext uri="{FF2B5EF4-FFF2-40B4-BE49-F238E27FC236}">
                      <a16:creationId xmlns:a16="http://schemas.microsoft.com/office/drawing/2014/main" id="{DB4C9E5C-45AF-4BC8-A5CE-3BB640F29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7" y="2326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07" name="Rectangle 81">
                  <a:extLst>
                    <a:ext uri="{FF2B5EF4-FFF2-40B4-BE49-F238E27FC236}">
                      <a16:creationId xmlns:a16="http://schemas.microsoft.com/office/drawing/2014/main" id="{5A50C5AC-4182-4EA6-A4CC-B5BF486AD7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93" y="2326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08" name="Rectangle 82">
                  <a:extLst>
                    <a:ext uri="{FF2B5EF4-FFF2-40B4-BE49-F238E27FC236}">
                      <a16:creationId xmlns:a16="http://schemas.microsoft.com/office/drawing/2014/main" id="{988314C2-051B-476F-90E7-B6B56573A3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0" y="2326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09" name="Rectangle 83">
                  <a:extLst>
                    <a:ext uri="{FF2B5EF4-FFF2-40B4-BE49-F238E27FC236}">
                      <a16:creationId xmlns:a16="http://schemas.microsoft.com/office/drawing/2014/main" id="{12EE5985-B256-493B-8261-CF98FAC86C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" y="2326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10" name="Rectangle 84">
                  <a:extLst>
                    <a:ext uri="{FF2B5EF4-FFF2-40B4-BE49-F238E27FC236}">
                      <a16:creationId xmlns:a16="http://schemas.microsoft.com/office/drawing/2014/main" id="{875B7815-1602-4F33-A0C6-3C0600579B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7" y="2326"/>
                  <a:ext cx="110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11" name="Rectangle 85">
                  <a:extLst>
                    <a:ext uri="{FF2B5EF4-FFF2-40B4-BE49-F238E27FC236}">
                      <a16:creationId xmlns:a16="http://schemas.microsoft.com/office/drawing/2014/main" id="{22EC9B73-3603-4ECC-A882-8A719E5169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4" y="2326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12" name="Rectangle 86">
                  <a:extLst>
                    <a:ext uri="{FF2B5EF4-FFF2-40B4-BE49-F238E27FC236}">
                      <a16:creationId xmlns:a16="http://schemas.microsoft.com/office/drawing/2014/main" id="{2D766E2D-FCD1-4A3A-9B78-C1A99FA662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7" y="2326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13" name="Rectangle 87">
                  <a:extLst>
                    <a:ext uri="{FF2B5EF4-FFF2-40B4-BE49-F238E27FC236}">
                      <a16:creationId xmlns:a16="http://schemas.microsoft.com/office/drawing/2014/main" id="{841E154D-EB64-457B-9D65-FF3202F275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5" y="2326"/>
                  <a:ext cx="10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14" name="Rectangle 88">
                  <a:extLst>
                    <a:ext uri="{FF2B5EF4-FFF2-40B4-BE49-F238E27FC236}">
                      <a16:creationId xmlns:a16="http://schemas.microsoft.com/office/drawing/2014/main" id="{B5BDA7AE-93F0-41C1-8007-630BC35BF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0" y="2326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15" name="Rectangle 89">
                  <a:extLst>
                    <a:ext uri="{FF2B5EF4-FFF2-40B4-BE49-F238E27FC236}">
                      <a16:creationId xmlns:a16="http://schemas.microsoft.com/office/drawing/2014/main" id="{D62EDBF3-A418-45F1-800D-D739F7DD8D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4" y="2326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16" name="Rectangle 90">
                  <a:extLst>
                    <a:ext uri="{FF2B5EF4-FFF2-40B4-BE49-F238E27FC236}">
                      <a16:creationId xmlns:a16="http://schemas.microsoft.com/office/drawing/2014/main" id="{CA27F8CC-4687-48C2-94E3-537007B1E8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0" y="2309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17" name="Rectangle 91">
                  <a:extLst>
                    <a:ext uri="{FF2B5EF4-FFF2-40B4-BE49-F238E27FC236}">
                      <a16:creationId xmlns:a16="http://schemas.microsoft.com/office/drawing/2014/main" id="{53C36695-679F-4C1D-9DC3-31E7501549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7" y="2309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18" name="Rectangle 92">
                  <a:extLst>
                    <a:ext uri="{FF2B5EF4-FFF2-40B4-BE49-F238E27FC236}">
                      <a16:creationId xmlns:a16="http://schemas.microsoft.com/office/drawing/2014/main" id="{FD91EB56-9D6A-44DD-BE8A-04A39D28E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5" y="2309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19" name="Rectangle 93">
                  <a:extLst>
                    <a:ext uri="{FF2B5EF4-FFF2-40B4-BE49-F238E27FC236}">
                      <a16:creationId xmlns:a16="http://schemas.microsoft.com/office/drawing/2014/main" id="{53CD748F-4274-492A-B72C-3749B8DD54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5" y="2309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20" name="Rectangle 94">
                  <a:extLst>
                    <a:ext uri="{FF2B5EF4-FFF2-40B4-BE49-F238E27FC236}">
                      <a16:creationId xmlns:a16="http://schemas.microsoft.com/office/drawing/2014/main" id="{D1215EAA-F4C6-455B-ACFA-D3FC5BE57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1" y="2309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21" name="Rectangle 95">
                  <a:extLst>
                    <a:ext uri="{FF2B5EF4-FFF2-40B4-BE49-F238E27FC236}">
                      <a16:creationId xmlns:a16="http://schemas.microsoft.com/office/drawing/2014/main" id="{1A3DE015-5EA5-4D19-BF60-AC0520DDC2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9" y="2309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22" name="Rectangle 96">
                  <a:extLst>
                    <a:ext uri="{FF2B5EF4-FFF2-40B4-BE49-F238E27FC236}">
                      <a16:creationId xmlns:a16="http://schemas.microsoft.com/office/drawing/2014/main" id="{B3C90597-F734-4FBC-946E-D56969FEFB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5" y="2309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23" name="Rectangle 97">
                  <a:extLst>
                    <a:ext uri="{FF2B5EF4-FFF2-40B4-BE49-F238E27FC236}">
                      <a16:creationId xmlns:a16="http://schemas.microsoft.com/office/drawing/2014/main" id="{84B67B8E-2ABC-4CCE-BB24-ABC5E6C7CC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5" y="2309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24" name="Rectangle 98">
                  <a:extLst>
                    <a:ext uri="{FF2B5EF4-FFF2-40B4-BE49-F238E27FC236}">
                      <a16:creationId xmlns:a16="http://schemas.microsoft.com/office/drawing/2014/main" id="{EBC41EC9-A08B-4C07-AAB7-32D44D7B78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2" y="2309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8220" name="Group 100">
                <a:extLst>
                  <a:ext uri="{FF2B5EF4-FFF2-40B4-BE49-F238E27FC236}">
                    <a16:creationId xmlns:a16="http://schemas.microsoft.com/office/drawing/2014/main" id="{A4C04F1A-E992-4527-8D1A-585E44CD68E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39" y="2647"/>
                <a:ext cx="2705" cy="212"/>
                <a:chOff x="1339" y="2647"/>
                <a:chExt cx="2705" cy="212"/>
              </a:xfrm>
            </p:grpSpPr>
            <p:sp>
              <p:nvSpPr>
                <p:cNvPr id="8265" name="AutoShape 99">
                  <a:extLst>
                    <a:ext uri="{FF2B5EF4-FFF2-40B4-BE49-F238E27FC236}">
                      <a16:creationId xmlns:a16="http://schemas.microsoft.com/office/drawing/2014/main" id="{50A9C3AC-A68B-4B63-ABA9-AC251379D31D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339" y="2660"/>
                  <a:ext cx="2688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66" name="Rectangle 101">
                  <a:extLst>
                    <a:ext uri="{FF2B5EF4-FFF2-40B4-BE49-F238E27FC236}">
                      <a16:creationId xmlns:a16="http://schemas.microsoft.com/office/drawing/2014/main" id="{FBFADC9F-A29F-4037-9943-1C22699E5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2" y="2664"/>
                  <a:ext cx="102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)]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67" name="Rectangle 102">
                  <a:extLst>
                    <a:ext uri="{FF2B5EF4-FFF2-40B4-BE49-F238E27FC236}">
                      <a16:creationId xmlns:a16="http://schemas.microsoft.com/office/drawing/2014/main" id="{29BFAA01-58A0-4A98-8F26-CC99EA399A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3" y="2664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68" name="Rectangle 103">
                  <a:extLst>
                    <a:ext uri="{FF2B5EF4-FFF2-40B4-BE49-F238E27FC236}">
                      <a16:creationId xmlns:a16="http://schemas.microsoft.com/office/drawing/2014/main" id="{69332A6A-5A1D-4824-8850-9096B6105F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664"/>
                  <a:ext cx="5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69" name="Rectangle 104">
                  <a:extLst>
                    <a:ext uri="{FF2B5EF4-FFF2-40B4-BE49-F238E27FC236}">
                      <a16:creationId xmlns:a16="http://schemas.microsoft.com/office/drawing/2014/main" id="{FB653083-A790-43C9-A7BA-5DF48F2E69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3" y="2664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70" name="Rectangle 105">
                  <a:extLst>
                    <a:ext uri="{FF2B5EF4-FFF2-40B4-BE49-F238E27FC236}">
                      <a16:creationId xmlns:a16="http://schemas.microsoft.com/office/drawing/2014/main" id="{F64C86D4-8221-40EC-80EA-39049B2BDB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4" y="2664"/>
                  <a:ext cx="102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)[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71" name="Rectangle 106">
                  <a:extLst>
                    <a:ext uri="{FF2B5EF4-FFF2-40B4-BE49-F238E27FC236}">
                      <a16:creationId xmlns:a16="http://schemas.microsoft.com/office/drawing/2014/main" id="{0BE30931-27B6-4517-A9CE-8918F6E1EE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0" y="2664"/>
                  <a:ext cx="102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72" name="Rectangle 107">
                  <a:extLst>
                    <a:ext uri="{FF2B5EF4-FFF2-40B4-BE49-F238E27FC236}">
                      <a16:creationId xmlns:a16="http://schemas.microsoft.com/office/drawing/2014/main" id="{A002A4E3-050D-4351-8B85-D3BD48435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1" y="2664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73" name="Rectangle 108">
                  <a:extLst>
                    <a:ext uri="{FF2B5EF4-FFF2-40B4-BE49-F238E27FC236}">
                      <a16:creationId xmlns:a16="http://schemas.microsoft.com/office/drawing/2014/main" id="{7634F032-CE80-4DF6-BC07-9BC8B0C334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6" y="2664"/>
                  <a:ext cx="5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74" name="Rectangle 109">
                  <a:extLst>
                    <a:ext uri="{FF2B5EF4-FFF2-40B4-BE49-F238E27FC236}">
                      <a16:creationId xmlns:a16="http://schemas.microsoft.com/office/drawing/2014/main" id="{DD1AFF48-D238-4790-8F74-D96AE3C3D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2" y="2664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75" name="Rectangle 110">
                  <a:extLst>
                    <a:ext uri="{FF2B5EF4-FFF2-40B4-BE49-F238E27FC236}">
                      <a16:creationId xmlns:a16="http://schemas.microsoft.com/office/drawing/2014/main" id="{2A20AFFF-72BD-4DE1-A3D1-60D9B7D448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1" y="2664"/>
                  <a:ext cx="110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76" name="Rectangle 111">
                  <a:extLst>
                    <a:ext uri="{FF2B5EF4-FFF2-40B4-BE49-F238E27FC236}">
                      <a16:creationId xmlns:a16="http://schemas.microsoft.com/office/drawing/2014/main" id="{80B7F2C1-2356-4A15-A617-A879A9C8D2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4" y="2664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77" name="Rectangle 112">
                  <a:extLst>
                    <a:ext uri="{FF2B5EF4-FFF2-40B4-BE49-F238E27FC236}">
                      <a16:creationId xmlns:a16="http://schemas.microsoft.com/office/drawing/2014/main" id="{8B82A6B6-AAD9-4786-90B7-D5F1857629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0" y="2664"/>
                  <a:ext cx="19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78" name="Rectangle 113">
                  <a:extLst>
                    <a:ext uri="{FF2B5EF4-FFF2-40B4-BE49-F238E27FC236}">
                      <a16:creationId xmlns:a16="http://schemas.microsoft.com/office/drawing/2014/main" id="{603996DE-CC1F-4F4C-9ACD-766D91CD0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4" y="2664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79" name="Rectangle 114">
                  <a:extLst>
                    <a:ext uri="{FF2B5EF4-FFF2-40B4-BE49-F238E27FC236}">
                      <a16:creationId xmlns:a16="http://schemas.microsoft.com/office/drawing/2014/main" id="{2FB1CBA4-DEC2-4B24-BBC3-B271F1F757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1" y="2664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80" name="Rectangle 115">
                  <a:extLst>
                    <a:ext uri="{FF2B5EF4-FFF2-40B4-BE49-F238E27FC236}">
                      <a16:creationId xmlns:a16="http://schemas.microsoft.com/office/drawing/2014/main" id="{55CBBEB6-6186-470D-B4F2-652B221273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4" y="2664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81" name="Rectangle 116">
                  <a:extLst>
                    <a:ext uri="{FF2B5EF4-FFF2-40B4-BE49-F238E27FC236}">
                      <a16:creationId xmlns:a16="http://schemas.microsoft.com/office/drawing/2014/main" id="{F46393B1-9684-44E2-8840-522AC614A7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8" y="2664"/>
                  <a:ext cx="110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82" name="Rectangle 117">
                  <a:extLst>
                    <a:ext uri="{FF2B5EF4-FFF2-40B4-BE49-F238E27FC236}">
                      <a16:creationId xmlns:a16="http://schemas.microsoft.com/office/drawing/2014/main" id="{69D31A20-B5A0-4585-8692-4EDBA42420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3" y="2664"/>
                  <a:ext cx="10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83" name="Rectangle 118">
                  <a:extLst>
                    <a:ext uri="{FF2B5EF4-FFF2-40B4-BE49-F238E27FC236}">
                      <a16:creationId xmlns:a16="http://schemas.microsoft.com/office/drawing/2014/main" id="{F50A2B78-752E-4891-B48D-615E955C00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8" y="2664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84" name="Rectangle 119">
                  <a:extLst>
                    <a:ext uri="{FF2B5EF4-FFF2-40B4-BE49-F238E27FC236}">
                      <a16:creationId xmlns:a16="http://schemas.microsoft.com/office/drawing/2014/main" id="{3ED896FD-2E9A-4C3A-BFB7-C2AD0953B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1" y="2664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85" name="Rectangle 120">
                  <a:extLst>
                    <a:ext uri="{FF2B5EF4-FFF2-40B4-BE49-F238E27FC236}">
                      <a16:creationId xmlns:a16="http://schemas.microsoft.com/office/drawing/2014/main" id="{3822DC03-83BB-4974-9768-EE596224CE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4" y="2647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86" name="Rectangle 121">
                  <a:extLst>
                    <a:ext uri="{FF2B5EF4-FFF2-40B4-BE49-F238E27FC236}">
                      <a16:creationId xmlns:a16="http://schemas.microsoft.com/office/drawing/2014/main" id="{D7412E75-E17A-49A9-9A5D-2B0B58A15A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9" y="2647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87" name="Rectangle 122">
                  <a:extLst>
                    <a:ext uri="{FF2B5EF4-FFF2-40B4-BE49-F238E27FC236}">
                      <a16:creationId xmlns:a16="http://schemas.microsoft.com/office/drawing/2014/main" id="{17BCB5BA-2941-45F8-AA54-6A38A87300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6" y="2647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88" name="Rectangle 123">
                  <a:extLst>
                    <a:ext uri="{FF2B5EF4-FFF2-40B4-BE49-F238E27FC236}">
                      <a16:creationId xmlns:a16="http://schemas.microsoft.com/office/drawing/2014/main" id="{976335D8-F94B-469E-8B9E-184601101F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2" y="2647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89" name="Rectangle 124">
                  <a:extLst>
                    <a:ext uri="{FF2B5EF4-FFF2-40B4-BE49-F238E27FC236}">
                      <a16:creationId xmlns:a16="http://schemas.microsoft.com/office/drawing/2014/main" id="{762819F5-44DB-45A8-88F4-7C8741AA16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3" y="2647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90" name="Rectangle 125">
                  <a:extLst>
                    <a:ext uri="{FF2B5EF4-FFF2-40B4-BE49-F238E27FC236}">
                      <a16:creationId xmlns:a16="http://schemas.microsoft.com/office/drawing/2014/main" id="{6416A7C1-940B-4E36-9F10-02D828769C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9" y="2647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91" name="Rectangle 126">
                  <a:extLst>
                    <a:ext uri="{FF2B5EF4-FFF2-40B4-BE49-F238E27FC236}">
                      <a16:creationId xmlns:a16="http://schemas.microsoft.com/office/drawing/2014/main" id="{B43000B6-19A2-4052-AA3B-813A9C04C4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8" y="2647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=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8221" name="Group 128">
                <a:extLst>
                  <a:ext uri="{FF2B5EF4-FFF2-40B4-BE49-F238E27FC236}">
                    <a16:creationId xmlns:a16="http://schemas.microsoft.com/office/drawing/2014/main" id="{33C8A364-538E-4A31-9B59-9C556EB3E9B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39" y="2966"/>
                <a:ext cx="2166" cy="212"/>
                <a:chOff x="1339" y="2966"/>
                <a:chExt cx="2166" cy="212"/>
              </a:xfrm>
            </p:grpSpPr>
            <p:sp>
              <p:nvSpPr>
                <p:cNvPr id="8243" name="AutoShape 127">
                  <a:extLst>
                    <a:ext uri="{FF2B5EF4-FFF2-40B4-BE49-F238E27FC236}">
                      <a16:creationId xmlns:a16="http://schemas.microsoft.com/office/drawing/2014/main" id="{C9BD30A3-473D-4768-9B43-8B74E2A6123C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339" y="2979"/>
                  <a:ext cx="2165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44" name="Rectangle 129">
                  <a:extLst>
                    <a:ext uri="{FF2B5EF4-FFF2-40B4-BE49-F238E27FC236}">
                      <a16:creationId xmlns:a16="http://schemas.microsoft.com/office/drawing/2014/main" id="{060E8046-E353-48FC-969B-0E4CB19E2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4" y="2983"/>
                  <a:ext cx="5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45" name="Rectangle 130">
                  <a:extLst>
                    <a:ext uri="{FF2B5EF4-FFF2-40B4-BE49-F238E27FC236}">
                      <a16:creationId xmlns:a16="http://schemas.microsoft.com/office/drawing/2014/main" id="{B72FF85E-6C76-4151-80B0-499D42022D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7" y="2983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46" name="Rectangle 131">
                  <a:extLst>
                    <a:ext uri="{FF2B5EF4-FFF2-40B4-BE49-F238E27FC236}">
                      <a16:creationId xmlns:a16="http://schemas.microsoft.com/office/drawing/2014/main" id="{97FD8BF1-3154-4ED7-8BE7-DDF4950C9B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" y="2983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47" name="Rectangle 132">
                  <a:extLst>
                    <a:ext uri="{FF2B5EF4-FFF2-40B4-BE49-F238E27FC236}">
                      <a16:creationId xmlns:a16="http://schemas.microsoft.com/office/drawing/2014/main" id="{ABED87AD-1C87-48E0-B127-5157926A0F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4" y="2983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48" name="Rectangle 133">
                  <a:extLst>
                    <a:ext uri="{FF2B5EF4-FFF2-40B4-BE49-F238E27FC236}">
                      <a16:creationId xmlns:a16="http://schemas.microsoft.com/office/drawing/2014/main" id="{D4F4D912-2C71-4454-897C-5E9D32FD45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5" y="2983"/>
                  <a:ext cx="102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49" name="Rectangle 134">
                  <a:extLst>
                    <a:ext uri="{FF2B5EF4-FFF2-40B4-BE49-F238E27FC236}">
                      <a16:creationId xmlns:a16="http://schemas.microsoft.com/office/drawing/2014/main" id="{366E8DF5-2DC9-40B7-B720-C2434FECBA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1" y="2983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50" name="Rectangle 135">
                  <a:extLst>
                    <a:ext uri="{FF2B5EF4-FFF2-40B4-BE49-F238E27FC236}">
                      <a16:creationId xmlns:a16="http://schemas.microsoft.com/office/drawing/2014/main" id="{3C715424-8DD5-4B96-8AB3-D6881B4022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6" y="2983"/>
                  <a:ext cx="5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51" name="Rectangle 136">
                  <a:extLst>
                    <a:ext uri="{FF2B5EF4-FFF2-40B4-BE49-F238E27FC236}">
                      <a16:creationId xmlns:a16="http://schemas.microsoft.com/office/drawing/2014/main" id="{DFB27300-DFE8-47D4-929F-73AFCBB18C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4" y="2983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52" name="Rectangle 137">
                  <a:extLst>
                    <a:ext uri="{FF2B5EF4-FFF2-40B4-BE49-F238E27FC236}">
                      <a16:creationId xmlns:a16="http://schemas.microsoft.com/office/drawing/2014/main" id="{D892558F-88C9-4B7F-A002-9A3BC14A8F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8" y="2983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53" name="Rectangle 138">
                  <a:extLst>
                    <a:ext uri="{FF2B5EF4-FFF2-40B4-BE49-F238E27FC236}">
                      <a16:creationId xmlns:a16="http://schemas.microsoft.com/office/drawing/2014/main" id="{1F9A3657-FBD4-405A-84A3-170EE60D1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0" y="2983"/>
                  <a:ext cx="110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54" name="Rectangle 139">
                  <a:extLst>
                    <a:ext uri="{FF2B5EF4-FFF2-40B4-BE49-F238E27FC236}">
                      <a16:creationId xmlns:a16="http://schemas.microsoft.com/office/drawing/2014/main" id="{8123389F-56F8-4EB4-8C16-D78DBAE244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5" y="2983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55" name="Rectangle 140">
                  <a:extLst>
                    <a:ext uri="{FF2B5EF4-FFF2-40B4-BE49-F238E27FC236}">
                      <a16:creationId xmlns:a16="http://schemas.microsoft.com/office/drawing/2014/main" id="{763F97B1-3891-4B85-82DE-517EDD4E6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0" y="2983"/>
                  <a:ext cx="19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56" name="Rectangle 141">
                  <a:extLst>
                    <a:ext uri="{FF2B5EF4-FFF2-40B4-BE49-F238E27FC236}">
                      <a16:creationId xmlns:a16="http://schemas.microsoft.com/office/drawing/2014/main" id="{A8A2D11F-DFF0-48AA-9BDB-BB73B74AC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8" y="2983"/>
                  <a:ext cx="20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57" name="Rectangle 142">
                  <a:extLst>
                    <a:ext uri="{FF2B5EF4-FFF2-40B4-BE49-F238E27FC236}">
                      <a16:creationId xmlns:a16="http://schemas.microsoft.com/office/drawing/2014/main" id="{68A4EBA3-CEDF-4F1D-AD0B-31EBAA5F07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2" y="2983"/>
                  <a:ext cx="10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58" name="Rectangle 143">
                  <a:extLst>
                    <a:ext uri="{FF2B5EF4-FFF2-40B4-BE49-F238E27FC236}">
                      <a16:creationId xmlns:a16="http://schemas.microsoft.com/office/drawing/2014/main" id="{7D092946-C685-48E8-B2E0-AF96B3D394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7" y="2983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59" name="Rectangle 144">
                  <a:extLst>
                    <a:ext uri="{FF2B5EF4-FFF2-40B4-BE49-F238E27FC236}">
                      <a16:creationId xmlns:a16="http://schemas.microsoft.com/office/drawing/2014/main" id="{A0AC37A4-00D1-4F66-B92B-F42FD61ABA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1" y="2983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60" name="Rectangle 145">
                  <a:extLst>
                    <a:ext uri="{FF2B5EF4-FFF2-40B4-BE49-F238E27FC236}">
                      <a16:creationId xmlns:a16="http://schemas.microsoft.com/office/drawing/2014/main" id="{5D003254-BBD8-40D6-8FED-DB02EBE6B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4" y="2966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61" name="Rectangle 146">
                  <a:extLst>
                    <a:ext uri="{FF2B5EF4-FFF2-40B4-BE49-F238E27FC236}">
                      <a16:creationId xmlns:a16="http://schemas.microsoft.com/office/drawing/2014/main" id="{042A9E37-2792-40BC-B48E-31D963C0D1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2966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62" name="Rectangle 147">
                  <a:extLst>
                    <a:ext uri="{FF2B5EF4-FFF2-40B4-BE49-F238E27FC236}">
                      <a16:creationId xmlns:a16="http://schemas.microsoft.com/office/drawing/2014/main" id="{EDC731D4-FD68-435D-BA8C-E27536A0CB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2" y="2966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63" name="Rectangle 148">
                  <a:extLst>
                    <a:ext uri="{FF2B5EF4-FFF2-40B4-BE49-F238E27FC236}">
                      <a16:creationId xmlns:a16="http://schemas.microsoft.com/office/drawing/2014/main" id="{9C5FE8FA-0A52-476E-A962-6382575EF0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9" y="2966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64" name="Rectangle 149">
                  <a:extLst>
                    <a:ext uri="{FF2B5EF4-FFF2-40B4-BE49-F238E27FC236}">
                      <a16:creationId xmlns:a16="http://schemas.microsoft.com/office/drawing/2014/main" id="{561564BB-6016-4301-967E-E7083E615B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8" y="2966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=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8222" name="Group 151">
                <a:extLst>
                  <a:ext uri="{FF2B5EF4-FFF2-40B4-BE49-F238E27FC236}">
                    <a16:creationId xmlns:a16="http://schemas.microsoft.com/office/drawing/2014/main" id="{6A98B9C4-DD5E-4930-81E2-3B2BC7C3F8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43" y="3230"/>
                <a:ext cx="2383" cy="199"/>
                <a:chOff x="1343" y="3230"/>
                <a:chExt cx="2383" cy="199"/>
              </a:xfrm>
            </p:grpSpPr>
            <p:sp>
              <p:nvSpPr>
                <p:cNvPr id="8223" name="AutoShape 150">
                  <a:extLst>
                    <a:ext uri="{FF2B5EF4-FFF2-40B4-BE49-F238E27FC236}">
                      <a16:creationId xmlns:a16="http://schemas.microsoft.com/office/drawing/2014/main" id="{DF40B19A-92D5-42C4-8BD2-2963DE89335B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343" y="3243"/>
                  <a:ext cx="237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24" name="Rectangle 152">
                  <a:extLst>
                    <a:ext uri="{FF2B5EF4-FFF2-40B4-BE49-F238E27FC236}">
                      <a16:creationId xmlns:a16="http://schemas.microsoft.com/office/drawing/2014/main" id="{1C17152F-38B3-497C-8A3C-CD895E488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3" y="3247"/>
                  <a:ext cx="20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25" name="Rectangle 153">
                  <a:extLst>
                    <a:ext uri="{FF2B5EF4-FFF2-40B4-BE49-F238E27FC236}">
                      <a16:creationId xmlns:a16="http://schemas.microsoft.com/office/drawing/2014/main" id="{82D2CA23-1F69-49B0-8B35-F48174F0B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6" y="3247"/>
                  <a:ext cx="10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26" name="Rectangle 154">
                  <a:extLst>
                    <a:ext uri="{FF2B5EF4-FFF2-40B4-BE49-F238E27FC236}">
                      <a16:creationId xmlns:a16="http://schemas.microsoft.com/office/drawing/2014/main" id="{6CC3BB99-829C-42A5-A070-EDF2385545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1" y="3247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27" name="Rectangle 155">
                  <a:extLst>
                    <a:ext uri="{FF2B5EF4-FFF2-40B4-BE49-F238E27FC236}">
                      <a16:creationId xmlns:a16="http://schemas.microsoft.com/office/drawing/2014/main" id="{1069E7AD-22B2-408C-B85D-6CC78FF4E4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5" y="3247"/>
                  <a:ext cx="186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28" name="Rectangle 156">
                  <a:extLst>
                    <a:ext uri="{FF2B5EF4-FFF2-40B4-BE49-F238E27FC236}">
                      <a16:creationId xmlns:a16="http://schemas.microsoft.com/office/drawing/2014/main" id="{F2987EEE-ED8E-4FC2-8FE6-2BED8DB64A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9" y="3247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29" name="Rectangle 157">
                  <a:extLst>
                    <a:ext uri="{FF2B5EF4-FFF2-40B4-BE49-F238E27FC236}">
                      <a16:creationId xmlns:a16="http://schemas.microsoft.com/office/drawing/2014/main" id="{78EC4F07-2C45-41A9-8F18-F0DB74F46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0" y="3247"/>
                  <a:ext cx="20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BD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30" name="Rectangle 158">
                  <a:extLst>
                    <a:ext uri="{FF2B5EF4-FFF2-40B4-BE49-F238E27FC236}">
                      <a16:creationId xmlns:a16="http://schemas.microsoft.com/office/drawing/2014/main" id="{7ED754D8-9384-4C7C-A5F9-DC527591EF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5" y="3247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31" name="Rectangle 159">
                  <a:extLst>
                    <a:ext uri="{FF2B5EF4-FFF2-40B4-BE49-F238E27FC236}">
                      <a16:creationId xmlns:a16="http://schemas.microsoft.com/office/drawing/2014/main" id="{4369AD97-3BB4-452B-8D59-E511E08B63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9" y="3247"/>
                  <a:ext cx="28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ABC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32" name="Rectangle 160">
                  <a:extLst>
                    <a:ext uri="{FF2B5EF4-FFF2-40B4-BE49-F238E27FC236}">
                      <a16:creationId xmlns:a16="http://schemas.microsoft.com/office/drawing/2014/main" id="{4698C935-B4A7-4D0E-A63A-8406BC6EC4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4" y="3247"/>
                  <a:ext cx="19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33" name="Rectangle 161">
                  <a:extLst>
                    <a:ext uri="{FF2B5EF4-FFF2-40B4-BE49-F238E27FC236}">
                      <a16:creationId xmlns:a16="http://schemas.microsoft.com/office/drawing/2014/main" id="{4E902C61-4CDD-4B79-A962-53E709259E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6" y="3247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34" name="Rectangle 162">
                  <a:extLst>
                    <a:ext uri="{FF2B5EF4-FFF2-40B4-BE49-F238E27FC236}">
                      <a16:creationId xmlns:a16="http://schemas.microsoft.com/office/drawing/2014/main" id="{CE848C1D-0CF8-421D-AA6B-4883B21989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9" y="3247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35" name="Rectangle 163">
                  <a:extLst>
                    <a:ext uri="{FF2B5EF4-FFF2-40B4-BE49-F238E27FC236}">
                      <a16:creationId xmlns:a16="http://schemas.microsoft.com/office/drawing/2014/main" id="{94EB0430-1F45-4A9A-9343-46A95C8507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8" y="3247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36" name="Rectangle 164">
                  <a:extLst>
                    <a:ext uri="{FF2B5EF4-FFF2-40B4-BE49-F238E27FC236}">
                      <a16:creationId xmlns:a16="http://schemas.microsoft.com/office/drawing/2014/main" id="{14C6CDD8-F944-49F3-B346-EED06E542C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3" y="3247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37" name="Rectangle 165">
                  <a:extLst>
                    <a:ext uri="{FF2B5EF4-FFF2-40B4-BE49-F238E27FC236}">
                      <a16:creationId xmlns:a16="http://schemas.microsoft.com/office/drawing/2014/main" id="{C3F6D581-A043-4AE0-B54A-D8B7908DB7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4" y="3247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38" name="Rectangle 166">
                  <a:extLst>
                    <a:ext uri="{FF2B5EF4-FFF2-40B4-BE49-F238E27FC236}">
                      <a16:creationId xmlns:a16="http://schemas.microsoft.com/office/drawing/2014/main" id="{A096D085-EF1F-4F81-A83A-EDAB90E55F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5" y="3230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39" name="Rectangle 167">
                  <a:extLst>
                    <a:ext uri="{FF2B5EF4-FFF2-40B4-BE49-F238E27FC236}">
                      <a16:creationId xmlns:a16="http://schemas.microsoft.com/office/drawing/2014/main" id="{4651F316-19C9-4E84-87FA-FE5110A5E3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5" y="3230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40" name="Rectangle 168">
                  <a:extLst>
                    <a:ext uri="{FF2B5EF4-FFF2-40B4-BE49-F238E27FC236}">
                      <a16:creationId xmlns:a16="http://schemas.microsoft.com/office/drawing/2014/main" id="{935E02A5-6CD5-4691-BC98-6736F8D53C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0" y="3230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41" name="Rectangle 169">
                  <a:extLst>
                    <a:ext uri="{FF2B5EF4-FFF2-40B4-BE49-F238E27FC236}">
                      <a16:creationId xmlns:a16="http://schemas.microsoft.com/office/drawing/2014/main" id="{06D4BBA4-4291-454E-B06E-2181197022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4" y="3230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42" name="Rectangle 170">
                  <a:extLst>
                    <a:ext uri="{FF2B5EF4-FFF2-40B4-BE49-F238E27FC236}">
                      <a16:creationId xmlns:a16="http://schemas.microsoft.com/office/drawing/2014/main" id="{3B263947-4970-4031-8708-0A185E8425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2" y="3230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=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</p:grpSp>
        </p:grpSp>
        <p:sp>
          <p:nvSpPr>
            <p:cNvPr id="8206" name="Text Box 172">
              <a:extLst>
                <a:ext uri="{FF2B5EF4-FFF2-40B4-BE49-F238E27FC236}">
                  <a16:creationId xmlns:a16="http://schemas.microsoft.com/office/drawing/2014/main" id="{F3E5CFB1-AE48-4C8D-BDB8-87243C315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13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(3-4)</a:t>
              </a:r>
            </a:p>
          </p:txBody>
        </p:sp>
      </p:grpSp>
      <p:sp>
        <p:nvSpPr>
          <p:cNvPr id="8200" name="Rectangle 175">
            <a:extLst>
              <a:ext uri="{FF2B5EF4-FFF2-40B4-BE49-F238E27FC236}">
                <a16:creationId xmlns:a16="http://schemas.microsoft.com/office/drawing/2014/main" id="{C090241B-4656-41E4-9B7C-83006099E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1419225"/>
            <a:ext cx="342265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ko-KR" altLang="en-US" sz="2000" b="1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Theorem for multiplying out </a:t>
            </a:r>
          </a:p>
        </p:txBody>
      </p:sp>
      <p:sp>
        <p:nvSpPr>
          <p:cNvPr id="8201" name="Rectangle 176">
            <a:extLst>
              <a:ext uri="{FF2B5EF4-FFF2-40B4-BE49-F238E27FC236}">
                <a16:creationId xmlns:a16="http://schemas.microsoft.com/office/drawing/2014/main" id="{5427868D-5279-412D-BCF8-E6AB198A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2155825"/>
            <a:ext cx="2844800" cy="60166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Multiplying out </a:t>
            </a:r>
            <a:b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using distributive laws</a:t>
            </a:r>
            <a:endParaRPr lang="en-US" altLang="ko-KR" sz="2000" b="1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sp>
        <p:nvSpPr>
          <p:cNvPr id="8202" name="Freeform 178">
            <a:extLst>
              <a:ext uri="{FF2B5EF4-FFF2-40B4-BE49-F238E27FC236}">
                <a16:creationId xmlns:a16="http://schemas.microsoft.com/office/drawing/2014/main" id="{7E4591B8-37D6-432A-A491-C0E959C2EFD2}"/>
              </a:ext>
            </a:extLst>
          </p:cNvPr>
          <p:cNvSpPr>
            <a:spLocks/>
          </p:cNvSpPr>
          <p:nvPr/>
        </p:nvSpPr>
        <p:spPr bwMode="auto">
          <a:xfrm>
            <a:off x="2878138" y="2503488"/>
            <a:ext cx="4002087" cy="479425"/>
          </a:xfrm>
          <a:custGeom>
            <a:avLst/>
            <a:gdLst>
              <a:gd name="T0" fmla="*/ 0 w 2521"/>
              <a:gd name="T1" fmla="*/ 2147483646 h 302"/>
              <a:gd name="T2" fmla="*/ 2147483646 w 2521"/>
              <a:gd name="T3" fmla="*/ 2147483646 h 302"/>
              <a:gd name="T4" fmla="*/ 2147483646 w 2521"/>
              <a:gd name="T5" fmla="*/ 2147483646 h 302"/>
              <a:gd name="T6" fmla="*/ 2147483646 w 2521"/>
              <a:gd name="T7" fmla="*/ 2147483646 h 302"/>
              <a:gd name="T8" fmla="*/ 2147483646 w 2521"/>
              <a:gd name="T9" fmla="*/ 2147483646 h 302"/>
              <a:gd name="T10" fmla="*/ 2147483646 w 2521"/>
              <a:gd name="T11" fmla="*/ 2147483646 h 302"/>
              <a:gd name="T12" fmla="*/ 2147483646 w 2521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1"/>
              <a:gd name="T22" fmla="*/ 0 h 302"/>
              <a:gd name="T23" fmla="*/ 2521 w 2521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1" h="302">
                <a:moveTo>
                  <a:pt x="0" y="151"/>
                </a:moveTo>
                <a:cubicBezTo>
                  <a:pt x="490" y="207"/>
                  <a:pt x="980" y="264"/>
                  <a:pt x="1246" y="283"/>
                </a:cubicBezTo>
                <a:cubicBezTo>
                  <a:pt x="1512" y="302"/>
                  <a:pt x="1478" y="278"/>
                  <a:pt x="1596" y="264"/>
                </a:cubicBezTo>
                <a:cubicBezTo>
                  <a:pt x="1714" y="250"/>
                  <a:pt x="1837" y="222"/>
                  <a:pt x="1955" y="198"/>
                </a:cubicBezTo>
                <a:cubicBezTo>
                  <a:pt x="2073" y="174"/>
                  <a:pt x="2221" y="142"/>
                  <a:pt x="2304" y="123"/>
                </a:cubicBezTo>
                <a:cubicBezTo>
                  <a:pt x="2387" y="104"/>
                  <a:pt x="2419" y="105"/>
                  <a:pt x="2455" y="85"/>
                </a:cubicBezTo>
                <a:cubicBezTo>
                  <a:pt x="2491" y="65"/>
                  <a:pt x="2510" y="14"/>
                  <a:pt x="2521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3" name="Text Box 179">
            <a:extLst>
              <a:ext uri="{FF2B5EF4-FFF2-40B4-BE49-F238E27FC236}">
                <a16:creationId xmlns:a16="http://schemas.microsoft.com/office/drawing/2014/main" id="{53AB036D-E6EF-4488-B820-66CAE5C63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2792413"/>
            <a:ext cx="1949450" cy="396875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2000">
                <a:ea typeface="굴림" panose="020B0600000101010101" pitchFamily="50" charset="-127"/>
              </a:rPr>
              <a:t>Redundant terms</a:t>
            </a:r>
          </a:p>
        </p:txBody>
      </p:sp>
      <p:sp>
        <p:nvSpPr>
          <p:cNvPr id="8204" name="Rectangle 180">
            <a:extLst>
              <a:ext uri="{FF2B5EF4-FFF2-40B4-BE49-F238E27FC236}">
                <a16:creationId xmlns:a16="http://schemas.microsoft.com/office/drawing/2014/main" id="{789B1B9B-A4D9-4360-B9FC-AA7C4C982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3603625"/>
            <a:ext cx="6778625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Multiplying out: use 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distributive laws and theorem (3-3)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>
            <a:extLst>
              <a:ext uri="{FF2B5EF4-FFF2-40B4-BE49-F238E27FC236}">
                <a16:creationId xmlns:a16="http://schemas.microsoft.com/office/drawing/2014/main" id="{32811A52-D874-41F8-8143-9856D97CFA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B18A87-472A-48E9-9B6D-98540C2C219C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20C6E7B6-DDCA-410F-9F5F-4F3759E65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360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3.1  Multiplying Out and Factoring Expressions</a:t>
            </a:r>
            <a:endParaRPr lang="ko-KR" altLang="en-US" sz="360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grpSp>
        <p:nvGrpSpPr>
          <p:cNvPr id="9220" name="Group 166">
            <a:extLst>
              <a:ext uri="{FF2B5EF4-FFF2-40B4-BE49-F238E27FC236}">
                <a16:creationId xmlns:a16="http://schemas.microsoft.com/office/drawing/2014/main" id="{FF905DDD-444F-4018-8780-660A5F0A131F}"/>
              </a:ext>
            </a:extLst>
          </p:cNvPr>
          <p:cNvGrpSpPr>
            <a:grpSpLocks/>
          </p:cNvGrpSpPr>
          <p:nvPr/>
        </p:nvGrpSpPr>
        <p:grpSpPr bwMode="auto">
          <a:xfrm>
            <a:off x="1868488" y="3376613"/>
            <a:ext cx="5894387" cy="2890837"/>
            <a:chOff x="1436" y="746"/>
            <a:chExt cx="3873" cy="1863"/>
          </a:xfrm>
        </p:grpSpPr>
        <p:grpSp>
          <p:nvGrpSpPr>
            <p:cNvPr id="9251" name="Group 164">
              <a:extLst>
                <a:ext uri="{FF2B5EF4-FFF2-40B4-BE49-F238E27FC236}">
                  <a16:creationId xmlns:a16="http://schemas.microsoft.com/office/drawing/2014/main" id="{E9DAFACA-3E8C-46F3-992E-9455F4453B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6" y="746"/>
              <a:ext cx="3337" cy="1847"/>
              <a:chOff x="1759" y="708"/>
              <a:chExt cx="3337" cy="1847"/>
            </a:xfrm>
          </p:grpSpPr>
          <p:grpSp>
            <p:nvGrpSpPr>
              <p:cNvPr id="9253" name="Group 99">
                <a:extLst>
                  <a:ext uri="{FF2B5EF4-FFF2-40B4-BE49-F238E27FC236}">
                    <a16:creationId xmlns:a16="http://schemas.microsoft.com/office/drawing/2014/main" id="{47E2AB73-94C2-4272-9AC4-80252456B7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0" y="708"/>
                <a:ext cx="1833" cy="650"/>
                <a:chOff x="1760" y="708"/>
                <a:chExt cx="1833" cy="650"/>
              </a:xfrm>
            </p:grpSpPr>
            <p:sp>
              <p:nvSpPr>
                <p:cNvPr id="9366" name="AutoShape 7">
                  <a:extLst>
                    <a:ext uri="{FF2B5EF4-FFF2-40B4-BE49-F238E27FC236}">
                      <a16:creationId xmlns:a16="http://schemas.microsoft.com/office/drawing/2014/main" id="{4B7EFB78-D63D-4331-AC0A-BA5EE3DEBD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985" y="1000"/>
                  <a:ext cx="96" cy="274"/>
                </a:xfrm>
                <a:prstGeom prst="rightBrace">
                  <a:avLst>
                    <a:gd name="adj1" fmla="val 23785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67" name="AutoShape 8">
                  <a:extLst>
                    <a:ext uri="{FF2B5EF4-FFF2-40B4-BE49-F238E27FC236}">
                      <a16:creationId xmlns:a16="http://schemas.microsoft.com/office/drawing/2014/main" id="{D9D12663-6A7C-4A3F-A0A4-80B41A7458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918" y="623"/>
                  <a:ext cx="96" cy="1028"/>
                </a:xfrm>
                <a:prstGeom prst="rightBrace">
                  <a:avLst>
                    <a:gd name="adj1" fmla="val 89236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grpSp>
              <p:nvGrpSpPr>
                <p:cNvPr id="9368" name="Group 12">
                  <a:extLst>
                    <a:ext uri="{FF2B5EF4-FFF2-40B4-BE49-F238E27FC236}">
                      <a16:creationId xmlns:a16="http://schemas.microsoft.com/office/drawing/2014/main" id="{B2C1AA8F-398D-4339-81AB-83B2917D745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760" y="708"/>
                  <a:ext cx="1833" cy="650"/>
                  <a:chOff x="1800" y="723"/>
                  <a:chExt cx="1833" cy="650"/>
                </a:xfrm>
              </p:grpSpPr>
              <p:sp>
                <p:nvSpPr>
                  <p:cNvPr id="9369" name="AutoShape 11">
                    <a:extLst>
                      <a:ext uri="{FF2B5EF4-FFF2-40B4-BE49-F238E27FC236}">
                        <a16:creationId xmlns:a16="http://schemas.microsoft.com/office/drawing/2014/main" id="{4F837ECA-A7C2-42A1-A164-6CB28448B2D3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1800" y="737"/>
                    <a:ext cx="1828" cy="60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9370" name="Rectangle 13">
                    <a:extLst>
                      <a:ext uri="{FF2B5EF4-FFF2-40B4-BE49-F238E27FC236}">
                        <a16:creationId xmlns:a16="http://schemas.microsoft.com/office/drawing/2014/main" id="{60BB2842-C403-4B7E-983D-18CAFBD5B0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4" y="1187"/>
                    <a:ext cx="88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Y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71" name="Rectangle 14">
                    <a:extLst>
                      <a:ext uri="{FF2B5EF4-FFF2-40B4-BE49-F238E27FC236}">
                        <a16:creationId xmlns:a16="http://schemas.microsoft.com/office/drawing/2014/main" id="{4B4D4FEC-6046-494C-98E4-B32799E210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17" y="1187"/>
                    <a:ext cx="9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X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72" name="Rectangle 15">
                    <a:extLst>
                      <a:ext uri="{FF2B5EF4-FFF2-40B4-BE49-F238E27FC236}">
                        <a16:creationId xmlns:a16="http://schemas.microsoft.com/office/drawing/2014/main" id="{24408585-7DD0-4F6C-A2C1-87A9F9D9DB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2" y="1187"/>
                    <a:ext cx="186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XZ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73" name="Rectangle 16">
                    <a:extLst>
                      <a:ext uri="{FF2B5EF4-FFF2-40B4-BE49-F238E27FC236}">
                        <a16:creationId xmlns:a16="http://schemas.microsoft.com/office/drawing/2014/main" id="{C373D5E7-500B-4CE8-B68C-FCD0FFF8D4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05" y="964"/>
                    <a:ext cx="212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DE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74" name="Rectangle 17">
                    <a:extLst>
                      <a:ext uri="{FF2B5EF4-FFF2-40B4-BE49-F238E27FC236}">
                        <a16:creationId xmlns:a16="http://schemas.microsoft.com/office/drawing/2014/main" id="{8E43166B-0B39-4E76-BAAE-26D6267299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53" y="964"/>
                    <a:ext cx="105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C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75" name="Rectangle 18">
                    <a:extLst>
                      <a:ext uri="{FF2B5EF4-FFF2-40B4-BE49-F238E27FC236}">
                        <a16:creationId xmlns:a16="http://schemas.microsoft.com/office/drawing/2014/main" id="{71A4338D-2DC3-4569-A05C-24B5953ED1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30" y="964"/>
                    <a:ext cx="194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BE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76" name="Rectangle 19">
                    <a:extLst>
                      <a:ext uri="{FF2B5EF4-FFF2-40B4-BE49-F238E27FC236}">
                        <a16:creationId xmlns:a16="http://schemas.microsoft.com/office/drawing/2014/main" id="{90763993-9D45-433E-8E58-9B1FE98D71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07" y="964"/>
                    <a:ext cx="212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BD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77" name="Rectangle 20">
                    <a:extLst>
                      <a:ext uri="{FF2B5EF4-FFF2-40B4-BE49-F238E27FC236}">
                        <a16:creationId xmlns:a16="http://schemas.microsoft.com/office/drawing/2014/main" id="{24B837E7-936E-45D4-8551-718698DFAC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24" y="964"/>
                    <a:ext cx="9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A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78" name="Rectangle 21">
                    <a:extLst>
                      <a:ext uri="{FF2B5EF4-FFF2-40B4-BE49-F238E27FC236}">
                        <a16:creationId xmlns:a16="http://schemas.microsoft.com/office/drawing/2014/main" id="{C89E64C6-364F-47B4-95FE-C7D469636A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7" y="964"/>
                    <a:ext cx="203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AC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79" name="Rectangle 22">
                    <a:extLst>
                      <a:ext uri="{FF2B5EF4-FFF2-40B4-BE49-F238E27FC236}">
                        <a16:creationId xmlns:a16="http://schemas.microsoft.com/office/drawing/2014/main" id="{54CFD5B4-5D20-427F-9939-0AE9B2BA22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21" y="740"/>
                    <a:ext cx="212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DE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80" name="Rectangle 23">
                    <a:extLst>
                      <a:ext uri="{FF2B5EF4-FFF2-40B4-BE49-F238E27FC236}">
                        <a16:creationId xmlns:a16="http://schemas.microsoft.com/office/drawing/2014/main" id="{A86E56CF-E80A-4383-8F3E-F178D36A88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9" y="740"/>
                    <a:ext cx="105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C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81" name="Rectangle 24">
                    <a:extLst>
                      <a:ext uri="{FF2B5EF4-FFF2-40B4-BE49-F238E27FC236}">
                        <a16:creationId xmlns:a16="http://schemas.microsoft.com/office/drawing/2014/main" id="{31C24EFC-AC3E-4AED-918B-EB48D32575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42" y="740"/>
                    <a:ext cx="97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A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82" name="Rectangle 25">
                    <a:extLst>
                      <a:ext uri="{FF2B5EF4-FFF2-40B4-BE49-F238E27FC236}">
                        <a16:creationId xmlns:a16="http://schemas.microsoft.com/office/drawing/2014/main" id="{250161DD-0A40-483D-A400-687FEF8D09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5" y="740"/>
                    <a:ext cx="194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BE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83" name="Rectangle 26">
                    <a:extLst>
                      <a:ext uri="{FF2B5EF4-FFF2-40B4-BE49-F238E27FC236}">
                        <a16:creationId xmlns:a16="http://schemas.microsoft.com/office/drawing/2014/main" id="{67F34EF5-B7B0-4BF7-B12F-BCAF16D3F6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71" y="740"/>
                    <a:ext cx="97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A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84" name="Rectangle 27">
                    <a:extLst>
                      <a:ext uri="{FF2B5EF4-FFF2-40B4-BE49-F238E27FC236}">
                        <a16:creationId xmlns:a16="http://schemas.microsoft.com/office/drawing/2014/main" id="{965807C8-71D0-4A5E-B7C7-7AE49619E4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40" y="740"/>
                    <a:ext cx="212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BD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85" name="Rectangle 28">
                    <a:extLst>
                      <a:ext uri="{FF2B5EF4-FFF2-40B4-BE49-F238E27FC236}">
                        <a16:creationId xmlns:a16="http://schemas.microsoft.com/office/drawing/2014/main" id="{4312D311-529A-4F25-A99E-7A13739977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7" y="740"/>
                    <a:ext cx="97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A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86" name="Rectangle 29">
                    <a:extLst>
                      <a:ext uri="{FF2B5EF4-FFF2-40B4-BE49-F238E27FC236}">
                        <a16:creationId xmlns:a16="http://schemas.microsoft.com/office/drawing/2014/main" id="{60AC6D66-6904-4D4D-8F5A-CC8E0CB8E3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61" y="740"/>
                    <a:ext cx="202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AC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87" name="Rectangle 30">
                    <a:extLst>
                      <a:ext uri="{FF2B5EF4-FFF2-40B4-BE49-F238E27FC236}">
                        <a16:creationId xmlns:a16="http://schemas.microsoft.com/office/drawing/2014/main" id="{E4280ADD-3435-4C2A-B2AF-01AA9D58C8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2" y="1187"/>
                    <a:ext cx="119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ko-KR" altLang="en-US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   </a:t>
                    </a:r>
                    <a:endParaRPr lang="ko-KR" altLang="en-US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88" name="Rectangle 31">
                    <a:extLst>
                      <a:ext uri="{FF2B5EF4-FFF2-40B4-BE49-F238E27FC236}">
                        <a16:creationId xmlns:a16="http://schemas.microsoft.com/office/drawing/2014/main" id="{C9FE7857-5A04-4FE7-A782-8495CD5276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45" y="1187"/>
                    <a:ext cx="396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ko-KR" altLang="en-US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          </a:t>
                    </a:r>
                    <a:endParaRPr lang="ko-KR" altLang="en-US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89" name="Rectangle 32">
                    <a:extLst>
                      <a:ext uri="{FF2B5EF4-FFF2-40B4-BE49-F238E27FC236}">
                        <a16:creationId xmlns:a16="http://schemas.microsoft.com/office/drawing/2014/main" id="{BC273190-B4F3-4067-9BDA-E079282110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35" y="1187"/>
                    <a:ext cx="29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90" name="Rectangle 33">
                    <a:extLst>
                      <a:ext uri="{FF2B5EF4-FFF2-40B4-BE49-F238E27FC236}">
                        <a16:creationId xmlns:a16="http://schemas.microsoft.com/office/drawing/2014/main" id="{9F45F399-D3C7-45EF-8F3E-4F72522F61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57" y="1187"/>
                    <a:ext cx="158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ko-KR" altLang="en-US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    </a:t>
                    </a:r>
                    <a:endParaRPr lang="ko-KR" altLang="en-US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91" name="Rectangle 34">
                    <a:extLst>
                      <a:ext uri="{FF2B5EF4-FFF2-40B4-BE49-F238E27FC236}">
                        <a16:creationId xmlns:a16="http://schemas.microsoft.com/office/drawing/2014/main" id="{37D5D08C-0A69-493D-9E93-7D399B72E4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53" y="1187"/>
                    <a:ext cx="119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ko-KR" altLang="en-US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   </a:t>
                    </a:r>
                    <a:endParaRPr lang="ko-KR" altLang="en-US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92" name="Rectangle 35">
                    <a:extLst>
                      <a:ext uri="{FF2B5EF4-FFF2-40B4-BE49-F238E27FC236}">
                        <a16:creationId xmlns:a16="http://schemas.microsoft.com/office/drawing/2014/main" id="{165D5B77-8ED6-424A-90E7-512F9DF9D3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16" y="964"/>
                    <a:ext cx="54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)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93" name="Rectangle 36">
                    <a:extLst>
                      <a:ext uri="{FF2B5EF4-FFF2-40B4-BE49-F238E27FC236}">
                        <a16:creationId xmlns:a16="http://schemas.microsoft.com/office/drawing/2014/main" id="{67206C46-9650-4EFE-A83A-67D2E9AFC7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964"/>
                    <a:ext cx="28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94" name="Rectangle 37">
                    <a:extLst>
                      <a:ext uri="{FF2B5EF4-FFF2-40B4-BE49-F238E27FC236}">
                        <a16:creationId xmlns:a16="http://schemas.microsoft.com/office/drawing/2014/main" id="{63833C12-D229-4072-8363-01E18EEED9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16" y="964"/>
                    <a:ext cx="28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95" name="Rectangle 38">
                    <a:extLst>
                      <a:ext uri="{FF2B5EF4-FFF2-40B4-BE49-F238E27FC236}">
                        <a16:creationId xmlns:a16="http://schemas.microsoft.com/office/drawing/2014/main" id="{C05374D9-E092-4344-AF19-736628988A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53" y="964"/>
                    <a:ext cx="53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(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96" name="Rectangle 39">
                    <a:extLst>
                      <a:ext uri="{FF2B5EF4-FFF2-40B4-BE49-F238E27FC236}">
                        <a16:creationId xmlns:a16="http://schemas.microsoft.com/office/drawing/2014/main" id="{E584E996-FFF5-42FA-BDD8-229DE94325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5" y="964"/>
                    <a:ext cx="28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97" name="Rectangle 40">
                    <a:extLst>
                      <a:ext uri="{FF2B5EF4-FFF2-40B4-BE49-F238E27FC236}">
                        <a16:creationId xmlns:a16="http://schemas.microsoft.com/office/drawing/2014/main" id="{26DCBB74-8347-4B80-8B9A-4388E3E9C7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1" y="740"/>
                    <a:ext cx="28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98" name="Rectangle 41">
                    <a:extLst>
                      <a:ext uri="{FF2B5EF4-FFF2-40B4-BE49-F238E27FC236}">
                        <a16:creationId xmlns:a16="http://schemas.microsoft.com/office/drawing/2014/main" id="{7A561077-B1EA-422F-BA13-26568499D9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740"/>
                    <a:ext cx="28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99" name="Rectangle 42">
                    <a:extLst>
                      <a:ext uri="{FF2B5EF4-FFF2-40B4-BE49-F238E27FC236}">
                        <a16:creationId xmlns:a16="http://schemas.microsoft.com/office/drawing/2014/main" id="{BC64EE8D-89EF-458F-95BA-C37A670D75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63" y="740"/>
                    <a:ext cx="28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400" name="Rectangle 43">
                    <a:extLst>
                      <a:ext uri="{FF2B5EF4-FFF2-40B4-BE49-F238E27FC236}">
                        <a16:creationId xmlns:a16="http://schemas.microsoft.com/office/drawing/2014/main" id="{0702C1E5-6969-4022-9AC5-35639D46AB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8" y="740"/>
                    <a:ext cx="28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401" name="Rectangle 44">
                    <a:extLst>
                      <a:ext uri="{FF2B5EF4-FFF2-40B4-BE49-F238E27FC236}">
                        <a16:creationId xmlns:a16="http://schemas.microsoft.com/office/drawing/2014/main" id="{0B1F67B3-243C-4B94-93AA-15312E28E1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9" y="740"/>
                    <a:ext cx="28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402" name="Rectangle 45">
                    <a:extLst>
                      <a:ext uri="{FF2B5EF4-FFF2-40B4-BE49-F238E27FC236}">
                        <a16:creationId xmlns:a16="http://schemas.microsoft.com/office/drawing/2014/main" id="{0718D03C-9E8E-4DCF-9250-580E03D074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64" y="947"/>
                    <a:ext cx="8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403" name="Rectangle 46">
                    <a:extLst>
                      <a:ext uri="{FF2B5EF4-FFF2-40B4-BE49-F238E27FC236}">
                        <a16:creationId xmlns:a16="http://schemas.microsoft.com/office/drawing/2014/main" id="{5C3CDC12-899A-4390-BD45-7840F5BA03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56" y="947"/>
                    <a:ext cx="8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404" name="Rectangle 47">
                    <a:extLst>
                      <a:ext uri="{FF2B5EF4-FFF2-40B4-BE49-F238E27FC236}">
                        <a16:creationId xmlns:a16="http://schemas.microsoft.com/office/drawing/2014/main" id="{1FE6229E-8B5D-4387-B9B8-2D0F29955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19" y="947"/>
                    <a:ext cx="87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405" name="Rectangle 48">
                    <a:extLst>
                      <a:ext uri="{FF2B5EF4-FFF2-40B4-BE49-F238E27FC236}">
                        <a16:creationId xmlns:a16="http://schemas.microsoft.com/office/drawing/2014/main" id="{385AA6E8-5A34-4615-B572-3293476036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68" y="947"/>
                    <a:ext cx="8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=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406" name="Rectangle 49">
                    <a:extLst>
                      <a:ext uri="{FF2B5EF4-FFF2-40B4-BE49-F238E27FC236}">
                        <a16:creationId xmlns:a16="http://schemas.microsoft.com/office/drawing/2014/main" id="{9C429386-D091-411C-B295-C82D930F23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7" y="723"/>
                    <a:ext cx="8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407" name="Rectangle 50">
                    <a:extLst>
                      <a:ext uri="{FF2B5EF4-FFF2-40B4-BE49-F238E27FC236}">
                        <a16:creationId xmlns:a16="http://schemas.microsoft.com/office/drawing/2014/main" id="{5C0B2BB7-713E-49DA-9C19-6ECA6EB9F9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88" y="723"/>
                    <a:ext cx="86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408" name="Rectangle 51">
                    <a:extLst>
                      <a:ext uri="{FF2B5EF4-FFF2-40B4-BE49-F238E27FC236}">
                        <a16:creationId xmlns:a16="http://schemas.microsoft.com/office/drawing/2014/main" id="{5C96BD65-1315-4DF3-8EBC-80AE0C92C1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03" y="723"/>
                    <a:ext cx="86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</p:grpSp>
          </p:grpSp>
          <p:grpSp>
            <p:nvGrpSpPr>
              <p:cNvPr id="9254" name="Group 100">
                <a:extLst>
                  <a:ext uri="{FF2B5EF4-FFF2-40B4-BE49-F238E27FC236}">
                    <a16:creationId xmlns:a16="http://schemas.microsoft.com/office/drawing/2014/main" id="{B583AEE2-F686-4F4F-9496-ED449371E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0" y="1429"/>
                <a:ext cx="1949" cy="651"/>
                <a:chOff x="1760" y="1429"/>
                <a:chExt cx="1949" cy="651"/>
              </a:xfrm>
            </p:grpSpPr>
            <p:sp>
              <p:nvSpPr>
                <p:cNvPr id="9317" name="AutoShape 9">
                  <a:extLst>
                    <a:ext uri="{FF2B5EF4-FFF2-40B4-BE49-F238E27FC236}">
                      <a16:creationId xmlns:a16="http://schemas.microsoft.com/office/drawing/2014/main" id="{5FBE21A3-5533-4E75-9361-D18C50F0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216" y="1581"/>
                  <a:ext cx="96" cy="576"/>
                </a:xfrm>
                <a:prstGeom prst="rightBrace">
                  <a:avLst>
                    <a:gd name="adj1" fmla="val 50000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18" name="AutoShape 10">
                  <a:extLst>
                    <a:ext uri="{FF2B5EF4-FFF2-40B4-BE49-F238E27FC236}">
                      <a16:creationId xmlns:a16="http://schemas.microsoft.com/office/drawing/2014/main" id="{1204044D-0B9A-4D22-A62D-658B4D08C7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974" y="1699"/>
                  <a:ext cx="96" cy="340"/>
                </a:xfrm>
                <a:prstGeom prst="rightBrace">
                  <a:avLst>
                    <a:gd name="adj1" fmla="val 2951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grpSp>
              <p:nvGrpSpPr>
                <p:cNvPr id="9319" name="Group 53">
                  <a:extLst>
                    <a:ext uri="{FF2B5EF4-FFF2-40B4-BE49-F238E27FC236}">
                      <a16:creationId xmlns:a16="http://schemas.microsoft.com/office/drawing/2014/main" id="{9BABBD3F-C51C-4548-B965-F1DC228C385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760" y="1429"/>
                  <a:ext cx="1949" cy="651"/>
                  <a:chOff x="1800" y="1429"/>
                  <a:chExt cx="1949" cy="651"/>
                </a:xfrm>
              </p:grpSpPr>
              <p:sp>
                <p:nvSpPr>
                  <p:cNvPr id="9320" name="AutoShape 52">
                    <a:extLst>
                      <a:ext uri="{FF2B5EF4-FFF2-40B4-BE49-F238E27FC236}">
                        <a16:creationId xmlns:a16="http://schemas.microsoft.com/office/drawing/2014/main" id="{F3992502-65AF-46DA-A568-A5F8DB1E8709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1800" y="1442"/>
                    <a:ext cx="1940" cy="6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9321" name="Rectangle 54">
                    <a:extLst>
                      <a:ext uri="{FF2B5EF4-FFF2-40B4-BE49-F238E27FC236}">
                        <a16:creationId xmlns:a16="http://schemas.microsoft.com/office/drawing/2014/main" id="{FF63E88F-437D-4899-8F33-920CF116E8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6" y="1894"/>
                    <a:ext cx="89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Z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22" name="Rectangle 55">
                    <a:extLst>
                      <a:ext uri="{FF2B5EF4-FFF2-40B4-BE49-F238E27FC236}">
                        <a16:creationId xmlns:a16="http://schemas.microsoft.com/office/drawing/2014/main" id="{0AF749D6-C74B-4551-8830-F9ECA13010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1894"/>
                    <a:ext cx="89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Y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23" name="Rectangle 56">
                    <a:extLst>
                      <a:ext uri="{FF2B5EF4-FFF2-40B4-BE49-F238E27FC236}">
                        <a16:creationId xmlns:a16="http://schemas.microsoft.com/office/drawing/2014/main" id="{0AA987D8-81B0-4567-B409-036A38F0B7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35" y="1894"/>
                    <a:ext cx="9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X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24" name="Rectangle 57">
                    <a:extLst>
                      <a:ext uri="{FF2B5EF4-FFF2-40B4-BE49-F238E27FC236}">
                        <a16:creationId xmlns:a16="http://schemas.microsoft.com/office/drawing/2014/main" id="{200F3C1E-1ECC-4CA0-9D2B-1F92EB51C7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85" y="1670"/>
                    <a:ext cx="106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C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25" name="Rectangle 58">
                    <a:extLst>
                      <a:ext uri="{FF2B5EF4-FFF2-40B4-BE49-F238E27FC236}">
                        <a16:creationId xmlns:a16="http://schemas.microsoft.com/office/drawing/2014/main" id="{A28B8147-2045-40F7-9490-1968779288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7" y="1670"/>
                    <a:ext cx="9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A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26" name="Rectangle 59">
                    <a:extLst>
                      <a:ext uri="{FF2B5EF4-FFF2-40B4-BE49-F238E27FC236}">
                        <a16:creationId xmlns:a16="http://schemas.microsoft.com/office/drawing/2014/main" id="{5495E5A3-4674-4746-9CD2-2BB72FCF54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24" y="1670"/>
                    <a:ext cx="9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E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27" name="Rectangle 60">
                    <a:extLst>
                      <a:ext uri="{FF2B5EF4-FFF2-40B4-BE49-F238E27FC236}">
                        <a16:creationId xmlns:a16="http://schemas.microsoft.com/office/drawing/2014/main" id="{ED7E2077-D745-4801-B88D-CD4DD0E36A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2" y="1670"/>
                    <a:ext cx="115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D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28" name="Rectangle 61">
                    <a:extLst>
                      <a:ext uri="{FF2B5EF4-FFF2-40B4-BE49-F238E27FC236}">
                        <a16:creationId xmlns:a16="http://schemas.microsoft.com/office/drawing/2014/main" id="{5F21BDAF-14F8-447A-9DD7-C4E56AC99E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39" y="1670"/>
                    <a:ext cx="9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B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29" name="Rectangle 62">
                    <a:extLst>
                      <a:ext uri="{FF2B5EF4-FFF2-40B4-BE49-F238E27FC236}">
                        <a16:creationId xmlns:a16="http://schemas.microsoft.com/office/drawing/2014/main" id="{BC9FF3DC-6BF3-4A0A-8393-815C4580F0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2" y="1670"/>
                    <a:ext cx="211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DE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30" name="Rectangle 63">
                    <a:extLst>
                      <a:ext uri="{FF2B5EF4-FFF2-40B4-BE49-F238E27FC236}">
                        <a16:creationId xmlns:a16="http://schemas.microsoft.com/office/drawing/2014/main" id="{89219E51-EA3F-4B2F-BC09-0B238F2356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38" y="1670"/>
                    <a:ext cx="106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C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31" name="Rectangle 64">
                    <a:extLst>
                      <a:ext uri="{FF2B5EF4-FFF2-40B4-BE49-F238E27FC236}">
                        <a16:creationId xmlns:a16="http://schemas.microsoft.com/office/drawing/2014/main" id="{D3CB2AAA-FB4C-4A2E-8321-EED88181A7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21" y="1670"/>
                    <a:ext cx="9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A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32" name="Rectangle 65">
                    <a:extLst>
                      <a:ext uri="{FF2B5EF4-FFF2-40B4-BE49-F238E27FC236}">
                        <a16:creationId xmlns:a16="http://schemas.microsoft.com/office/drawing/2014/main" id="{B7521FD9-13FE-45ED-8399-D3F901257E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74" y="1446"/>
                    <a:ext cx="105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C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33" name="Rectangle 66">
                    <a:extLst>
                      <a:ext uri="{FF2B5EF4-FFF2-40B4-BE49-F238E27FC236}">
                        <a16:creationId xmlns:a16="http://schemas.microsoft.com/office/drawing/2014/main" id="{9140D6DA-0FD0-4DE0-818C-DCCC0F0910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75" y="1446"/>
                    <a:ext cx="98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A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34" name="Rectangle 67">
                    <a:extLst>
                      <a:ext uri="{FF2B5EF4-FFF2-40B4-BE49-F238E27FC236}">
                        <a16:creationId xmlns:a16="http://schemas.microsoft.com/office/drawing/2014/main" id="{D017327D-71BD-48CD-9A69-6EB59A71BC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52" y="1446"/>
                    <a:ext cx="212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DE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35" name="Rectangle 68">
                    <a:extLst>
                      <a:ext uri="{FF2B5EF4-FFF2-40B4-BE49-F238E27FC236}">
                        <a16:creationId xmlns:a16="http://schemas.microsoft.com/office/drawing/2014/main" id="{8FD67002-EDE4-4D3C-A968-2B149CA6AE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7" y="1446"/>
                    <a:ext cx="105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C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36" name="Rectangle 69">
                    <a:extLst>
                      <a:ext uri="{FF2B5EF4-FFF2-40B4-BE49-F238E27FC236}">
                        <a16:creationId xmlns:a16="http://schemas.microsoft.com/office/drawing/2014/main" id="{E270C6D3-F974-4837-AC93-ECA64641E8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76" y="1446"/>
                    <a:ext cx="194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BE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37" name="Rectangle 70">
                    <a:extLst>
                      <a:ext uri="{FF2B5EF4-FFF2-40B4-BE49-F238E27FC236}">
                        <a16:creationId xmlns:a16="http://schemas.microsoft.com/office/drawing/2014/main" id="{63CEBA08-B40F-43DA-8DE4-3B839F3A8F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4" y="1446"/>
                    <a:ext cx="212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BD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38" name="Rectangle 71">
                    <a:extLst>
                      <a:ext uri="{FF2B5EF4-FFF2-40B4-BE49-F238E27FC236}">
                        <a16:creationId xmlns:a16="http://schemas.microsoft.com/office/drawing/2014/main" id="{8A6AE6A2-B4D8-49C1-A538-8421AEC885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30" y="1446"/>
                    <a:ext cx="97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A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39" name="Rectangle 72">
                    <a:extLst>
                      <a:ext uri="{FF2B5EF4-FFF2-40B4-BE49-F238E27FC236}">
                        <a16:creationId xmlns:a16="http://schemas.microsoft.com/office/drawing/2014/main" id="{41156622-DE81-4F85-8C49-23F5E012E5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37" y="1894"/>
                    <a:ext cx="198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ko-KR" altLang="en-US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     </a:t>
                    </a:r>
                    <a:endParaRPr lang="ko-KR" altLang="en-US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40" name="Rectangle 73">
                    <a:extLst>
                      <a:ext uri="{FF2B5EF4-FFF2-40B4-BE49-F238E27FC236}">
                        <a16:creationId xmlns:a16="http://schemas.microsoft.com/office/drawing/2014/main" id="{040A33C9-96BE-43A8-B6AA-C13BB18AD4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19" y="1894"/>
                    <a:ext cx="40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ko-KR" altLang="en-US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 </a:t>
                    </a:r>
                    <a:endParaRPr lang="ko-KR" altLang="en-US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41" name="Rectangle 74">
                    <a:extLst>
                      <a:ext uri="{FF2B5EF4-FFF2-40B4-BE49-F238E27FC236}">
                        <a16:creationId xmlns:a16="http://schemas.microsoft.com/office/drawing/2014/main" id="{64F024BA-7C55-404A-9AFE-24DE30F340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39" y="1894"/>
                    <a:ext cx="39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ko-KR" altLang="en-US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          </a:t>
                    </a:r>
                    <a:endParaRPr lang="ko-KR" altLang="en-US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42" name="Rectangle 75">
                    <a:extLst>
                      <a:ext uri="{FF2B5EF4-FFF2-40B4-BE49-F238E27FC236}">
                        <a16:creationId xmlns:a16="http://schemas.microsoft.com/office/drawing/2014/main" id="{32A6FF1D-F6CE-4F32-802A-68EBD85BC4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1894"/>
                    <a:ext cx="396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ko-KR" altLang="en-US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          </a:t>
                    </a:r>
                    <a:endParaRPr lang="ko-KR" altLang="en-US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43" name="Rectangle 76">
                    <a:extLst>
                      <a:ext uri="{FF2B5EF4-FFF2-40B4-BE49-F238E27FC236}">
                        <a16:creationId xmlns:a16="http://schemas.microsoft.com/office/drawing/2014/main" id="{5917CED4-9C2D-40C1-9411-4010BD1B1C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670"/>
                    <a:ext cx="53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)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44" name="Rectangle 77">
                    <a:extLst>
                      <a:ext uri="{FF2B5EF4-FFF2-40B4-BE49-F238E27FC236}">
                        <a16:creationId xmlns:a16="http://schemas.microsoft.com/office/drawing/2014/main" id="{3D2530D8-DA38-49F7-AE14-4D4AC0CF19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78" y="1670"/>
                    <a:ext cx="28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45" name="Rectangle 78">
                    <a:extLst>
                      <a:ext uri="{FF2B5EF4-FFF2-40B4-BE49-F238E27FC236}">
                        <a16:creationId xmlns:a16="http://schemas.microsoft.com/office/drawing/2014/main" id="{B3B43E5A-6D83-46EF-8D59-FD48913025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23" y="1670"/>
                    <a:ext cx="160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)](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46" name="Rectangle 79">
                    <a:extLst>
                      <a:ext uri="{FF2B5EF4-FFF2-40B4-BE49-F238E27FC236}">
                        <a16:creationId xmlns:a16="http://schemas.microsoft.com/office/drawing/2014/main" id="{0F4D267F-F0E6-4B9E-A43A-FCDC2B3F54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7" y="1670"/>
                    <a:ext cx="28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47" name="Rectangle 80">
                    <a:extLst>
                      <a:ext uri="{FF2B5EF4-FFF2-40B4-BE49-F238E27FC236}">
                        <a16:creationId xmlns:a16="http://schemas.microsoft.com/office/drawing/2014/main" id="{7687119E-FA9E-4EFF-B084-DA18705E41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36" y="1670"/>
                    <a:ext cx="53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(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48" name="Rectangle 81">
                    <a:extLst>
                      <a:ext uri="{FF2B5EF4-FFF2-40B4-BE49-F238E27FC236}">
                        <a16:creationId xmlns:a16="http://schemas.microsoft.com/office/drawing/2014/main" id="{0C3A3E71-5579-48A2-B88C-D9186817EC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49" y="1670"/>
                    <a:ext cx="28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49" name="Rectangle 82">
                    <a:extLst>
                      <a:ext uri="{FF2B5EF4-FFF2-40B4-BE49-F238E27FC236}">
                        <a16:creationId xmlns:a16="http://schemas.microsoft.com/office/drawing/2014/main" id="{F147AEFF-9EAA-4EB8-BCC2-433D4BF968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5" y="1670"/>
                    <a:ext cx="54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[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50" name="Rectangle 83">
                    <a:extLst>
                      <a:ext uri="{FF2B5EF4-FFF2-40B4-BE49-F238E27FC236}">
                        <a16:creationId xmlns:a16="http://schemas.microsoft.com/office/drawing/2014/main" id="{BF88DAD0-B8ED-4250-985D-30D0E902CD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84" y="1446"/>
                    <a:ext cx="54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)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51" name="Rectangle 84">
                    <a:extLst>
                      <a:ext uri="{FF2B5EF4-FFF2-40B4-BE49-F238E27FC236}">
                        <a16:creationId xmlns:a16="http://schemas.microsoft.com/office/drawing/2014/main" id="{920568E3-B974-4457-AB30-267438CA53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6" y="1446"/>
                    <a:ext cx="28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52" name="Rectangle 85">
                    <a:extLst>
                      <a:ext uri="{FF2B5EF4-FFF2-40B4-BE49-F238E27FC236}">
                        <a16:creationId xmlns:a16="http://schemas.microsoft.com/office/drawing/2014/main" id="{E878F318-2C5E-48BE-8205-24BABA19A5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1" y="1446"/>
                    <a:ext cx="10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)(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53" name="Rectangle 86">
                    <a:extLst>
                      <a:ext uri="{FF2B5EF4-FFF2-40B4-BE49-F238E27FC236}">
                        <a16:creationId xmlns:a16="http://schemas.microsoft.com/office/drawing/2014/main" id="{F348257F-7D81-4A2E-B1CC-197774AE79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9" y="1446"/>
                    <a:ext cx="28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54" name="Rectangle 87">
                    <a:extLst>
                      <a:ext uri="{FF2B5EF4-FFF2-40B4-BE49-F238E27FC236}">
                        <a16:creationId xmlns:a16="http://schemas.microsoft.com/office/drawing/2014/main" id="{9733F026-DA33-4841-8788-85EFB90E16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0" y="1446"/>
                    <a:ext cx="29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55" name="Rectangle 88">
                    <a:extLst>
                      <a:ext uri="{FF2B5EF4-FFF2-40B4-BE49-F238E27FC236}">
                        <a16:creationId xmlns:a16="http://schemas.microsoft.com/office/drawing/2014/main" id="{C82B613D-313E-4DCA-8FC3-91FD37A283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6" y="1446"/>
                    <a:ext cx="53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(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56" name="Rectangle 89">
                    <a:extLst>
                      <a:ext uri="{FF2B5EF4-FFF2-40B4-BE49-F238E27FC236}">
                        <a16:creationId xmlns:a16="http://schemas.microsoft.com/office/drawing/2014/main" id="{FCDCAC37-B4C1-4173-BF19-D14BE25B12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17" y="1653"/>
                    <a:ext cx="87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57" name="Rectangle 90">
                    <a:extLst>
                      <a:ext uri="{FF2B5EF4-FFF2-40B4-BE49-F238E27FC236}">
                        <a16:creationId xmlns:a16="http://schemas.microsoft.com/office/drawing/2014/main" id="{2C6C7D82-8326-422F-B4BD-6BE5344346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47" y="1653"/>
                    <a:ext cx="8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58" name="Rectangle 91">
                    <a:extLst>
                      <a:ext uri="{FF2B5EF4-FFF2-40B4-BE49-F238E27FC236}">
                        <a16:creationId xmlns:a16="http://schemas.microsoft.com/office/drawing/2014/main" id="{2A699E52-7B74-4BCF-AB27-64EF5CF6D1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1" y="1653"/>
                    <a:ext cx="87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59" name="Rectangle 92">
                    <a:extLst>
                      <a:ext uri="{FF2B5EF4-FFF2-40B4-BE49-F238E27FC236}">
                        <a16:creationId xmlns:a16="http://schemas.microsoft.com/office/drawing/2014/main" id="{614A02B1-4E27-409E-AE01-925D552548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50" y="1653"/>
                    <a:ext cx="8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60" name="Rectangle 93">
                    <a:extLst>
                      <a:ext uri="{FF2B5EF4-FFF2-40B4-BE49-F238E27FC236}">
                        <a16:creationId xmlns:a16="http://schemas.microsoft.com/office/drawing/2014/main" id="{542BAD07-ED7C-4D67-AD58-F341D709D0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68" y="1653"/>
                    <a:ext cx="8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=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61" name="Rectangle 94">
                    <a:extLst>
                      <a:ext uri="{FF2B5EF4-FFF2-40B4-BE49-F238E27FC236}">
                        <a16:creationId xmlns:a16="http://schemas.microsoft.com/office/drawing/2014/main" id="{6650D954-BE3F-45AE-BA53-E4DF667452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07" y="1429"/>
                    <a:ext cx="8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62" name="Rectangle 95">
                    <a:extLst>
                      <a:ext uri="{FF2B5EF4-FFF2-40B4-BE49-F238E27FC236}">
                        <a16:creationId xmlns:a16="http://schemas.microsoft.com/office/drawing/2014/main" id="{AE5F735C-9B59-4F68-89E7-E50DF1E9F6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10" y="1429"/>
                    <a:ext cx="8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63" name="Rectangle 96">
                    <a:extLst>
                      <a:ext uri="{FF2B5EF4-FFF2-40B4-BE49-F238E27FC236}">
                        <a16:creationId xmlns:a16="http://schemas.microsoft.com/office/drawing/2014/main" id="{53B6AF35-9FDB-48A6-81B3-E8674493FE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01" y="1429"/>
                    <a:ext cx="8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64" name="Rectangle 97">
                    <a:extLst>
                      <a:ext uri="{FF2B5EF4-FFF2-40B4-BE49-F238E27FC236}">
                        <a16:creationId xmlns:a16="http://schemas.microsoft.com/office/drawing/2014/main" id="{BA9A1B57-5FBA-41BA-96CD-B1696EC8E9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59" y="1429"/>
                    <a:ext cx="8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65" name="Rectangle 98">
                    <a:extLst>
                      <a:ext uri="{FF2B5EF4-FFF2-40B4-BE49-F238E27FC236}">
                        <a16:creationId xmlns:a16="http://schemas.microsoft.com/office/drawing/2014/main" id="{74D52D62-A631-4D9C-8560-883A92D32C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68" y="1429"/>
                    <a:ext cx="86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=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</p:grpSp>
          </p:grpSp>
          <p:grpSp>
            <p:nvGrpSpPr>
              <p:cNvPr id="9255" name="Group 103">
                <a:extLst>
                  <a:ext uri="{FF2B5EF4-FFF2-40B4-BE49-F238E27FC236}">
                    <a16:creationId xmlns:a16="http://schemas.microsoft.com/office/drawing/2014/main" id="{C0DA59F9-35E4-4B90-85B4-72BD6273A58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759" y="2118"/>
                <a:ext cx="3337" cy="437"/>
                <a:chOff x="1801" y="2118"/>
                <a:chExt cx="3337" cy="437"/>
              </a:xfrm>
            </p:grpSpPr>
            <p:sp>
              <p:nvSpPr>
                <p:cNvPr id="9257" name="AutoShape 102">
                  <a:extLst>
                    <a:ext uri="{FF2B5EF4-FFF2-40B4-BE49-F238E27FC236}">
                      <a16:creationId xmlns:a16="http://schemas.microsoft.com/office/drawing/2014/main" id="{EC4A4ECF-EF1B-47E6-A194-3227EDDA1A3A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801" y="2132"/>
                  <a:ext cx="3334" cy="4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58" name="Rectangle 104">
                  <a:extLst>
                    <a:ext uri="{FF2B5EF4-FFF2-40B4-BE49-F238E27FC236}">
                      <a16:creationId xmlns:a16="http://schemas.microsoft.com/office/drawing/2014/main" id="{260C5974-E0F7-43DB-8F65-A711E63F91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5" y="2359"/>
                  <a:ext cx="5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59" name="Rectangle 105">
                  <a:extLst>
                    <a:ext uri="{FF2B5EF4-FFF2-40B4-BE49-F238E27FC236}">
                      <a16:creationId xmlns:a16="http://schemas.microsoft.com/office/drawing/2014/main" id="{E7321F6C-4969-46DE-A3C5-5CD9E2B145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7" y="2359"/>
                  <a:ext cx="28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60" name="Rectangle 106">
                  <a:extLst>
                    <a:ext uri="{FF2B5EF4-FFF2-40B4-BE49-F238E27FC236}">
                      <a16:creationId xmlns:a16="http://schemas.microsoft.com/office/drawing/2014/main" id="{9B43424A-EB21-40D0-9130-16AE0ADE9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2" y="2359"/>
                  <a:ext cx="10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61" name="Rectangle 107">
                  <a:extLst>
                    <a:ext uri="{FF2B5EF4-FFF2-40B4-BE49-F238E27FC236}">
                      <a16:creationId xmlns:a16="http://schemas.microsoft.com/office/drawing/2014/main" id="{DB5798BB-8A32-45DB-B5A9-CBAEDAB5C4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5" y="2359"/>
                  <a:ext cx="29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62" name="Rectangle 108">
                  <a:extLst>
                    <a:ext uri="{FF2B5EF4-FFF2-40B4-BE49-F238E27FC236}">
                      <a16:creationId xmlns:a16="http://schemas.microsoft.com/office/drawing/2014/main" id="{B2C43B15-4BC6-4E1D-AA31-AD4C7CEDA5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1" y="2359"/>
                  <a:ext cx="10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63" name="Rectangle 109">
                  <a:extLst>
                    <a:ext uri="{FF2B5EF4-FFF2-40B4-BE49-F238E27FC236}">
                      <a16:creationId xmlns:a16="http://schemas.microsoft.com/office/drawing/2014/main" id="{DE60E8B3-0F92-4BFD-9464-07DCD56ACE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6" y="2359"/>
                  <a:ext cx="10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64" name="Rectangle 110">
                  <a:extLst>
                    <a:ext uri="{FF2B5EF4-FFF2-40B4-BE49-F238E27FC236}">
                      <a16:creationId xmlns:a16="http://schemas.microsoft.com/office/drawing/2014/main" id="{D7F5A88B-D836-41D2-8E55-887DA966A4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1" y="2359"/>
                  <a:ext cx="10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65" name="Rectangle 111">
                  <a:extLst>
                    <a:ext uri="{FF2B5EF4-FFF2-40B4-BE49-F238E27FC236}">
                      <a16:creationId xmlns:a16="http://schemas.microsoft.com/office/drawing/2014/main" id="{A2965BC6-ED2D-40B0-BB33-1894730D0E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3" y="2359"/>
                  <a:ext cx="28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66" name="Rectangle 112">
                  <a:extLst>
                    <a:ext uri="{FF2B5EF4-FFF2-40B4-BE49-F238E27FC236}">
                      <a16:creationId xmlns:a16="http://schemas.microsoft.com/office/drawing/2014/main" id="{E5EB272A-5A02-49A6-AD8F-BFE2F67945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7" y="2359"/>
                  <a:ext cx="5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67" name="Rectangle 113">
                  <a:extLst>
                    <a:ext uri="{FF2B5EF4-FFF2-40B4-BE49-F238E27FC236}">
                      <a16:creationId xmlns:a16="http://schemas.microsoft.com/office/drawing/2014/main" id="{76F1346C-F17A-4970-9A37-E6363223F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2" y="2135"/>
                  <a:ext cx="53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68" name="Rectangle 114">
                  <a:extLst>
                    <a:ext uri="{FF2B5EF4-FFF2-40B4-BE49-F238E27FC236}">
                      <a16:creationId xmlns:a16="http://schemas.microsoft.com/office/drawing/2014/main" id="{C45E79D6-6260-40BD-B218-CA5C9D2C0E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4" y="2135"/>
                  <a:ext cx="28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69" name="Rectangle 115">
                  <a:extLst>
                    <a:ext uri="{FF2B5EF4-FFF2-40B4-BE49-F238E27FC236}">
                      <a16:creationId xmlns:a16="http://schemas.microsoft.com/office/drawing/2014/main" id="{4A46F1BE-34D4-4ACA-8527-443FCD923A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9" y="2135"/>
                  <a:ext cx="107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70" name="Rectangle 116">
                  <a:extLst>
                    <a:ext uri="{FF2B5EF4-FFF2-40B4-BE49-F238E27FC236}">
                      <a16:creationId xmlns:a16="http://schemas.microsoft.com/office/drawing/2014/main" id="{27A2ABCF-FD27-4A56-811F-3193AD2B22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2135"/>
                  <a:ext cx="29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71" name="Rectangle 117">
                  <a:extLst>
                    <a:ext uri="{FF2B5EF4-FFF2-40B4-BE49-F238E27FC236}">
                      <a16:creationId xmlns:a16="http://schemas.microsoft.com/office/drawing/2014/main" id="{EDF6CCEE-3E26-460D-AC67-D63216249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7" y="2135"/>
                  <a:ext cx="29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72" name="Rectangle 118">
                  <a:extLst>
                    <a:ext uri="{FF2B5EF4-FFF2-40B4-BE49-F238E27FC236}">
                      <a16:creationId xmlns:a16="http://schemas.microsoft.com/office/drawing/2014/main" id="{D7C4EAEB-119C-4CBF-B60F-87681644A1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5" y="2135"/>
                  <a:ext cx="107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73" name="Rectangle 119">
                  <a:extLst>
                    <a:ext uri="{FF2B5EF4-FFF2-40B4-BE49-F238E27FC236}">
                      <a16:creationId xmlns:a16="http://schemas.microsoft.com/office/drawing/2014/main" id="{5C043289-D582-48A5-A4AB-092654116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3" y="2135"/>
                  <a:ext cx="28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74" name="Rectangle 120">
                  <a:extLst>
                    <a:ext uri="{FF2B5EF4-FFF2-40B4-BE49-F238E27FC236}">
                      <a16:creationId xmlns:a16="http://schemas.microsoft.com/office/drawing/2014/main" id="{73770A69-D80A-4736-9ECF-C23826694B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7" y="2135"/>
                  <a:ext cx="53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75" name="Rectangle 121">
                  <a:extLst>
                    <a:ext uri="{FF2B5EF4-FFF2-40B4-BE49-F238E27FC236}">
                      <a16:creationId xmlns:a16="http://schemas.microsoft.com/office/drawing/2014/main" id="{EA12B931-EB68-4A1C-AF2B-1D9640682A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" y="2359"/>
                  <a:ext cx="10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76" name="Rectangle 122">
                  <a:extLst>
                    <a:ext uri="{FF2B5EF4-FFF2-40B4-BE49-F238E27FC236}">
                      <a16:creationId xmlns:a16="http://schemas.microsoft.com/office/drawing/2014/main" id="{ED8424D9-D174-4CF4-8F15-1133E1DF7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7" y="2359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77" name="Rectangle 123">
                  <a:extLst>
                    <a:ext uri="{FF2B5EF4-FFF2-40B4-BE49-F238E27FC236}">
                      <a16:creationId xmlns:a16="http://schemas.microsoft.com/office/drawing/2014/main" id="{3F84C894-92CA-4183-9A83-201ECBDE1C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2" y="2359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78" name="Rectangle 124">
                  <a:extLst>
                    <a:ext uri="{FF2B5EF4-FFF2-40B4-BE49-F238E27FC236}">
                      <a16:creationId xmlns:a16="http://schemas.microsoft.com/office/drawing/2014/main" id="{AA87C143-28A7-47AC-A4EC-9ACA80ECB4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1" y="2359"/>
                  <a:ext cx="114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79" name="Rectangle 125">
                  <a:extLst>
                    <a:ext uri="{FF2B5EF4-FFF2-40B4-BE49-F238E27FC236}">
                      <a16:creationId xmlns:a16="http://schemas.microsoft.com/office/drawing/2014/main" id="{8293E5CE-A772-4DDE-85D1-E770FBE88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5" y="2359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80" name="Rectangle 126">
                  <a:extLst>
                    <a:ext uri="{FF2B5EF4-FFF2-40B4-BE49-F238E27FC236}">
                      <a16:creationId xmlns:a16="http://schemas.microsoft.com/office/drawing/2014/main" id="{1DDCC289-1B81-4DF0-9C0A-40B6A5EF11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0" y="2359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81" name="Rectangle 127">
                  <a:extLst>
                    <a:ext uri="{FF2B5EF4-FFF2-40B4-BE49-F238E27FC236}">
                      <a16:creationId xmlns:a16="http://schemas.microsoft.com/office/drawing/2014/main" id="{9BA1B136-062F-462B-939C-A3EF79A2E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7" y="2359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82" name="Rectangle 128">
                  <a:extLst>
                    <a:ext uri="{FF2B5EF4-FFF2-40B4-BE49-F238E27FC236}">
                      <a16:creationId xmlns:a16="http://schemas.microsoft.com/office/drawing/2014/main" id="{B44005BC-6AF3-4B6D-8A40-520F668EC2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1" y="2359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83" name="Rectangle 129">
                  <a:extLst>
                    <a:ext uri="{FF2B5EF4-FFF2-40B4-BE49-F238E27FC236}">
                      <a16:creationId xmlns:a16="http://schemas.microsoft.com/office/drawing/2014/main" id="{FF399E60-523B-41E3-8417-F5B8AE0401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4" y="2359"/>
                  <a:ext cx="115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84" name="Rectangle 130">
                  <a:extLst>
                    <a:ext uri="{FF2B5EF4-FFF2-40B4-BE49-F238E27FC236}">
                      <a16:creationId xmlns:a16="http://schemas.microsoft.com/office/drawing/2014/main" id="{A48C5B1F-BEFF-415C-B51B-2DBA063DB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1" y="2359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85" name="Rectangle 131">
                  <a:extLst>
                    <a:ext uri="{FF2B5EF4-FFF2-40B4-BE49-F238E27FC236}">
                      <a16:creationId xmlns:a16="http://schemas.microsoft.com/office/drawing/2014/main" id="{47EA3404-3FDE-4687-A850-01BA445E03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5" y="2359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86" name="Rectangle 132">
                  <a:extLst>
                    <a:ext uri="{FF2B5EF4-FFF2-40B4-BE49-F238E27FC236}">
                      <a16:creationId xmlns:a16="http://schemas.microsoft.com/office/drawing/2014/main" id="{CE0FF2F1-0E0A-4CAC-B198-B70398CC40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2" y="2359"/>
                  <a:ext cx="10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87" name="Rectangle 133">
                  <a:extLst>
                    <a:ext uri="{FF2B5EF4-FFF2-40B4-BE49-F238E27FC236}">
                      <a16:creationId xmlns:a16="http://schemas.microsoft.com/office/drawing/2014/main" id="{1008C848-EBED-41ED-9F7B-CD7A2D8087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7" y="2359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88" name="Rectangle 134">
                  <a:extLst>
                    <a:ext uri="{FF2B5EF4-FFF2-40B4-BE49-F238E27FC236}">
                      <a16:creationId xmlns:a16="http://schemas.microsoft.com/office/drawing/2014/main" id="{444071F2-B7C2-4B27-BCE3-31A7C369B3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2" y="2359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89" name="Rectangle 135">
                  <a:extLst>
                    <a:ext uri="{FF2B5EF4-FFF2-40B4-BE49-F238E27FC236}">
                      <a16:creationId xmlns:a16="http://schemas.microsoft.com/office/drawing/2014/main" id="{7AABA779-067D-4517-97FE-2E1BBD219F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3" y="2135"/>
                  <a:ext cx="106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90" name="Rectangle 136">
                  <a:extLst>
                    <a:ext uri="{FF2B5EF4-FFF2-40B4-BE49-F238E27FC236}">
                      <a16:creationId xmlns:a16="http://schemas.microsoft.com/office/drawing/2014/main" id="{17515AA1-3818-4324-85B8-CBA19E0775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3" y="2135"/>
                  <a:ext cx="97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91" name="Rectangle 137">
                  <a:extLst>
                    <a:ext uri="{FF2B5EF4-FFF2-40B4-BE49-F238E27FC236}">
                      <a16:creationId xmlns:a16="http://schemas.microsoft.com/office/drawing/2014/main" id="{7F2E1A08-3309-43DF-B6F1-B18C79156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9" y="2135"/>
                  <a:ext cx="97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92" name="Rectangle 138">
                  <a:extLst>
                    <a:ext uri="{FF2B5EF4-FFF2-40B4-BE49-F238E27FC236}">
                      <a16:creationId xmlns:a16="http://schemas.microsoft.com/office/drawing/2014/main" id="{2C495CF7-F1EC-42E7-B812-5507B6121A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8" y="2135"/>
                  <a:ext cx="114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93" name="Rectangle 139">
                  <a:extLst>
                    <a:ext uri="{FF2B5EF4-FFF2-40B4-BE49-F238E27FC236}">
                      <a16:creationId xmlns:a16="http://schemas.microsoft.com/office/drawing/2014/main" id="{5BB66210-5343-46E7-A104-6283B8D01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1" y="2135"/>
                  <a:ext cx="212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94" name="Rectangle 140">
                  <a:extLst>
                    <a:ext uri="{FF2B5EF4-FFF2-40B4-BE49-F238E27FC236}">
                      <a16:creationId xmlns:a16="http://schemas.microsoft.com/office/drawing/2014/main" id="{A4A20927-356F-4FD6-ABA7-3C6BC48FE3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7" y="2135"/>
                  <a:ext cx="105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95" name="Rectangle 141">
                  <a:extLst>
                    <a:ext uri="{FF2B5EF4-FFF2-40B4-BE49-F238E27FC236}">
                      <a16:creationId xmlns:a16="http://schemas.microsoft.com/office/drawing/2014/main" id="{F4756758-582A-4345-AD9A-A5C71652CE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0" y="2135"/>
                  <a:ext cx="97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96" name="Rectangle 142">
                  <a:extLst>
                    <a:ext uri="{FF2B5EF4-FFF2-40B4-BE49-F238E27FC236}">
                      <a16:creationId xmlns:a16="http://schemas.microsoft.com/office/drawing/2014/main" id="{17561CF6-2FE2-4A44-AAAA-AD268746C6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6" y="2135"/>
                  <a:ext cx="211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97" name="Rectangle 143">
                  <a:extLst>
                    <a:ext uri="{FF2B5EF4-FFF2-40B4-BE49-F238E27FC236}">
                      <a16:creationId xmlns:a16="http://schemas.microsoft.com/office/drawing/2014/main" id="{118CB36B-6BD3-48BF-80AF-325D49B174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2" y="2135"/>
                  <a:ext cx="106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98" name="Rectangle 144">
                  <a:extLst>
                    <a:ext uri="{FF2B5EF4-FFF2-40B4-BE49-F238E27FC236}">
                      <a16:creationId xmlns:a16="http://schemas.microsoft.com/office/drawing/2014/main" id="{93301399-0479-4B41-868D-615498B140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7" y="2135"/>
                  <a:ext cx="97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99" name="Rectangle 145">
                  <a:extLst>
                    <a:ext uri="{FF2B5EF4-FFF2-40B4-BE49-F238E27FC236}">
                      <a16:creationId xmlns:a16="http://schemas.microsoft.com/office/drawing/2014/main" id="{911A9A62-A991-45F0-B36F-CBC5C5E925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2" y="2135"/>
                  <a:ext cx="97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00" name="Rectangle 146">
                  <a:extLst>
                    <a:ext uri="{FF2B5EF4-FFF2-40B4-BE49-F238E27FC236}">
                      <a16:creationId xmlns:a16="http://schemas.microsoft.com/office/drawing/2014/main" id="{219C1034-A325-41D7-B26B-8C8CFD7DF3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08" y="2342"/>
                  <a:ext cx="8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01" name="Rectangle 147">
                  <a:extLst>
                    <a:ext uri="{FF2B5EF4-FFF2-40B4-BE49-F238E27FC236}">
                      <a16:creationId xmlns:a16="http://schemas.microsoft.com/office/drawing/2014/main" id="{47A4C507-E8E8-435B-9FB4-D93098ED3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5" y="2342"/>
                  <a:ext cx="8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02" name="Rectangle 148">
                  <a:extLst>
                    <a:ext uri="{FF2B5EF4-FFF2-40B4-BE49-F238E27FC236}">
                      <a16:creationId xmlns:a16="http://schemas.microsoft.com/office/drawing/2014/main" id="{D4EDDF9D-FA97-4591-B694-69947E86D7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4" y="2342"/>
                  <a:ext cx="8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03" name="Rectangle 149">
                  <a:extLst>
                    <a:ext uri="{FF2B5EF4-FFF2-40B4-BE49-F238E27FC236}">
                      <a16:creationId xmlns:a16="http://schemas.microsoft.com/office/drawing/2014/main" id="{365D8F51-6B26-435C-99DD-81D7347C43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2342"/>
                  <a:ext cx="8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04" name="Rectangle 150">
                  <a:extLst>
                    <a:ext uri="{FF2B5EF4-FFF2-40B4-BE49-F238E27FC236}">
                      <a16:creationId xmlns:a16="http://schemas.microsoft.com/office/drawing/2014/main" id="{CD373BAE-DC18-4D02-91AB-3E7DEF920C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0" y="2342"/>
                  <a:ext cx="8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05" name="Rectangle 151">
                  <a:extLst>
                    <a:ext uri="{FF2B5EF4-FFF2-40B4-BE49-F238E27FC236}">
                      <a16:creationId xmlns:a16="http://schemas.microsoft.com/office/drawing/2014/main" id="{394FD0EB-3B6C-45B8-ADC7-76E83F8947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7" y="2342"/>
                  <a:ext cx="8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06" name="Rectangle 152">
                  <a:extLst>
                    <a:ext uri="{FF2B5EF4-FFF2-40B4-BE49-F238E27FC236}">
                      <a16:creationId xmlns:a16="http://schemas.microsoft.com/office/drawing/2014/main" id="{4F0B2051-D36E-4A5E-84A8-0C68BB1DF9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3" y="2342"/>
                  <a:ext cx="8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07" name="Rectangle 153">
                  <a:extLst>
                    <a:ext uri="{FF2B5EF4-FFF2-40B4-BE49-F238E27FC236}">
                      <a16:creationId xmlns:a16="http://schemas.microsoft.com/office/drawing/2014/main" id="{F53B4F24-30EA-4A18-B6DE-CC84AE1507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2" y="2342"/>
                  <a:ext cx="8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08" name="Rectangle 154">
                  <a:extLst>
                    <a:ext uri="{FF2B5EF4-FFF2-40B4-BE49-F238E27FC236}">
                      <a16:creationId xmlns:a16="http://schemas.microsoft.com/office/drawing/2014/main" id="{DCDDF7A6-A985-4582-BA85-D8F2A73118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42"/>
                  <a:ext cx="8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09" name="Rectangle 155">
                  <a:extLst>
                    <a:ext uri="{FF2B5EF4-FFF2-40B4-BE49-F238E27FC236}">
                      <a16:creationId xmlns:a16="http://schemas.microsoft.com/office/drawing/2014/main" id="{42DE1045-663A-4A1A-A15A-B674D93E7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9" y="2342"/>
                  <a:ext cx="8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=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10" name="Rectangle 156">
                  <a:extLst>
                    <a:ext uri="{FF2B5EF4-FFF2-40B4-BE49-F238E27FC236}">
                      <a16:creationId xmlns:a16="http://schemas.microsoft.com/office/drawing/2014/main" id="{6F7E169B-0728-4A3A-B90D-EA4A1B89C0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" y="2118"/>
                  <a:ext cx="8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11" name="Rectangle 157">
                  <a:extLst>
                    <a:ext uri="{FF2B5EF4-FFF2-40B4-BE49-F238E27FC236}">
                      <a16:creationId xmlns:a16="http://schemas.microsoft.com/office/drawing/2014/main" id="{623FB562-2FE1-4A8D-8506-CE9661E25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2118"/>
                  <a:ext cx="8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12" name="Rectangle 158">
                  <a:extLst>
                    <a:ext uri="{FF2B5EF4-FFF2-40B4-BE49-F238E27FC236}">
                      <a16:creationId xmlns:a16="http://schemas.microsoft.com/office/drawing/2014/main" id="{421CA909-FEFD-4450-9BA3-384BDC88D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1" y="2118"/>
                  <a:ext cx="8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13" name="Rectangle 159">
                  <a:extLst>
                    <a:ext uri="{FF2B5EF4-FFF2-40B4-BE49-F238E27FC236}">
                      <a16:creationId xmlns:a16="http://schemas.microsoft.com/office/drawing/2014/main" id="{3DBC323D-E6EC-42D3-87B6-89C1426EF4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7" y="2118"/>
                  <a:ext cx="8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14" name="Rectangle 160">
                  <a:extLst>
                    <a:ext uri="{FF2B5EF4-FFF2-40B4-BE49-F238E27FC236}">
                      <a16:creationId xmlns:a16="http://schemas.microsoft.com/office/drawing/2014/main" id="{59292664-44BE-40A1-B9F8-A85FA110E1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2" y="2118"/>
                  <a:ext cx="8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15" name="Rectangle 161">
                  <a:extLst>
                    <a:ext uri="{FF2B5EF4-FFF2-40B4-BE49-F238E27FC236}">
                      <a16:creationId xmlns:a16="http://schemas.microsoft.com/office/drawing/2014/main" id="{B698F569-68B5-4F00-8422-3A660AD22B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118"/>
                  <a:ext cx="8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16" name="Rectangle 162">
                  <a:extLst>
                    <a:ext uri="{FF2B5EF4-FFF2-40B4-BE49-F238E27FC236}">
                      <a16:creationId xmlns:a16="http://schemas.microsoft.com/office/drawing/2014/main" id="{273C3C47-F15B-4C39-891F-3EC690AA51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9" y="2118"/>
                  <a:ext cx="8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=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</p:grpSp>
          <p:sp>
            <p:nvSpPr>
              <p:cNvPr id="9256" name="Line 163">
                <a:extLst>
                  <a:ext uri="{FF2B5EF4-FFF2-40B4-BE49-F238E27FC236}">
                    <a16:creationId xmlns:a16="http://schemas.microsoft.com/office/drawing/2014/main" id="{D6DBA849-A542-4612-BF04-95E0125ED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7" y="2135"/>
                <a:ext cx="382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252" name="Text Box 165">
              <a:extLst>
                <a:ext uri="{FF2B5EF4-FFF2-40B4-BE49-F238E27FC236}">
                  <a16:creationId xmlns:a16="http://schemas.microsoft.com/office/drawing/2014/main" id="{5539654E-868E-4891-8C5E-6F33E83E8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" y="2373"/>
              <a:ext cx="4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(3-5)</a:t>
              </a:r>
            </a:p>
          </p:txBody>
        </p:sp>
      </p:grpSp>
      <p:sp>
        <p:nvSpPr>
          <p:cNvPr id="9221" name="Rectangle 168">
            <a:extLst>
              <a:ext uri="{FF2B5EF4-FFF2-40B4-BE49-F238E27FC236}">
                <a16:creationId xmlns:a16="http://schemas.microsoft.com/office/drawing/2014/main" id="{A780F0AC-81BB-48B7-A07A-1A5FA78A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1220788"/>
            <a:ext cx="8116887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ko-KR" altLang="en-US" sz="2000" b="1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To obtain a product-of-sum form 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 Factoring using distributive laws</a:t>
            </a:r>
            <a:endParaRPr lang="en-US" altLang="ko-KR" sz="2000" b="1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sp>
        <p:nvSpPr>
          <p:cNvPr id="9222" name="Rectangle 169">
            <a:extLst>
              <a:ext uri="{FF2B5EF4-FFF2-40B4-BE49-F238E27FC236}">
                <a16:creationId xmlns:a16="http://schemas.microsoft.com/office/drawing/2014/main" id="{3C7B29B2-5DE3-4E75-AAB5-97E8465EF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630488"/>
            <a:ext cx="2859088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Theorem for factoring </a:t>
            </a:r>
          </a:p>
        </p:txBody>
      </p:sp>
      <p:grpSp>
        <p:nvGrpSpPr>
          <p:cNvPr id="9223" name="Group 198">
            <a:extLst>
              <a:ext uri="{FF2B5EF4-FFF2-40B4-BE49-F238E27FC236}">
                <a16:creationId xmlns:a16="http://schemas.microsoft.com/office/drawing/2014/main" id="{635803DB-6654-45A7-8386-0EC0A0E78515}"/>
              </a:ext>
            </a:extLst>
          </p:cNvPr>
          <p:cNvGrpSpPr>
            <a:grpSpLocks/>
          </p:cNvGrpSpPr>
          <p:nvPr/>
        </p:nvGrpSpPr>
        <p:grpSpPr bwMode="auto">
          <a:xfrm>
            <a:off x="3487738" y="2459038"/>
            <a:ext cx="2495550" cy="695325"/>
            <a:chOff x="2230" y="1755"/>
            <a:chExt cx="1572" cy="438"/>
          </a:xfrm>
        </p:grpSpPr>
        <p:sp>
          <p:nvSpPr>
            <p:cNvPr id="9226" name="Rectangle 170">
              <a:extLst>
                <a:ext uri="{FF2B5EF4-FFF2-40B4-BE49-F238E27FC236}">
                  <a16:creationId xmlns:a16="http://schemas.microsoft.com/office/drawing/2014/main" id="{629212D5-F54E-4C3C-9E9B-6F604B08A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1900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)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27" name="Rectangle 171">
              <a:extLst>
                <a:ext uri="{FF2B5EF4-FFF2-40B4-BE49-F238E27FC236}">
                  <a16:creationId xmlns:a16="http://schemas.microsoft.com/office/drawing/2014/main" id="{46E49413-2487-47D5-943C-B545573D5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1900"/>
              <a:ext cx="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'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28" name="Rectangle 172">
              <a:extLst>
                <a:ext uri="{FF2B5EF4-FFF2-40B4-BE49-F238E27FC236}">
                  <a16:creationId xmlns:a16="http://schemas.microsoft.com/office/drawing/2014/main" id="{8D724584-3438-4A20-AAD4-DB52ADAE6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900"/>
              <a:ext cx="10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)(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29" name="Rectangle 173">
              <a:extLst>
                <a:ext uri="{FF2B5EF4-FFF2-40B4-BE49-F238E27FC236}">
                  <a16:creationId xmlns:a16="http://schemas.microsoft.com/office/drawing/2014/main" id="{A234FD3D-EBBF-4AB4-A077-700585568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1900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(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30" name="Rectangle 174">
              <a:extLst>
                <a:ext uri="{FF2B5EF4-FFF2-40B4-BE49-F238E27FC236}">
                  <a16:creationId xmlns:a16="http://schemas.microsoft.com/office/drawing/2014/main" id="{4CC303A5-7AE8-4704-875A-5A69CA942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1900"/>
              <a:ext cx="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'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31" name="Rectangle 175">
              <a:extLst>
                <a:ext uri="{FF2B5EF4-FFF2-40B4-BE49-F238E27FC236}">
                  <a16:creationId xmlns:a16="http://schemas.microsoft.com/office/drawing/2014/main" id="{571A8C88-4E22-42CC-B68C-F59930AE9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900"/>
              <a:ext cx="9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 i="1">
                  <a:solidFill>
                    <a:srgbClr val="000000"/>
                  </a:solidFill>
                  <a:ea typeface="굴림" panose="020B0600000101010101" pitchFamily="50" charset="-127"/>
                </a:rPr>
                <a:t>B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32" name="Rectangle 176">
              <a:extLst>
                <a:ext uri="{FF2B5EF4-FFF2-40B4-BE49-F238E27FC236}">
                  <a16:creationId xmlns:a16="http://schemas.microsoft.com/office/drawing/2014/main" id="{5CF9A366-F589-4DA0-A856-22A4393CC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" y="1900"/>
              <a:ext cx="9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 i="1">
                  <a:solidFill>
                    <a:srgbClr val="000000"/>
                  </a:solidFill>
                  <a:ea typeface="굴림" panose="020B0600000101010101" pitchFamily="50" charset="-127"/>
                </a:rPr>
                <a:t>A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33" name="Rectangle 177">
              <a:extLst>
                <a:ext uri="{FF2B5EF4-FFF2-40B4-BE49-F238E27FC236}">
                  <a16:creationId xmlns:a16="http://schemas.microsoft.com/office/drawing/2014/main" id="{2F1E890C-F5C5-43E5-AC1A-A033977AC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900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 i="1">
                  <a:solidFill>
                    <a:srgbClr val="000000"/>
                  </a:solidFill>
                  <a:ea typeface="굴림" panose="020B0600000101010101" pitchFamily="50" charset="-127"/>
                </a:rPr>
                <a:t>C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34" name="Rectangle 178">
              <a:extLst>
                <a:ext uri="{FF2B5EF4-FFF2-40B4-BE49-F238E27FC236}">
                  <a16:creationId xmlns:a16="http://schemas.microsoft.com/office/drawing/2014/main" id="{9383DFFB-EB1B-43B9-8462-B27110495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900"/>
              <a:ext cx="9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 i="1">
                  <a:solidFill>
                    <a:srgbClr val="000000"/>
                  </a:solidFill>
                  <a:ea typeface="굴림" panose="020B0600000101010101" pitchFamily="50" charset="-127"/>
                </a:rPr>
                <a:t>A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35" name="Rectangle 179">
              <a:extLst>
                <a:ext uri="{FF2B5EF4-FFF2-40B4-BE49-F238E27FC236}">
                  <a16:creationId xmlns:a16="http://schemas.microsoft.com/office/drawing/2014/main" id="{1C0A9469-4235-4924-9C1A-0D4ED6B5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1900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 i="1">
                  <a:solidFill>
                    <a:srgbClr val="000000"/>
                  </a:solidFill>
                  <a:ea typeface="굴림" panose="020B0600000101010101" pitchFamily="50" charset="-127"/>
                </a:rPr>
                <a:t>C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36" name="Rectangle 180">
              <a:extLst>
                <a:ext uri="{FF2B5EF4-FFF2-40B4-BE49-F238E27FC236}">
                  <a16:creationId xmlns:a16="http://schemas.microsoft.com/office/drawing/2014/main" id="{2F9B50AF-087D-4AA2-A909-EF8901FF3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1900"/>
              <a:ext cx="9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 i="1">
                  <a:solidFill>
                    <a:srgbClr val="000000"/>
                  </a:solidFill>
                  <a:ea typeface="굴림" panose="020B0600000101010101" pitchFamily="50" charset="-127"/>
                </a:rPr>
                <a:t>A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37" name="Rectangle 181">
              <a:extLst>
                <a:ext uri="{FF2B5EF4-FFF2-40B4-BE49-F238E27FC236}">
                  <a16:creationId xmlns:a16="http://schemas.microsoft.com/office/drawing/2014/main" id="{C4482438-CFDA-4B2F-A161-A87DACA2E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1900"/>
              <a:ext cx="9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 i="1">
                  <a:solidFill>
                    <a:srgbClr val="000000"/>
                  </a:solidFill>
                  <a:ea typeface="굴림" panose="020B0600000101010101" pitchFamily="50" charset="-127"/>
                </a:rPr>
                <a:t>B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38" name="Rectangle 182">
              <a:extLst>
                <a:ext uri="{FF2B5EF4-FFF2-40B4-BE49-F238E27FC236}">
                  <a16:creationId xmlns:a16="http://schemas.microsoft.com/office/drawing/2014/main" id="{A798BB6D-2168-4E43-9FC8-76F9431F2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" y="1900"/>
              <a:ext cx="9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 i="1">
                  <a:solidFill>
                    <a:srgbClr val="000000"/>
                  </a:solidFill>
                  <a:ea typeface="굴림" panose="020B0600000101010101" pitchFamily="50" charset="-127"/>
                </a:rPr>
                <a:t>A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39" name="Rectangle 183">
              <a:extLst>
                <a:ext uri="{FF2B5EF4-FFF2-40B4-BE49-F238E27FC236}">
                  <a16:creationId xmlns:a16="http://schemas.microsoft.com/office/drawing/2014/main" id="{2B715FCC-CCB7-42D1-831C-633D38E1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1883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+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40" name="Rectangle 184">
              <a:extLst>
                <a:ext uri="{FF2B5EF4-FFF2-40B4-BE49-F238E27FC236}">
                  <a16:creationId xmlns:a16="http://schemas.microsoft.com/office/drawing/2014/main" id="{4286ABB1-5CAE-4971-9777-DD816DF6D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883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+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41" name="Rectangle 185">
              <a:extLst>
                <a:ext uri="{FF2B5EF4-FFF2-40B4-BE49-F238E27FC236}">
                  <a16:creationId xmlns:a16="http://schemas.microsoft.com/office/drawing/2014/main" id="{F15C3BDA-2A8D-468A-90FB-DC241E253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" y="1883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=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42" name="Rectangle 186">
              <a:extLst>
                <a:ext uri="{FF2B5EF4-FFF2-40B4-BE49-F238E27FC236}">
                  <a16:creationId xmlns:a16="http://schemas.microsoft.com/office/drawing/2014/main" id="{26248391-6D8E-40CC-B1FE-4729AE03F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1883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+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43" name="Rectangle 187">
              <a:extLst>
                <a:ext uri="{FF2B5EF4-FFF2-40B4-BE49-F238E27FC236}">
                  <a16:creationId xmlns:a16="http://schemas.microsoft.com/office/drawing/2014/main" id="{051B84EA-97CB-44E9-8AE5-98A0F6CA2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1960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44" name="Rectangle 188">
              <a:extLst>
                <a:ext uri="{FF2B5EF4-FFF2-40B4-BE49-F238E27FC236}">
                  <a16:creationId xmlns:a16="http://schemas.microsoft.com/office/drawing/2014/main" id="{8531E122-E056-4C5E-BA21-553EC6297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1960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45" name="Rectangle 189">
              <a:extLst>
                <a:ext uri="{FF2B5EF4-FFF2-40B4-BE49-F238E27FC236}">
                  <a16:creationId xmlns:a16="http://schemas.microsoft.com/office/drawing/2014/main" id="{A48E8ACA-E73E-4EB3-8912-5DA7EC7C2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" y="1960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46" name="Rectangle 190">
              <a:extLst>
                <a:ext uri="{FF2B5EF4-FFF2-40B4-BE49-F238E27FC236}">
                  <a16:creationId xmlns:a16="http://schemas.microsoft.com/office/drawing/2014/main" id="{085721C4-130A-4742-8EF8-448F34464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1960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47" name="Rectangle 191">
              <a:extLst>
                <a:ext uri="{FF2B5EF4-FFF2-40B4-BE49-F238E27FC236}">
                  <a16:creationId xmlns:a16="http://schemas.microsoft.com/office/drawing/2014/main" id="{CA007F3B-6F34-413C-A5D7-280A90176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960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48" name="Rectangle 192">
              <a:extLst>
                <a:ext uri="{FF2B5EF4-FFF2-40B4-BE49-F238E27FC236}">
                  <a16:creationId xmlns:a16="http://schemas.microsoft.com/office/drawing/2014/main" id="{B610C30A-2660-4251-A9A2-F931DDDB4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175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49" name="Rectangle 193">
              <a:extLst>
                <a:ext uri="{FF2B5EF4-FFF2-40B4-BE49-F238E27FC236}">
                  <a16:creationId xmlns:a16="http://schemas.microsoft.com/office/drawing/2014/main" id="{1AA950CA-4660-4128-8068-29BE6E436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" y="175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50" name="Rectangle 194">
              <a:extLst>
                <a:ext uri="{FF2B5EF4-FFF2-40B4-BE49-F238E27FC236}">
                  <a16:creationId xmlns:a16="http://schemas.microsoft.com/office/drawing/2014/main" id="{878B8D96-C010-4E8C-BE3C-958F0AB80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" y="175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ko-KR">
                <a:ea typeface="굴림" panose="020B0600000101010101" pitchFamily="50" charset="-127"/>
              </a:endParaRPr>
            </a:p>
          </p:txBody>
        </p:sp>
      </p:grpSp>
      <p:sp>
        <p:nvSpPr>
          <p:cNvPr id="9224" name="Rectangle 195">
            <a:extLst>
              <a:ext uri="{FF2B5EF4-FFF2-40B4-BE49-F238E27FC236}">
                <a16:creationId xmlns:a16="http://schemas.microsoft.com/office/drawing/2014/main" id="{3AEDAFE6-5D28-4A4F-BEC7-A72A66DC3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3325813"/>
            <a:ext cx="1241425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Example  </a:t>
            </a:r>
          </a:p>
        </p:txBody>
      </p:sp>
      <p:graphicFrame>
        <p:nvGraphicFramePr>
          <p:cNvPr id="9225" name="Object 196">
            <a:extLst>
              <a:ext uri="{FF2B5EF4-FFF2-40B4-BE49-F238E27FC236}">
                <a16:creationId xmlns:a16="http://schemas.microsoft.com/office/drawing/2014/main" id="{77DDA4F1-DB32-4EBA-8D94-A4A6B93AF8F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262063" y="1754188"/>
          <a:ext cx="2535237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500" imgH="431800" progId="Equation.3">
                  <p:embed/>
                </p:oleObj>
              </mc:Choice>
              <mc:Fallback>
                <p:oleObj name="Equation" r:id="rId2" imgW="1587500" imgH="431800" progId="Equation.3">
                  <p:embed/>
                  <p:pic>
                    <p:nvPicPr>
                      <p:cNvPr id="9225" name="Object 196">
                        <a:extLst>
                          <a:ext uri="{FF2B5EF4-FFF2-40B4-BE49-F238E27FC236}">
                            <a16:creationId xmlns:a16="http://schemas.microsoft.com/office/drawing/2014/main" id="{77DDA4F1-DB32-4EBA-8D94-A4A6B93AF8F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1754188"/>
                        <a:ext cx="2535237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2">
            <a:extLst>
              <a:ext uri="{FF2B5EF4-FFF2-40B4-BE49-F238E27FC236}">
                <a16:creationId xmlns:a16="http://schemas.microsoft.com/office/drawing/2014/main" id="{C06B5FD0-0DA1-43D8-AE18-2B504D8614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9FDAEE-4A05-4A00-9B29-DA4BE12C1627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pSp>
        <p:nvGrpSpPr>
          <p:cNvPr id="10243" name="Group 63">
            <a:extLst>
              <a:ext uri="{FF2B5EF4-FFF2-40B4-BE49-F238E27FC236}">
                <a16:creationId xmlns:a16="http://schemas.microsoft.com/office/drawing/2014/main" id="{E85766F0-C4E0-4F13-B068-F973A56EFF0E}"/>
              </a:ext>
            </a:extLst>
          </p:cNvPr>
          <p:cNvGrpSpPr>
            <a:grpSpLocks/>
          </p:cNvGrpSpPr>
          <p:nvPr/>
        </p:nvGrpSpPr>
        <p:grpSpPr bwMode="auto">
          <a:xfrm>
            <a:off x="2922588" y="1344613"/>
            <a:ext cx="2455862" cy="814387"/>
            <a:chOff x="2184" y="903"/>
            <a:chExt cx="1547" cy="513"/>
          </a:xfrm>
        </p:grpSpPr>
        <p:graphicFrame>
          <p:nvGraphicFramePr>
            <p:cNvPr id="10263" name="Object 6">
              <a:extLst>
                <a:ext uri="{FF2B5EF4-FFF2-40B4-BE49-F238E27FC236}">
                  <a16:creationId xmlns:a16="http://schemas.microsoft.com/office/drawing/2014/main" id="{71B7A101-2669-46E9-A720-E940966416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84" y="903"/>
            <a:ext cx="72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83693" imgH="177646" progId="Equation.3">
                    <p:embed/>
                  </p:oleObj>
                </mc:Choice>
                <mc:Fallback>
                  <p:oleObj name="Equation" r:id="rId3" imgW="583693" imgH="177646" progId="Equation.3">
                    <p:embed/>
                    <p:pic>
                      <p:nvPicPr>
                        <p:cNvPr id="10263" name="Object 6">
                          <a:extLst>
                            <a:ext uri="{FF2B5EF4-FFF2-40B4-BE49-F238E27FC236}">
                              <a16:creationId xmlns:a16="http://schemas.microsoft.com/office/drawing/2014/main" id="{71B7A101-2669-46E9-A720-E940966416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4" y="903"/>
                          <a:ext cx="727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4" name="Object 7">
              <a:extLst>
                <a:ext uri="{FF2B5EF4-FFF2-40B4-BE49-F238E27FC236}">
                  <a16:creationId xmlns:a16="http://schemas.microsoft.com/office/drawing/2014/main" id="{BDACA587-282D-4D38-B205-E8F6D57986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9" y="917"/>
            <a:ext cx="62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32937" imgH="177646" progId="Equation.3">
                    <p:embed/>
                  </p:oleObj>
                </mc:Choice>
                <mc:Fallback>
                  <p:oleObj name="Equation" r:id="rId5" imgW="532937" imgH="177646" progId="Equation.3">
                    <p:embed/>
                    <p:pic>
                      <p:nvPicPr>
                        <p:cNvPr id="10264" name="Object 7">
                          <a:extLst>
                            <a:ext uri="{FF2B5EF4-FFF2-40B4-BE49-F238E27FC236}">
                              <a16:creationId xmlns:a16="http://schemas.microsoft.com/office/drawing/2014/main" id="{BDACA587-282D-4D38-B205-E8F6D57986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9" y="917"/>
                          <a:ext cx="622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5" name="Object 8">
              <a:extLst>
                <a:ext uri="{FF2B5EF4-FFF2-40B4-BE49-F238E27FC236}">
                  <a16:creationId xmlns:a16="http://schemas.microsoft.com/office/drawing/2014/main" id="{920374F6-D9A6-457B-8AA8-22B9DE06AA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2" y="1215"/>
            <a:ext cx="60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32937" imgH="177646" progId="Equation.3">
                    <p:embed/>
                  </p:oleObj>
                </mc:Choice>
                <mc:Fallback>
                  <p:oleObj name="Equation" r:id="rId7" imgW="532937" imgH="177646" progId="Equation.3">
                    <p:embed/>
                    <p:pic>
                      <p:nvPicPr>
                        <p:cNvPr id="10265" name="Object 8">
                          <a:extLst>
                            <a:ext uri="{FF2B5EF4-FFF2-40B4-BE49-F238E27FC236}">
                              <a16:creationId xmlns:a16="http://schemas.microsoft.com/office/drawing/2014/main" id="{920374F6-D9A6-457B-8AA8-22B9DE06AA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1215"/>
                          <a:ext cx="603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6" name="Object 9">
              <a:extLst>
                <a:ext uri="{FF2B5EF4-FFF2-40B4-BE49-F238E27FC236}">
                  <a16:creationId xmlns:a16="http://schemas.microsoft.com/office/drawing/2014/main" id="{5C27C9B1-4401-4AD5-946E-A08B739D4A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9" y="1215"/>
            <a:ext cx="60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32937" imgH="177646" progId="Equation.3">
                    <p:embed/>
                  </p:oleObj>
                </mc:Choice>
                <mc:Fallback>
                  <p:oleObj name="Equation" r:id="rId9" imgW="532937" imgH="177646" progId="Equation.3">
                    <p:embed/>
                    <p:pic>
                      <p:nvPicPr>
                        <p:cNvPr id="10266" name="Object 9">
                          <a:extLst>
                            <a:ext uri="{FF2B5EF4-FFF2-40B4-BE49-F238E27FC236}">
                              <a16:creationId xmlns:a16="http://schemas.microsoft.com/office/drawing/2014/main" id="{5C27C9B1-4401-4AD5-946E-A08B739D4A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9" y="1215"/>
                          <a:ext cx="603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4" name="Rectangle 10">
            <a:extLst>
              <a:ext uri="{FF2B5EF4-FFF2-40B4-BE49-F238E27FC236}">
                <a16:creationId xmlns:a16="http://schemas.microsoft.com/office/drawing/2014/main" id="{160B83E3-1951-4AEB-8E5A-F492D738DB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93688"/>
            <a:ext cx="8229600" cy="56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3600" b="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3.2  Exclusive-OR and Equivalence Operations</a:t>
            </a:r>
          </a:p>
        </p:txBody>
      </p:sp>
      <p:sp>
        <p:nvSpPr>
          <p:cNvPr id="10245" name="Line 19">
            <a:extLst>
              <a:ext uri="{FF2B5EF4-FFF2-40B4-BE49-F238E27FC236}">
                <a16:creationId xmlns:a16="http://schemas.microsoft.com/office/drawing/2014/main" id="{158AA147-E161-4567-B4C1-B7AF7EACC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002338"/>
            <a:ext cx="11239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6" name="Line 20">
            <a:extLst>
              <a:ext uri="{FF2B5EF4-FFF2-40B4-BE49-F238E27FC236}">
                <a16:creationId xmlns:a16="http://schemas.microsoft.com/office/drawing/2014/main" id="{58D41D19-A71D-48AD-96D3-269477A29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429000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7" name="Line 22">
            <a:extLst>
              <a:ext uri="{FF2B5EF4-FFF2-40B4-BE49-F238E27FC236}">
                <a16:creationId xmlns:a16="http://schemas.microsoft.com/office/drawing/2014/main" id="{39E5C86F-4DCA-4247-BD4C-5B65CE5C6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50" y="3429000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8" name="Line 17">
            <a:extLst>
              <a:ext uri="{FF2B5EF4-FFF2-40B4-BE49-F238E27FC236}">
                <a16:creationId xmlns:a16="http://schemas.microsoft.com/office/drawing/2014/main" id="{4BEFE17E-DC77-4833-8CA6-0C31D229C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429000"/>
            <a:ext cx="11239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9" name="Line 34">
            <a:extLst>
              <a:ext uri="{FF2B5EF4-FFF2-40B4-BE49-F238E27FC236}">
                <a16:creationId xmlns:a16="http://schemas.microsoft.com/office/drawing/2014/main" id="{A6881059-3920-4A5D-8F19-007604993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946525"/>
            <a:ext cx="0" cy="20558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0" name="Line 36">
            <a:extLst>
              <a:ext uri="{FF2B5EF4-FFF2-40B4-BE49-F238E27FC236}">
                <a16:creationId xmlns:a16="http://schemas.microsoft.com/office/drawing/2014/main" id="{0A40553A-B9BA-4A0E-8BE3-BDA52AA9A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50" y="3946525"/>
            <a:ext cx="0" cy="20558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1" name="Line 38">
            <a:extLst>
              <a:ext uri="{FF2B5EF4-FFF2-40B4-BE49-F238E27FC236}">
                <a16:creationId xmlns:a16="http://schemas.microsoft.com/office/drawing/2014/main" id="{DCF4C301-A5B5-4C8E-A8CA-2A7C31FC8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6002338"/>
            <a:ext cx="1066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252" name="Group 57">
            <a:extLst>
              <a:ext uri="{FF2B5EF4-FFF2-40B4-BE49-F238E27FC236}">
                <a16:creationId xmlns:a16="http://schemas.microsoft.com/office/drawing/2014/main" id="{F2C8E748-8E87-44CC-9B65-EEC87738DC04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714625"/>
            <a:ext cx="2087562" cy="1900238"/>
            <a:chOff x="1162" y="1925"/>
            <a:chExt cx="1315" cy="1197"/>
          </a:xfrm>
        </p:grpSpPr>
        <p:sp>
          <p:nvSpPr>
            <p:cNvPr id="10257" name="Rectangle 16">
              <a:extLst>
                <a:ext uri="{FF2B5EF4-FFF2-40B4-BE49-F238E27FC236}">
                  <a16:creationId xmlns:a16="http://schemas.microsoft.com/office/drawing/2014/main" id="{D2FBFDBA-DED0-4F40-BF0B-7E15B51EE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2251"/>
              <a:ext cx="672" cy="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0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1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1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10258" name="Rectangle 15">
              <a:extLst>
                <a:ext uri="{FF2B5EF4-FFF2-40B4-BE49-F238E27FC236}">
                  <a16:creationId xmlns:a16="http://schemas.microsoft.com/office/drawing/2014/main" id="{81F71F0C-818D-4C8B-925D-06DF8C0AF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2251"/>
              <a:ext cx="708" cy="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0 0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0 1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1 0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1 1</a:t>
              </a:r>
            </a:p>
          </p:txBody>
        </p:sp>
        <p:sp>
          <p:nvSpPr>
            <p:cNvPr id="10259" name="Rectangle 13">
              <a:extLst>
                <a:ext uri="{FF2B5EF4-FFF2-40B4-BE49-F238E27FC236}">
                  <a16:creationId xmlns:a16="http://schemas.microsoft.com/office/drawing/2014/main" id="{3B5F69F8-B33D-4F62-8BAB-B2A7998CD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1925"/>
              <a:ext cx="7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XY</a:t>
              </a:r>
            </a:p>
          </p:txBody>
        </p:sp>
        <p:sp>
          <p:nvSpPr>
            <p:cNvPr id="10260" name="Line 18">
              <a:extLst>
                <a:ext uri="{FF2B5EF4-FFF2-40B4-BE49-F238E27FC236}">
                  <a16:creationId xmlns:a16="http://schemas.microsoft.com/office/drawing/2014/main" id="{139F9B5C-700A-4C94-8A57-15B3FE18D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2160"/>
              <a:ext cx="1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1" name="Line 21">
              <a:extLst>
                <a:ext uri="{FF2B5EF4-FFF2-40B4-BE49-F238E27FC236}">
                  <a16:creationId xmlns:a16="http://schemas.microsoft.com/office/drawing/2014/main" id="{3D01A54B-D2C7-49F2-A7D8-46369D990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925"/>
              <a:ext cx="0" cy="1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10262" name="Object 46">
              <a:extLst>
                <a:ext uri="{FF2B5EF4-FFF2-40B4-BE49-F238E27FC236}">
                  <a16:creationId xmlns:a16="http://schemas.microsoft.com/office/drawing/2014/main" id="{0E7DE112-ECA9-4993-BF15-19B6C4D061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5" y="1966"/>
            <a:ext cx="47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44114" imgH="177646" progId="Equation.3">
                    <p:embed/>
                  </p:oleObj>
                </mc:Choice>
                <mc:Fallback>
                  <p:oleObj name="Equation" r:id="rId11" imgW="444114" imgH="177646" progId="Equation.3">
                    <p:embed/>
                    <p:pic>
                      <p:nvPicPr>
                        <p:cNvPr id="10262" name="Object 46">
                          <a:extLst>
                            <a:ext uri="{FF2B5EF4-FFF2-40B4-BE49-F238E27FC236}">
                              <a16:creationId xmlns:a16="http://schemas.microsoft.com/office/drawing/2014/main" id="{0E7DE112-ECA9-4993-BF15-19B6C4D061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5" y="1966"/>
                          <a:ext cx="47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3" name="Rectangle 58">
            <a:extLst>
              <a:ext uri="{FF2B5EF4-FFF2-40B4-BE49-F238E27FC236}">
                <a16:creationId xmlns:a16="http://schemas.microsoft.com/office/drawing/2014/main" id="{BDE990C9-D31A-43B8-BE67-17B4E3229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1289050"/>
            <a:ext cx="1677987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Exclusive-OR</a:t>
            </a:r>
            <a:endParaRPr lang="ko-KR" altLang="en-US" sz="2000" b="1">
              <a:solidFill>
                <a:srgbClr val="006600"/>
              </a:solidFill>
              <a:ea typeface="굴림" panose="020B0600000101010101" pitchFamily="50" charset="-127"/>
            </a:endParaRPr>
          </a:p>
        </p:txBody>
      </p:sp>
      <p:sp>
        <p:nvSpPr>
          <p:cNvPr id="10254" name="Rectangle 59">
            <a:extLst>
              <a:ext uri="{FF2B5EF4-FFF2-40B4-BE49-F238E27FC236}">
                <a16:creationId xmlns:a16="http://schemas.microsoft.com/office/drawing/2014/main" id="{417A0413-98F1-4C30-A361-28436B406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2746375"/>
            <a:ext cx="151765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Truth Table</a:t>
            </a:r>
          </a:p>
        </p:txBody>
      </p:sp>
      <p:pic>
        <p:nvPicPr>
          <p:cNvPr id="10255" name="Picture 60" descr="roth+u03-01">
            <a:extLst>
              <a:ext uri="{FF2B5EF4-FFF2-40B4-BE49-F238E27FC236}">
                <a16:creationId xmlns:a16="http://schemas.microsoft.com/office/drawing/2014/main" id="{D59DBCDA-74E0-484E-AFBC-5E01BC538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5264150"/>
            <a:ext cx="218598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6" name="Rectangle 61">
            <a:extLst>
              <a:ext uri="{FF2B5EF4-FFF2-40B4-BE49-F238E27FC236}">
                <a16:creationId xmlns:a16="http://schemas.microsoft.com/office/drawing/2014/main" id="{7D442619-B6DB-4BFD-8115-8EBE8E781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5178425"/>
            <a:ext cx="1001713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Symbol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606B6BD6-929B-41E4-8561-D1E2270C52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2D4572-298C-4E60-99D5-2F9E0DE725EB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B9E2335-75CE-4E6B-98F1-2AC1B22D1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5763" y="274638"/>
            <a:ext cx="8229600" cy="719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600" b="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3.2  Exclusive-OR and Equivalence Operations</a:t>
            </a:r>
            <a:endParaRPr lang="ko-KR" altLang="en-US" sz="3600" b="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12292" name="Object 5">
            <a:extLst>
              <a:ext uri="{FF2B5EF4-FFF2-40B4-BE49-F238E27FC236}">
                <a16:creationId xmlns:a16="http://schemas.microsoft.com/office/drawing/2014/main" id="{CB46E5B0-108E-4561-9357-DFA34A3A8FB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05350" y="1589088"/>
          <a:ext cx="132873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197" imgH="177723" progId="Equation.3">
                  <p:embed/>
                </p:oleObj>
              </mc:Choice>
              <mc:Fallback>
                <p:oleObj name="Equation" r:id="rId2" imgW="698197" imgH="177723" progId="Equation.3">
                  <p:embed/>
                  <p:pic>
                    <p:nvPicPr>
                      <p:cNvPr id="12292" name="Object 5">
                        <a:extLst>
                          <a:ext uri="{FF2B5EF4-FFF2-40B4-BE49-F238E27FC236}">
                            <a16:creationId xmlns:a16="http://schemas.microsoft.com/office/drawing/2014/main" id="{CB46E5B0-108E-4561-9357-DFA34A3A8FB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1589088"/>
                        <a:ext cx="132873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>
            <a:extLst>
              <a:ext uri="{FF2B5EF4-FFF2-40B4-BE49-F238E27FC236}">
                <a16:creationId xmlns:a16="http://schemas.microsoft.com/office/drawing/2014/main" id="{B4CA987A-66FA-470D-A1EF-87B945B9112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37100" y="2085975"/>
          <a:ext cx="12969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197" imgH="177723" progId="Equation.3">
                  <p:embed/>
                </p:oleObj>
              </mc:Choice>
              <mc:Fallback>
                <p:oleObj name="Equation" r:id="rId4" imgW="698197" imgH="177723" progId="Equation.3">
                  <p:embed/>
                  <p:pic>
                    <p:nvPicPr>
                      <p:cNvPr id="12293" name="Object 6">
                        <a:extLst>
                          <a:ext uri="{FF2B5EF4-FFF2-40B4-BE49-F238E27FC236}">
                            <a16:creationId xmlns:a16="http://schemas.microsoft.com/office/drawing/2014/main" id="{B4CA987A-66FA-470D-A1EF-87B945B9112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085975"/>
                        <a:ext cx="129698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7">
            <a:extLst>
              <a:ext uri="{FF2B5EF4-FFF2-40B4-BE49-F238E27FC236}">
                <a16:creationId xmlns:a16="http://schemas.microsoft.com/office/drawing/2014/main" id="{85B59928-559E-46E5-9E66-CB991794269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05350" y="2616200"/>
          <a:ext cx="13287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197" imgH="177723" progId="Equation.3">
                  <p:embed/>
                </p:oleObj>
              </mc:Choice>
              <mc:Fallback>
                <p:oleObj name="Equation" r:id="rId6" imgW="698197" imgH="177723" progId="Equation.3">
                  <p:embed/>
                  <p:pic>
                    <p:nvPicPr>
                      <p:cNvPr id="12294" name="Object 7">
                        <a:extLst>
                          <a:ext uri="{FF2B5EF4-FFF2-40B4-BE49-F238E27FC236}">
                            <a16:creationId xmlns:a16="http://schemas.microsoft.com/office/drawing/2014/main" id="{85B59928-559E-46E5-9E66-CB991794269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2616200"/>
                        <a:ext cx="132873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8">
            <a:extLst>
              <a:ext uri="{FF2B5EF4-FFF2-40B4-BE49-F238E27FC236}">
                <a16:creationId xmlns:a16="http://schemas.microsoft.com/office/drawing/2014/main" id="{34246587-2F63-4B97-AB92-F90ECE352AE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14875" y="3148013"/>
          <a:ext cx="13192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85502" imgH="177723" progId="Equation.3">
                  <p:embed/>
                </p:oleObj>
              </mc:Choice>
              <mc:Fallback>
                <p:oleObj name="Equation" r:id="rId8" imgW="685502" imgH="177723" progId="Equation.3">
                  <p:embed/>
                  <p:pic>
                    <p:nvPicPr>
                      <p:cNvPr id="12295" name="Object 8">
                        <a:extLst>
                          <a:ext uri="{FF2B5EF4-FFF2-40B4-BE49-F238E27FC236}">
                            <a16:creationId xmlns:a16="http://schemas.microsoft.com/office/drawing/2014/main" id="{34246587-2F63-4B97-AB92-F90ECE352AE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148013"/>
                        <a:ext cx="131921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9">
            <a:extLst>
              <a:ext uri="{FF2B5EF4-FFF2-40B4-BE49-F238E27FC236}">
                <a16:creationId xmlns:a16="http://schemas.microsoft.com/office/drawing/2014/main" id="{D6D00377-D275-48A5-9BEA-97C11CC1A29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2149475" y="4090988"/>
          <a:ext cx="401478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20900" imgH="203200" progId="Equation.3">
                  <p:embed/>
                </p:oleObj>
              </mc:Choice>
              <mc:Fallback>
                <p:oleObj name="Equation" r:id="rId10" imgW="2120900" imgH="203200" progId="Equation.3">
                  <p:embed/>
                  <p:pic>
                    <p:nvPicPr>
                      <p:cNvPr id="12296" name="Object 9">
                        <a:extLst>
                          <a:ext uri="{FF2B5EF4-FFF2-40B4-BE49-F238E27FC236}">
                            <a16:creationId xmlns:a16="http://schemas.microsoft.com/office/drawing/2014/main" id="{D6D00377-D275-48A5-9BEA-97C11CC1A29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4090988"/>
                        <a:ext cx="4014788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0">
            <a:extLst>
              <a:ext uri="{FF2B5EF4-FFF2-40B4-BE49-F238E27FC236}">
                <a16:creationId xmlns:a16="http://schemas.microsoft.com/office/drawing/2014/main" id="{722A4006-B94D-4ACB-87B3-887AD4A75DE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31850" y="4608513"/>
          <a:ext cx="66389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81400" imgH="203200" progId="Equation.3">
                  <p:embed/>
                </p:oleObj>
              </mc:Choice>
              <mc:Fallback>
                <p:oleObj name="Equation" r:id="rId12" imgW="3581400" imgH="203200" progId="Equation.3">
                  <p:embed/>
                  <p:pic>
                    <p:nvPicPr>
                      <p:cNvPr id="12297" name="Object 10">
                        <a:extLst>
                          <a:ext uri="{FF2B5EF4-FFF2-40B4-BE49-F238E27FC236}">
                            <a16:creationId xmlns:a16="http://schemas.microsoft.com/office/drawing/2014/main" id="{722A4006-B94D-4ACB-87B3-887AD4A75DE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4608513"/>
                        <a:ext cx="663892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1">
            <a:extLst>
              <a:ext uri="{FF2B5EF4-FFF2-40B4-BE49-F238E27FC236}">
                <a16:creationId xmlns:a16="http://schemas.microsoft.com/office/drawing/2014/main" id="{6ADA8DB5-5BEE-4C2B-B755-D8E24D8052B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1882775" y="5159375"/>
          <a:ext cx="45259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51100" imgH="203200" progId="Equation.3">
                  <p:embed/>
                </p:oleObj>
              </mc:Choice>
              <mc:Fallback>
                <p:oleObj name="Equation" r:id="rId14" imgW="2451100" imgH="203200" progId="Equation.3">
                  <p:embed/>
                  <p:pic>
                    <p:nvPicPr>
                      <p:cNvPr id="12298" name="Object 11">
                        <a:extLst>
                          <a:ext uri="{FF2B5EF4-FFF2-40B4-BE49-F238E27FC236}">
                            <a16:creationId xmlns:a16="http://schemas.microsoft.com/office/drawing/2014/main" id="{6ADA8DB5-5BEE-4C2B-B755-D8E24D8052B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5159375"/>
                        <a:ext cx="45259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2">
            <a:extLst>
              <a:ext uri="{FF2B5EF4-FFF2-40B4-BE49-F238E27FC236}">
                <a16:creationId xmlns:a16="http://schemas.microsoft.com/office/drawing/2014/main" id="{1CB6B797-4640-449E-B3A4-99763597D3B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1785938" y="5776913"/>
          <a:ext cx="47688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63800" imgH="203200" progId="Equation.3">
                  <p:embed/>
                </p:oleObj>
              </mc:Choice>
              <mc:Fallback>
                <p:oleObj name="Equation" r:id="rId16" imgW="2463800" imgH="203200" progId="Equation.3">
                  <p:embed/>
                  <p:pic>
                    <p:nvPicPr>
                      <p:cNvPr id="12299" name="Object 12">
                        <a:extLst>
                          <a:ext uri="{FF2B5EF4-FFF2-40B4-BE49-F238E27FC236}">
                            <a16:creationId xmlns:a16="http://schemas.microsoft.com/office/drawing/2014/main" id="{1CB6B797-4640-449E-B3A4-99763597D3B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776913"/>
                        <a:ext cx="47688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13">
            <a:extLst>
              <a:ext uri="{FF2B5EF4-FFF2-40B4-BE49-F238E27FC236}">
                <a16:creationId xmlns:a16="http://schemas.microsoft.com/office/drawing/2014/main" id="{E860A5BB-D10C-4599-91A5-5DDE5B34A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568450"/>
            <a:ext cx="332105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Theorems for Exclusive-OR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>
            <a:extLst>
              <a:ext uri="{FF2B5EF4-FFF2-40B4-BE49-F238E27FC236}">
                <a16:creationId xmlns:a16="http://schemas.microsoft.com/office/drawing/2014/main" id="{D442CE08-AEA6-451A-B686-2A219014F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226AA1-3A54-475E-807A-54DF6E6836A3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330E332-599E-4BC4-BDA1-C93535860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1463" y="274638"/>
            <a:ext cx="8229600" cy="625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600" b="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3.2  Exclusive-OR and Equivalence Operations</a:t>
            </a:r>
            <a:endParaRPr lang="ko-KR" altLang="en-US" sz="3600" b="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13316" name="Object 0">
            <a:extLst>
              <a:ext uri="{FF2B5EF4-FFF2-40B4-BE49-F238E27FC236}">
                <a16:creationId xmlns:a16="http://schemas.microsoft.com/office/drawing/2014/main" id="{BADD39B7-BAF5-49B6-839D-810C5CAB15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0588" y="1365250"/>
          <a:ext cx="11636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7419" imgH="203112" progId="Equation.3">
                  <p:embed/>
                </p:oleObj>
              </mc:Choice>
              <mc:Fallback>
                <p:oleObj name="Equation" r:id="rId3" imgW="647419" imgH="203112" progId="Equation.3">
                  <p:embed/>
                  <p:pic>
                    <p:nvPicPr>
                      <p:cNvPr id="13316" name="Object 0">
                        <a:extLst>
                          <a:ext uri="{FF2B5EF4-FFF2-40B4-BE49-F238E27FC236}">
                            <a16:creationId xmlns:a16="http://schemas.microsoft.com/office/drawing/2014/main" id="{BADD39B7-BAF5-49B6-839D-810C5CAB15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1365250"/>
                        <a:ext cx="116363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">
            <a:extLst>
              <a:ext uri="{FF2B5EF4-FFF2-40B4-BE49-F238E27FC236}">
                <a16:creationId xmlns:a16="http://schemas.microsoft.com/office/drawing/2014/main" id="{E3D24FE2-651B-4581-8A3C-AF594E57FC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4575" y="1365250"/>
          <a:ext cx="11604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419" imgH="203112" progId="Equation.3">
                  <p:embed/>
                </p:oleObj>
              </mc:Choice>
              <mc:Fallback>
                <p:oleObj name="Equation" r:id="rId5" imgW="647419" imgH="203112" progId="Equation.3">
                  <p:embed/>
                  <p:pic>
                    <p:nvPicPr>
                      <p:cNvPr id="13317" name="Object 1">
                        <a:extLst>
                          <a:ext uri="{FF2B5EF4-FFF2-40B4-BE49-F238E27FC236}">
                            <a16:creationId xmlns:a16="http://schemas.microsoft.com/office/drawing/2014/main" id="{E3D24FE2-651B-4581-8A3C-AF594E57FC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1365250"/>
                        <a:ext cx="116046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2">
            <a:extLst>
              <a:ext uri="{FF2B5EF4-FFF2-40B4-BE49-F238E27FC236}">
                <a16:creationId xmlns:a16="http://schemas.microsoft.com/office/drawing/2014/main" id="{06F9B904-FC2E-42CA-9F25-77CA48D854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9325" y="1828800"/>
          <a:ext cx="10842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7419" imgH="203112" progId="Equation.3">
                  <p:embed/>
                </p:oleObj>
              </mc:Choice>
              <mc:Fallback>
                <p:oleObj name="Equation" r:id="rId7" imgW="647419" imgH="203112" progId="Equation.3">
                  <p:embed/>
                  <p:pic>
                    <p:nvPicPr>
                      <p:cNvPr id="13318" name="Object 2">
                        <a:extLst>
                          <a:ext uri="{FF2B5EF4-FFF2-40B4-BE49-F238E27FC236}">
                            <a16:creationId xmlns:a16="http://schemas.microsoft.com/office/drawing/2014/main" id="{06F9B904-FC2E-42CA-9F25-77CA48D854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1828800"/>
                        <a:ext cx="1084263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">
            <a:extLst>
              <a:ext uri="{FF2B5EF4-FFF2-40B4-BE49-F238E27FC236}">
                <a16:creationId xmlns:a16="http://schemas.microsoft.com/office/drawing/2014/main" id="{8139DFD2-5E4C-4E88-90E3-4A58A82674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5" y="1828800"/>
          <a:ext cx="9715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96641" imgH="203112" progId="Equation.3">
                  <p:embed/>
                </p:oleObj>
              </mc:Choice>
              <mc:Fallback>
                <p:oleObj name="Equation" r:id="rId9" imgW="596641" imgH="203112" progId="Equation.3">
                  <p:embed/>
                  <p:pic>
                    <p:nvPicPr>
                      <p:cNvPr id="13319" name="Object 3">
                        <a:extLst>
                          <a:ext uri="{FF2B5EF4-FFF2-40B4-BE49-F238E27FC236}">
                            <a16:creationId xmlns:a16="http://schemas.microsoft.com/office/drawing/2014/main" id="{8139DFD2-5E4C-4E88-90E3-4A58A82674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1828800"/>
                        <a:ext cx="9715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0" name="Group 28">
            <a:extLst>
              <a:ext uri="{FF2B5EF4-FFF2-40B4-BE49-F238E27FC236}">
                <a16:creationId xmlns:a16="http://schemas.microsoft.com/office/drawing/2014/main" id="{200F1F4F-C120-480B-AFDC-801E799607BF}"/>
              </a:ext>
            </a:extLst>
          </p:cNvPr>
          <p:cNvGrpSpPr>
            <a:grpSpLocks/>
          </p:cNvGrpSpPr>
          <p:nvPr/>
        </p:nvGrpSpPr>
        <p:grpSpPr bwMode="auto">
          <a:xfrm>
            <a:off x="3043238" y="2703513"/>
            <a:ext cx="2335212" cy="2225675"/>
            <a:chOff x="1770" y="1808"/>
            <a:chExt cx="1471" cy="1402"/>
          </a:xfrm>
        </p:grpSpPr>
        <p:sp>
          <p:nvSpPr>
            <p:cNvPr id="13325" name="Rectangle 17">
              <a:extLst>
                <a:ext uri="{FF2B5EF4-FFF2-40B4-BE49-F238E27FC236}">
                  <a16:creationId xmlns:a16="http://schemas.microsoft.com/office/drawing/2014/main" id="{902C476F-F154-4754-8459-79FCDFD07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2190"/>
              <a:ext cx="752" cy="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1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0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0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13326" name="Rectangle 18">
              <a:extLst>
                <a:ext uri="{FF2B5EF4-FFF2-40B4-BE49-F238E27FC236}">
                  <a16:creationId xmlns:a16="http://schemas.microsoft.com/office/drawing/2014/main" id="{E4E965DC-23A4-43E6-90D1-751F7569A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" y="2190"/>
              <a:ext cx="792" cy="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0 0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0 1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1 0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1 1</a:t>
              </a:r>
            </a:p>
          </p:txBody>
        </p:sp>
        <p:sp>
          <p:nvSpPr>
            <p:cNvPr id="13327" name="Rectangle 19">
              <a:extLst>
                <a:ext uri="{FF2B5EF4-FFF2-40B4-BE49-F238E27FC236}">
                  <a16:creationId xmlns:a16="http://schemas.microsoft.com/office/drawing/2014/main" id="{6197F1CD-3311-4D8C-93FD-84A15777A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" y="1808"/>
              <a:ext cx="792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XY</a:t>
              </a:r>
            </a:p>
          </p:txBody>
        </p:sp>
        <p:sp>
          <p:nvSpPr>
            <p:cNvPr id="13328" name="Line 20">
              <a:extLst>
                <a:ext uri="{FF2B5EF4-FFF2-40B4-BE49-F238E27FC236}">
                  <a16:creationId xmlns:a16="http://schemas.microsoft.com/office/drawing/2014/main" id="{41169823-2D19-4FF9-A714-90FC0DA6C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7" y="2083"/>
              <a:ext cx="12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9" name="Line 21">
              <a:extLst>
                <a:ext uri="{FF2B5EF4-FFF2-40B4-BE49-F238E27FC236}">
                  <a16:creationId xmlns:a16="http://schemas.microsoft.com/office/drawing/2014/main" id="{2E07C6E4-E893-454D-BDB7-BD7E36AD7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1808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13330" name="Object 4">
              <a:extLst>
                <a:ext uri="{FF2B5EF4-FFF2-40B4-BE49-F238E27FC236}">
                  <a16:creationId xmlns:a16="http://schemas.microsoft.com/office/drawing/2014/main" id="{45E52E85-43A1-4EC3-8453-A024CF4985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65" y="1836"/>
            <a:ext cx="429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31613" imgH="165028" progId="Equation.3">
                    <p:embed/>
                  </p:oleObj>
                </mc:Choice>
                <mc:Fallback>
                  <p:oleObj name="Equation" r:id="rId11" imgW="431613" imgH="165028" progId="Equation.3">
                    <p:embed/>
                    <p:pic>
                      <p:nvPicPr>
                        <p:cNvPr id="13330" name="Object 4">
                          <a:extLst>
                            <a:ext uri="{FF2B5EF4-FFF2-40B4-BE49-F238E27FC236}">
                              <a16:creationId xmlns:a16="http://schemas.microsoft.com/office/drawing/2014/main" id="{45E52E85-43A1-4EC3-8453-A024CF4985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5" y="1836"/>
                          <a:ext cx="429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1" name="Rectangle 25">
            <a:extLst>
              <a:ext uri="{FF2B5EF4-FFF2-40B4-BE49-F238E27FC236}">
                <a16:creationId xmlns:a16="http://schemas.microsoft.com/office/drawing/2014/main" id="{2BF15B8E-9A4D-48CC-8839-661C79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1331913"/>
            <a:ext cx="2616200" cy="7016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Equivalence operation</a:t>
            </a:r>
          </a:p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(Exclusive-NOR)</a:t>
            </a:r>
            <a:endParaRPr lang="ko-KR" altLang="en-US" sz="2000" b="1">
              <a:solidFill>
                <a:srgbClr val="006600"/>
              </a:solidFill>
              <a:ea typeface="굴림" panose="020B0600000101010101" pitchFamily="50" charset="-127"/>
            </a:endParaRPr>
          </a:p>
        </p:txBody>
      </p:sp>
      <p:sp>
        <p:nvSpPr>
          <p:cNvPr id="13322" name="Rectangle 26">
            <a:extLst>
              <a:ext uri="{FF2B5EF4-FFF2-40B4-BE49-F238E27FC236}">
                <a16:creationId xmlns:a16="http://schemas.microsoft.com/office/drawing/2014/main" id="{E665A04B-D232-48AA-9122-1C526F09B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" y="2657475"/>
            <a:ext cx="151765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Truth Table</a:t>
            </a:r>
          </a:p>
        </p:txBody>
      </p:sp>
      <p:sp>
        <p:nvSpPr>
          <p:cNvPr id="13323" name="Rectangle 27">
            <a:extLst>
              <a:ext uri="{FF2B5EF4-FFF2-40B4-BE49-F238E27FC236}">
                <a16:creationId xmlns:a16="http://schemas.microsoft.com/office/drawing/2014/main" id="{D486968E-74F6-4DA8-B264-6BAAD87FC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5400675"/>
            <a:ext cx="1001712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Symbol</a:t>
            </a:r>
          </a:p>
        </p:txBody>
      </p:sp>
      <p:pic>
        <p:nvPicPr>
          <p:cNvPr id="13324" name="Picture 29" descr="roth+u03-03">
            <a:extLst>
              <a:ext uri="{FF2B5EF4-FFF2-40B4-BE49-F238E27FC236}">
                <a16:creationId xmlns:a16="http://schemas.microsoft.com/office/drawing/2014/main" id="{A9826884-67A7-4835-8B50-ACC3711DCF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5384800"/>
            <a:ext cx="4037013" cy="692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>
            <a:extLst>
              <a:ext uri="{FF2B5EF4-FFF2-40B4-BE49-F238E27FC236}">
                <a16:creationId xmlns:a16="http://schemas.microsoft.com/office/drawing/2014/main" id="{4C35A9F9-6DBF-45B6-83BC-17CC88D1A7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59D7EE-AD3C-4ED8-B698-F84218CF1F76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2A90B48-C1D2-477B-973C-91DB76139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274638"/>
            <a:ext cx="8229600" cy="5699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600" b="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3.2  Exclusive-OR and Equivalence Operations</a:t>
            </a:r>
          </a:p>
        </p:txBody>
      </p:sp>
      <p:graphicFrame>
        <p:nvGraphicFramePr>
          <p:cNvPr id="15364" name="Object 16">
            <a:extLst>
              <a:ext uri="{FF2B5EF4-FFF2-40B4-BE49-F238E27FC236}">
                <a16:creationId xmlns:a16="http://schemas.microsoft.com/office/drawing/2014/main" id="{4F892FCC-2B6A-4E76-95CB-A49BD2D450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3938" y="1271588"/>
          <a:ext cx="33480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5100" imgH="190500" progId="Equation.3">
                  <p:embed/>
                </p:oleObj>
              </mc:Choice>
              <mc:Fallback>
                <p:oleObj name="Equation" r:id="rId2" imgW="1435100" imgH="190500" progId="Equation.3">
                  <p:embed/>
                  <p:pic>
                    <p:nvPicPr>
                      <p:cNvPr id="15364" name="Object 16">
                        <a:extLst>
                          <a:ext uri="{FF2B5EF4-FFF2-40B4-BE49-F238E27FC236}">
                            <a16:creationId xmlns:a16="http://schemas.microsoft.com/office/drawing/2014/main" id="{4F892FCC-2B6A-4E76-95CB-A49BD2D450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1271588"/>
                        <a:ext cx="33480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7">
            <a:extLst>
              <a:ext uri="{FF2B5EF4-FFF2-40B4-BE49-F238E27FC236}">
                <a16:creationId xmlns:a16="http://schemas.microsoft.com/office/drawing/2014/main" id="{3278D99E-975F-43CF-B52B-D157634F9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6650" y="1773238"/>
          <a:ext cx="67818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84600" imgH="660400" progId="Equation.3">
                  <p:embed/>
                </p:oleObj>
              </mc:Choice>
              <mc:Fallback>
                <p:oleObj name="Equation" r:id="rId4" imgW="3784600" imgH="660400" progId="Equation.3">
                  <p:embed/>
                  <p:pic>
                    <p:nvPicPr>
                      <p:cNvPr id="15365" name="Object 17">
                        <a:extLst>
                          <a:ext uri="{FF2B5EF4-FFF2-40B4-BE49-F238E27FC236}">
                            <a16:creationId xmlns:a16="http://schemas.microsoft.com/office/drawing/2014/main" id="{3278D99E-975F-43CF-B52B-D157634F9C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1773238"/>
                        <a:ext cx="67818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6" name="Group 21">
            <a:extLst>
              <a:ext uri="{FF2B5EF4-FFF2-40B4-BE49-F238E27FC236}">
                <a16:creationId xmlns:a16="http://schemas.microsoft.com/office/drawing/2014/main" id="{CD6BF35E-551E-4B4E-84CD-2A2E484EBD65}"/>
              </a:ext>
            </a:extLst>
          </p:cNvPr>
          <p:cNvGrpSpPr>
            <a:grpSpLocks/>
          </p:cNvGrpSpPr>
          <p:nvPr/>
        </p:nvGrpSpPr>
        <p:grpSpPr bwMode="auto">
          <a:xfrm>
            <a:off x="1092200" y="4078288"/>
            <a:ext cx="4064000" cy="412750"/>
            <a:chOff x="1632" y="2577"/>
            <a:chExt cx="2560" cy="260"/>
          </a:xfrm>
        </p:grpSpPr>
        <p:graphicFrame>
          <p:nvGraphicFramePr>
            <p:cNvPr id="15373" name="Object 18">
              <a:extLst>
                <a:ext uri="{FF2B5EF4-FFF2-40B4-BE49-F238E27FC236}">
                  <a16:creationId xmlns:a16="http://schemas.microsoft.com/office/drawing/2014/main" id="{8A0D5CB2-2377-47C2-A821-B64D48BA69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607"/>
            <a:ext cx="174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48728" imgH="203112" progId="Equation.3">
                    <p:embed/>
                  </p:oleObj>
                </mc:Choice>
                <mc:Fallback>
                  <p:oleObj name="Equation" r:id="rId6" imgW="1548728" imgH="203112" progId="Equation.3">
                    <p:embed/>
                    <p:pic>
                      <p:nvPicPr>
                        <p:cNvPr id="15373" name="Object 18">
                          <a:extLst>
                            <a:ext uri="{FF2B5EF4-FFF2-40B4-BE49-F238E27FC236}">
                              <a16:creationId xmlns:a16="http://schemas.microsoft.com/office/drawing/2014/main" id="{8A0D5CB2-2377-47C2-A821-B64D48BA69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607"/>
                          <a:ext cx="1749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4" name="Text Box 20">
              <a:extLst>
                <a:ext uri="{FF2B5EF4-FFF2-40B4-BE49-F238E27FC236}">
                  <a16:creationId xmlns:a16="http://schemas.microsoft.com/office/drawing/2014/main" id="{0AA820DF-3200-4D08-85B0-8474BA3B8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6" y="2577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(3-19)</a:t>
              </a:r>
            </a:p>
          </p:txBody>
        </p:sp>
      </p:grpSp>
      <p:grpSp>
        <p:nvGrpSpPr>
          <p:cNvPr id="15367" name="Group 24">
            <a:extLst>
              <a:ext uri="{FF2B5EF4-FFF2-40B4-BE49-F238E27FC236}">
                <a16:creationId xmlns:a16="http://schemas.microsoft.com/office/drawing/2014/main" id="{D4C4C4E6-FB40-41F6-BAF9-17C3FF57BBAC}"/>
              </a:ext>
            </a:extLst>
          </p:cNvPr>
          <p:cNvGrpSpPr>
            <a:grpSpLocks/>
          </p:cNvGrpSpPr>
          <p:nvPr/>
        </p:nvGrpSpPr>
        <p:grpSpPr bwMode="auto">
          <a:xfrm>
            <a:off x="1106488" y="4614863"/>
            <a:ext cx="6181725" cy="1552575"/>
            <a:chOff x="1158" y="3001"/>
            <a:chExt cx="3894" cy="978"/>
          </a:xfrm>
        </p:grpSpPr>
        <p:graphicFrame>
          <p:nvGraphicFramePr>
            <p:cNvPr id="15370" name="Object 19">
              <a:extLst>
                <a:ext uri="{FF2B5EF4-FFF2-40B4-BE49-F238E27FC236}">
                  <a16:creationId xmlns:a16="http://schemas.microsoft.com/office/drawing/2014/main" id="{504BEEA2-BB4A-43C6-921A-EFF6E2708A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8" y="3001"/>
            <a:ext cx="2939" cy="9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03500" imgH="863600" progId="Equation.3">
                    <p:embed/>
                  </p:oleObj>
                </mc:Choice>
                <mc:Fallback>
                  <p:oleObj name="Equation" r:id="rId8" imgW="2603500" imgH="863600" progId="Equation.3">
                    <p:embed/>
                    <p:pic>
                      <p:nvPicPr>
                        <p:cNvPr id="15370" name="Object 19">
                          <a:extLst>
                            <a:ext uri="{FF2B5EF4-FFF2-40B4-BE49-F238E27FC236}">
                              <a16:creationId xmlns:a16="http://schemas.microsoft.com/office/drawing/2014/main" id="{504BEEA2-BB4A-43C6-921A-EFF6E2708A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3001"/>
                          <a:ext cx="2939" cy="9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1" name="Text Box 22">
              <a:extLst>
                <a:ext uri="{FF2B5EF4-FFF2-40B4-BE49-F238E27FC236}">
                  <a16:creationId xmlns:a16="http://schemas.microsoft.com/office/drawing/2014/main" id="{27D727C9-296D-4256-B7C2-F3020EB84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9" y="3224"/>
              <a:ext cx="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(by (3-6))</a:t>
              </a:r>
            </a:p>
          </p:txBody>
        </p:sp>
        <p:sp>
          <p:nvSpPr>
            <p:cNvPr id="15372" name="Text Box 23">
              <a:extLst>
                <a:ext uri="{FF2B5EF4-FFF2-40B4-BE49-F238E27FC236}">
                  <a16:creationId xmlns:a16="http://schemas.microsoft.com/office/drawing/2014/main" id="{400279A7-3E09-4CA5-A948-C689235A5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" y="3494"/>
              <a:ext cx="7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(by (3-19))</a:t>
              </a:r>
            </a:p>
          </p:txBody>
        </p:sp>
      </p:grpSp>
      <p:sp>
        <p:nvSpPr>
          <p:cNvPr id="15368" name="Rectangle 26">
            <a:extLst>
              <a:ext uri="{FF2B5EF4-FFF2-40B4-BE49-F238E27FC236}">
                <a16:creationId xmlns:a16="http://schemas.microsoft.com/office/drawing/2014/main" id="{CBEE5879-41CC-499E-96E8-E809D6BFA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1277938"/>
            <a:ext cx="4086225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Example of  XOR and Equivalence</a:t>
            </a:r>
          </a:p>
        </p:txBody>
      </p:sp>
      <p:sp>
        <p:nvSpPr>
          <p:cNvPr id="15369" name="Rectangle 27">
            <a:extLst>
              <a:ext uri="{FF2B5EF4-FFF2-40B4-BE49-F238E27FC236}">
                <a16:creationId xmlns:a16="http://schemas.microsoft.com/office/drawing/2014/main" id="{5F8FFBDB-3857-4F3A-B504-5D5DE91FC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8" y="3508375"/>
            <a:ext cx="1851025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Useful theorem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ooks Cole Final Template">
  <a:themeElements>
    <a:clrScheme name="Brooks Cole Final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rooks Cole Final Template">
      <a:majorFont>
        <a:latin typeface="Verdan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rooks Cole Final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oks Cole Final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oks Cole Final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oks Cole Final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oks Cole Final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oks Cole Final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oks Cole Final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Settings\Valued Sony Customer\Application Data\Microsoft\Templates\Brooks Cole Final Template.pot</Template>
  <TotalTime>2036</TotalTime>
  <Words>994</Words>
  <Application>Microsoft Office PowerPoint</Application>
  <PresentationFormat>On-screen Show (4:3)</PresentationFormat>
  <Paragraphs>523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Symbol</vt:lpstr>
      <vt:lpstr>Times New Roman</vt:lpstr>
      <vt:lpstr>Verdana</vt:lpstr>
      <vt:lpstr>Wingdings</vt:lpstr>
      <vt:lpstr>Brooks Cole Final Template</vt:lpstr>
      <vt:lpstr>Equation</vt:lpstr>
      <vt:lpstr>Unit 3</vt:lpstr>
      <vt:lpstr>PowerPoint Presentation</vt:lpstr>
      <vt:lpstr>3.1  Multiplying Out and Factoring Expressions</vt:lpstr>
      <vt:lpstr>PowerPoint Presentation</vt:lpstr>
      <vt:lpstr>PowerPoint Presentation</vt:lpstr>
      <vt:lpstr>3.2  Exclusive-OR and Equivalence Operations</vt:lpstr>
      <vt:lpstr>3.2  Exclusive-OR and Equivalence Operations</vt:lpstr>
      <vt:lpstr>3.2  Exclusive-OR and Equivalence Operations</vt:lpstr>
      <vt:lpstr>3.2  Exclusive-OR and Equivalence Operations</vt:lpstr>
      <vt:lpstr>3.3  The Consensus Theorem</vt:lpstr>
      <vt:lpstr>3.3  The Consensus Theorem</vt:lpstr>
      <vt:lpstr>3.4  Algebraic Simplification of Switching Expressions</vt:lpstr>
      <vt:lpstr>3.4  Algebraic Simplification of Switching Expressions</vt:lpstr>
      <vt:lpstr>3.5  Proving Validity of an Equation</vt:lpstr>
      <vt:lpstr>PowerPoint Presentation</vt:lpstr>
      <vt:lpstr>3.5  Proving Validity of an Equation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creator>CD Lee</dc:creator>
  <cp:lastModifiedBy>이 건</cp:lastModifiedBy>
  <cp:revision>83</cp:revision>
  <dcterms:created xsi:type="dcterms:W3CDTF">2003-07-12T21:56:38Z</dcterms:created>
  <dcterms:modified xsi:type="dcterms:W3CDTF">2023-04-08T14:40:50Z</dcterms:modified>
</cp:coreProperties>
</file>