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6" r:id="rId6"/>
    <p:sldId id="267" r:id="rId7"/>
    <p:sldId id="268" r:id="rId8"/>
    <p:sldId id="258" r:id="rId9"/>
    <p:sldId id="261" r:id="rId10"/>
    <p:sldId id="264" r:id="rId11"/>
    <p:sldId id="269" r:id="rId12"/>
    <p:sldId id="272" r:id="rId13"/>
    <p:sldId id="273" r:id="rId14"/>
    <p:sldId id="259" r:id="rId15"/>
    <p:sldId id="262" r:id="rId16"/>
    <p:sldId id="265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65"/>
    <p:restoredTop sz="96327"/>
  </p:normalViewPr>
  <p:slideViewPr>
    <p:cSldViewPr snapToGrid="0" showGuides="1">
      <p:cViewPr varScale="1">
        <p:scale>
          <a:sx n="111" d="100"/>
          <a:sy n="111" d="100"/>
        </p:scale>
        <p:origin x="11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68144-9556-781B-F3AA-9FD78B235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CBA3B-2228-8154-EBC9-C9E818E5F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788E5-F3F6-34CE-37E5-1F1F0AAA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AAE81-4D45-6EAB-0909-8C1B6F7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E116D-5750-5F90-C28F-BDC5D5CA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111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88AB-51C9-573E-E22F-EC25742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E5A7F-BFD4-116A-753E-ABEED656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D58D6-7304-1048-15BB-2CC68C70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2EE1-D74C-F33F-D6ED-FEA838A5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9FE67-16EC-0F45-CAEE-140DD63A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FF1CA-E92E-4CC5-3561-639D58734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00FDC-DB5F-C459-B079-882188605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9F8CB-087F-CFA5-8012-F00A0536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F52F3-3C49-B740-C6B1-1BAAF6AD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5E91-54FE-9443-41FB-2B5BA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03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8FBB-C083-BEEC-5784-C56D3568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DC731-7814-B4EA-46EA-54A465BC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1DA37-1839-1D38-28D0-A45D2979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F8950-ADFC-BEB8-C26C-782ABD15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D5DED-E349-6D82-1660-10EB3D98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190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7B15-1412-23C2-8BAD-B30176DE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19EAA-4EA6-DC80-48BA-247BC7A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DD5A4-6E44-3D03-C7AA-AC4D950D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3B51A-C3EC-7652-36AA-ED00E509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8FD84-E025-C9BD-2580-468EF697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7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3F02E-CC48-C3E8-17EA-6900D0DD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1FCB5-8627-16AE-0ABD-7B9260D4A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14413E-7F26-05CD-6DB6-E8E775E02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0CC9D-3822-B546-10A9-F590284D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6DEC6-E8E3-4D15-E2B8-ED9B2939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5EFA4-DFB7-7CB8-7050-D37FBE4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7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B6B59-01AA-A212-43CB-3D9A2AAF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E3F32-E555-7E2A-047A-65E633D2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55177-26F1-C1AE-E9F9-0AAFF9BD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BECAC7-EA01-7631-4EFF-158C013C1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084E67-F704-5F83-85ED-B2C671D31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EA978F-E3D3-DABE-FE96-1E882515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C32C8-9F4C-6DA8-8E9E-456F468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A0C966-10C8-F591-0C3F-33CA21BC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22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DD18-BAC0-00F7-ACA7-CC653DD4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66EBA7-C6BF-8605-F236-EC82D0C9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267375-214F-A024-3D69-81CF8D4B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516EF-7853-C38A-8FEC-E8B05E75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81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3D3371-03BD-1613-F4CD-A3208ED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B0DABE-2F46-ED12-592B-7481AECD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26C87-F3E6-5D00-C5DE-58991674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9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950A-23E5-DEA1-0D2B-153F5893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0B300-12DD-4956-6C2F-6CF11671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E39FE-6AD1-8921-A8B1-2A326E7A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EE094-FE8F-2AF0-F7B3-EB115A8A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76F81-4D2F-7589-BF56-561EC314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428B6-8F40-6601-EEB1-66B076D8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467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B38F-59CF-5A81-4BE4-42764A60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D2804-44B4-A047-066A-ACCEBD17D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88A0F7-0B7E-5AEB-555F-B572AC541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8D94C-BF54-D46A-87DA-2BD9B82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DB65C-0E91-D01A-F728-FBB47435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BC4F1-D369-167C-62C1-E301CA3E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36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1AC15-87C8-0340-792F-87FD63CB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92F48-3998-9F76-BF5C-F3BA137D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31591-C0EE-FA6D-7483-F5D319CC4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741A-05E3-394A-87FA-91DA63F44ABF}" type="datetimeFigureOut">
              <a:rPr kumimoji="1" lang="ko-Kore-KR" altLang="en-US" smtClean="0"/>
              <a:t>04/05/2023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70D97-07C3-8AFE-0E0B-D163DCE0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485EC-26F3-F984-085D-8B98E431D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9C55-9E5B-0F48-9362-2FD2EC086C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34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hs8859@gmail.com" TargetMode="External"/><Relationship Id="rId2" Type="http://schemas.openxmlformats.org/officeDocument/2006/relationships/hyperlink" Target="mailto:lja0747@g.skk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116F7-0A4C-0C2F-0480-2AD20E03D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ko-Kore-KR" dirty="0"/>
              <a:t>Find minimum SOP</a:t>
            </a:r>
            <a:br>
              <a:rPr kumimoji="1" lang="en-US" altLang="ko-Kore-KR" dirty="0"/>
            </a:br>
            <a:r>
              <a:rPr kumimoji="1" lang="en-US" altLang="ko-Kore-KR" dirty="0"/>
              <a:t>5 Variables Examples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EF426-09D0-5AA3-983D-D790AD39E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ko-Kore-KR" sz="2800" dirty="0"/>
              <a:t>2023.04.10 Mon</a:t>
            </a:r>
          </a:p>
          <a:p>
            <a:pPr algn="r"/>
            <a:r>
              <a:rPr kumimoji="1" lang="en-US" altLang="ko-Kore-KR" sz="2800" dirty="0"/>
              <a:t>Lee </a:t>
            </a:r>
            <a:r>
              <a:rPr kumimoji="1" lang="en-US" altLang="ko-Kore-KR" sz="2800" dirty="0" err="1"/>
              <a:t>Jua</a:t>
            </a:r>
            <a:r>
              <a:rPr kumimoji="1" lang="en-US" altLang="ko-Kore-KR" sz="2800" dirty="0"/>
              <a:t> (</a:t>
            </a:r>
            <a:r>
              <a:rPr kumimoji="1" lang="en-US" altLang="ko-Kore-KR" sz="2800" dirty="0">
                <a:hlinkClick r:id="rId2"/>
              </a:rPr>
              <a:t>lja0747@g.skku.edu</a:t>
            </a:r>
            <a:r>
              <a:rPr kumimoji="1" lang="en-US" altLang="ko-Kore-KR" sz="2800" dirty="0"/>
              <a:t>)</a:t>
            </a:r>
          </a:p>
          <a:p>
            <a:pPr algn="r"/>
            <a:r>
              <a:rPr kumimoji="1" lang="en-US" altLang="ko-Kore-KR" sz="2800" dirty="0"/>
              <a:t> </a:t>
            </a:r>
            <a:r>
              <a:rPr kumimoji="1" lang="en-US" altLang="ko-Kore-KR" sz="2800" dirty="0" err="1"/>
              <a:t>Im</a:t>
            </a:r>
            <a:r>
              <a:rPr kumimoji="1" lang="en-US" altLang="ko-Kore-KR" sz="2800" dirty="0"/>
              <a:t> Hyeon </a:t>
            </a:r>
            <a:r>
              <a:rPr kumimoji="1" lang="en-US" altLang="ko-Kore-KR" sz="2800" dirty="0" err="1"/>
              <a:t>Seong</a:t>
            </a:r>
            <a:r>
              <a:rPr kumimoji="1" lang="en-US" altLang="ko-Kore-KR" sz="2800" dirty="0"/>
              <a:t> (</a:t>
            </a:r>
            <a:r>
              <a:rPr kumimoji="1" lang="en-US" altLang="ko-Kore-KR" sz="2800" dirty="0">
                <a:hlinkClick r:id="rId3"/>
              </a:rPr>
              <a:t>lhs8859@gmail.com</a:t>
            </a:r>
            <a:r>
              <a:rPr kumimoji="1" lang="en-US" altLang="ko-Kore-KR" sz="2800" dirty="0"/>
              <a:t>)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853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91B2B1DC-FA66-90E4-9175-57DC07651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039" y="1457752"/>
            <a:ext cx="8957883" cy="5052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400" b="0" dirty="0"/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0,1,2,6,7,9,10,15,16,18,20,21,27,30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(3,4,11,12,19)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  <a:blipFill>
                <a:blip r:embed="rId3"/>
                <a:stretch>
                  <a:fillRect l="-346" t="-13333" b="-352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72EBB1-AF1C-6B37-B1BF-07759532A3E3}"/>
              </a:ext>
            </a:extLst>
          </p:cNvPr>
          <p:cNvSpPr txBox="1"/>
          <p:nvPr/>
        </p:nvSpPr>
        <p:spPr>
          <a:xfrm>
            <a:off x="8517722" y="1506022"/>
            <a:ext cx="20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Before Minimize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400" b="0" dirty="0"/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0,1,2,6,7,9,10,15,16,18,20,21,27,30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(3,4,11,12,19)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  <a:blipFill>
                <a:blip r:embed="rId2"/>
                <a:stretch>
                  <a:fillRect l="-346" t="-13333" b="-352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F26980-92CC-F0AE-FDFD-27E30EEED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338" y="1367554"/>
            <a:ext cx="11341324" cy="5125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9BE25C-3BB0-76F3-1945-7307EE19DDBA}"/>
              </a:ext>
            </a:extLst>
          </p:cNvPr>
          <p:cNvSpPr txBox="1"/>
          <p:nvPr/>
        </p:nvSpPr>
        <p:spPr>
          <a:xfrm>
            <a:off x="1162163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5BD5F-F082-EFA4-CF40-48390BAFDE91}"/>
              </a:ext>
            </a:extLst>
          </p:cNvPr>
          <p:cNvSpPr txBox="1"/>
          <p:nvPr/>
        </p:nvSpPr>
        <p:spPr>
          <a:xfrm>
            <a:off x="14894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022CE-5632-3FF0-A8AF-FC71DA06AC05}"/>
              </a:ext>
            </a:extLst>
          </p:cNvPr>
          <p:cNvSpPr txBox="1"/>
          <p:nvPr/>
        </p:nvSpPr>
        <p:spPr>
          <a:xfrm>
            <a:off x="18168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A9484-3064-F9A4-856E-8CC5FB3092B9}"/>
              </a:ext>
            </a:extLst>
          </p:cNvPr>
          <p:cNvSpPr txBox="1"/>
          <p:nvPr/>
        </p:nvSpPr>
        <p:spPr>
          <a:xfrm>
            <a:off x="21441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5EAD9-298D-1551-F2E8-ED1FDE153E16}"/>
              </a:ext>
            </a:extLst>
          </p:cNvPr>
          <p:cNvSpPr txBox="1"/>
          <p:nvPr/>
        </p:nvSpPr>
        <p:spPr>
          <a:xfrm>
            <a:off x="24714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38D04-86EA-3AF2-25EA-99542A6F1E61}"/>
              </a:ext>
            </a:extLst>
          </p:cNvPr>
          <p:cNvSpPr txBox="1"/>
          <p:nvPr/>
        </p:nvSpPr>
        <p:spPr>
          <a:xfrm>
            <a:off x="27987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549C4-7E3B-F066-4125-FF220C2D3E80}"/>
              </a:ext>
            </a:extLst>
          </p:cNvPr>
          <p:cNvSpPr txBox="1"/>
          <p:nvPr/>
        </p:nvSpPr>
        <p:spPr>
          <a:xfrm>
            <a:off x="31260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58E74-3BD7-91C1-771B-6214DF5AB39B}"/>
              </a:ext>
            </a:extLst>
          </p:cNvPr>
          <p:cNvSpPr txBox="1"/>
          <p:nvPr/>
        </p:nvSpPr>
        <p:spPr>
          <a:xfrm>
            <a:off x="34534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9B749-1E47-2FA3-46B7-06C365D40ACC}"/>
              </a:ext>
            </a:extLst>
          </p:cNvPr>
          <p:cNvSpPr txBox="1"/>
          <p:nvPr/>
        </p:nvSpPr>
        <p:spPr>
          <a:xfrm>
            <a:off x="37807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4C97B-7F3D-4704-32D2-B7763FE9BDB3}"/>
              </a:ext>
            </a:extLst>
          </p:cNvPr>
          <p:cNvSpPr txBox="1"/>
          <p:nvPr/>
        </p:nvSpPr>
        <p:spPr>
          <a:xfrm>
            <a:off x="41080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43152-ED6F-BE5F-4F60-D69B4537E79E}"/>
              </a:ext>
            </a:extLst>
          </p:cNvPr>
          <p:cNvSpPr txBox="1"/>
          <p:nvPr/>
        </p:nvSpPr>
        <p:spPr>
          <a:xfrm>
            <a:off x="44353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C429E-DDE9-6649-67A5-D6EFD60F0D3A}"/>
              </a:ext>
            </a:extLst>
          </p:cNvPr>
          <p:cNvSpPr txBox="1"/>
          <p:nvPr/>
        </p:nvSpPr>
        <p:spPr>
          <a:xfrm>
            <a:off x="47626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A8327-9049-9D5D-EA56-573A0892BB9A}"/>
              </a:ext>
            </a:extLst>
          </p:cNvPr>
          <p:cNvSpPr txBox="1"/>
          <p:nvPr/>
        </p:nvSpPr>
        <p:spPr>
          <a:xfrm>
            <a:off x="50900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C7205-7738-85F4-2A7C-47BE35D87441}"/>
              </a:ext>
            </a:extLst>
          </p:cNvPr>
          <p:cNvSpPr txBox="1"/>
          <p:nvPr/>
        </p:nvSpPr>
        <p:spPr>
          <a:xfrm>
            <a:off x="54173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DF1CA-9881-AB98-82DD-6FAC26BE0E70}"/>
              </a:ext>
            </a:extLst>
          </p:cNvPr>
          <p:cNvSpPr txBox="1"/>
          <p:nvPr/>
        </p:nvSpPr>
        <p:spPr>
          <a:xfrm>
            <a:off x="57446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CD4C9-54CB-C5F4-95E4-D17234BDF2DF}"/>
              </a:ext>
            </a:extLst>
          </p:cNvPr>
          <p:cNvSpPr txBox="1"/>
          <p:nvPr/>
        </p:nvSpPr>
        <p:spPr>
          <a:xfrm>
            <a:off x="60719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CA225-E910-F5A8-96CB-DE706E1345AB}"/>
              </a:ext>
            </a:extLst>
          </p:cNvPr>
          <p:cNvSpPr txBox="1"/>
          <p:nvPr/>
        </p:nvSpPr>
        <p:spPr>
          <a:xfrm>
            <a:off x="63992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C30DE-C9FE-76CD-8828-59F41AA1FA50}"/>
              </a:ext>
            </a:extLst>
          </p:cNvPr>
          <p:cNvSpPr txBox="1"/>
          <p:nvPr/>
        </p:nvSpPr>
        <p:spPr>
          <a:xfrm>
            <a:off x="67266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90AADA-DD12-BF43-B32B-A1B9D6CF6E4D}"/>
              </a:ext>
            </a:extLst>
          </p:cNvPr>
          <p:cNvSpPr txBox="1"/>
          <p:nvPr/>
        </p:nvSpPr>
        <p:spPr>
          <a:xfrm>
            <a:off x="70539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03DC9-A6D4-A77F-060D-0DF7AF8D91C9}"/>
              </a:ext>
            </a:extLst>
          </p:cNvPr>
          <p:cNvSpPr txBox="1"/>
          <p:nvPr/>
        </p:nvSpPr>
        <p:spPr>
          <a:xfrm>
            <a:off x="73812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BEEDB-221D-AB85-5D23-CC41C43DF4D6}"/>
              </a:ext>
            </a:extLst>
          </p:cNvPr>
          <p:cNvSpPr txBox="1"/>
          <p:nvPr/>
        </p:nvSpPr>
        <p:spPr>
          <a:xfrm>
            <a:off x="77085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D18C1-F67F-82BB-21EF-70D39A969A84}"/>
              </a:ext>
            </a:extLst>
          </p:cNvPr>
          <p:cNvSpPr txBox="1"/>
          <p:nvPr/>
        </p:nvSpPr>
        <p:spPr>
          <a:xfrm>
            <a:off x="80358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62A6-7599-E3E4-CF22-F756E2947EA2}"/>
              </a:ext>
            </a:extLst>
          </p:cNvPr>
          <p:cNvSpPr txBox="1"/>
          <p:nvPr/>
        </p:nvSpPr>
        <p:spPr>
          <a:xfrm>
            <a:off x="83632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5490C-5DAC-A8A5-86AB-CDCCCE0764D0}"/>
              </a:ext>
            </a:extLst>
          </p:cNvPr>
          <p:cNvSpPr txBox="1"/>
          <p:nvPr/>
        </p:nvSpPr>
        <p:spPr>
          <a:xfrm>
            <a:off x="86905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3AF5B-56A8-35BB-97D3-D1243A166A9F}"/>
              </a:ext>
            </a:extLst>
          </p:cNvPr>
          <p:cNvSpPr txBox="1"/>
          <p:nvPr/>
        </p:nvSpPr>
        <p:spPr>
          <a:xfrm>
            <a:off x="90178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3951CC-ACFE-79ED-D7F9-297DED3EAA19}"/>
              </a:ext>
            </a:extLst>
          </p:cNvPr>
          <p:cNvSpPr txBox="1"/>
          <p:nvPr/>
        </p:nvSpPr>
        <p:spPr>
          <a:xfrm>
            <a:off x="93451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CB99BC-30B4-76FE-C23C-F39096D19E5E}"/>
              </a:ext>
            </a:extLst>
          </p:cNvPr>
          <p:cNvSpPr txBox="1"/>
          <p:nvPr/>
        </p:nvSpPr>
        <p:spPr>
          <a:xfrm>
            <a:off x="96724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F15BF2-481F-F915-0621-21E786F0EFB7}"/>
              </a:ext>
            </a:extLst>
          </p:cNvPr>
          <p:cNvSpPr txBox="1"/>
          <p:nvPr/>
        </p:nvSpPr>
        <p:spPr>
          <a:xfrm>
            <a:off x="99998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BB3F1-ED8B-A46D-E598-D9EC965956E8}"/>
              </a:ext>
            </a:extLst>
          </p:cNvPr>
          <p:cNvSpPr txBox="1"/>
          <p:nvPr/>
        </p:nvSpPr>
        <p:spPr>
          <a:xfrm>
            <a:off x="103271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02992-237F-92B9-04DE-5520A724B271}"/>
              </a:ext>
            </a:extLst>
          </p:cNvPr>
          <p:cNvSpPr txBox="1"/>
          <p:nvPr/>
        </p:nvSpPr>
        <p:spPr>
          <a:xfrm>
            <a:off x="106544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85386-06DE-2E93-317F-601B2DE80B3A}"/>
              </a:ext>
            </a:extLst>
          </p:cNvPr>
          <p:cNvSpPr txBox="1"/>
          <p:nvPr/>
        </p:nvSpPr>
        <p:spPr>
          <a:xfrm>
            <a:off x="109817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BADBA7-5A29-0943-E6C4-D7B5878AEC7B}"/>
              </a:ext>
            </a:extLst>
          </p:cNvPr>
          <p:cNvSpPr txBox="1"/>
          <p:nvPr/>
        </p:nvSpPr>
        <p:spPr>
          <a:xfrm>
            <a:off x="11309079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1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400" b="0" dirty="0"/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0,1,2,6,7,9,10,15,16,18,20,21,27,30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(3,4,11,12,19)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  <a:blipFill>
                <a:blip r:embed="rId2"/>
                <a:stretch>
                  <a:fillRect l="-346" t="-13333" b="-352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1870FD-3286-FF5A-50F5-71B88D0E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368" y="1400905"/>
            <a:ext cx="11471264" cy="5091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F8D07-0BDB-F20F-4995-3409D0E80E01}"/>
              </a:ext>
            </a:extLst>
          </p:cNvPr>
          <p:cNvSpPr txBox="1"/>
          <p:nvPr/>
        </p:nvSpPr>
        <p:spPr>
          <a:xfrm>
            <a:off x="8059667" y="1400905"/>
            <a:ext cx="38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After Minimize (with Don’t care term)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9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400" b="0" dirty="0"/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0,1,2,6,7,9,10,15,16,18,20,21,27,30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(3,4,11,12,19)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7C924F44-16FB-1BD6-BFE9-0E311FCDA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  <a:blipFill>
                <a:blip r:embed="rId2"/>
                <a:stretch>
                  <a:fillRect l="-346" t="-13333" b="-352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440D20-7A9F-D44D-1E7D-2A7872EDA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817" y="1351370"/>
            <a:ext cx="11366366" cy="5141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E39D52-3C65-228E-4AC7-DC5CCC6A6C6F}"/>
              </a:ext>
            </a:extLst>
          </p:cNvPr>
          <p:cNvSpPr txBox="1"/>
          <p:nvPr/>
        </p:nvSpPr>
        <p:spPr>
          <a:xfrm>
            <a:off x="1162163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252AC-A471-C296-C961-2F8476CA8325}"/>
              </a:ext>
            </a:extLst>
          </p:cNvPr>
          <p:cNvSpPr txBox="1"/>
          <p:nvPr/>
        </p:nvSpPr>
        <p:spPr>
          <a:xfrm>
            <a:off x="14894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9C92E-1559-FC2B-35E6-81B498B0C1D6}"/>
              </a:ext>
            </a:extLst>
          </p:cNvPr>
          <p:cNvSpPr txBox="1"/>
          <p:nvPr/>
        </p:nvSpPr>
        <p:spPr>
          <a:xfrm>
            <a:off x="18168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39A7E-0B39-3794-76CD-7DA5D9F5981C}"/>
              </a:ext>
            </a:extLst>
          </p:cNvPr>
          <p:cNvSpPr txBox="1"/>
          <p:nvPr/>
        </p:nvSpPr>
        <p:spPr>
          <a:xfrm>
            <a:off x="21441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FF00"/>
                </a:solidFill>
              </a:rPr>
              <a:t>3</a:t>
            </a:r>
            <a:endParaRPr kumimoji="1" lang="ko-Kore-KR" altLang="en-US" sz="1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249C6-64A8-142E-3BD5-B571C9E72FAD}"/>
              </a:ext>
            </a:extLst>
          </p:cNvPr>
          <p:cNvSpPr txBox="1"/>
          <p:nvPr/>
        </p:nvSpPr>
        <p:spPr>
          <a:xfrm>
            <a:off x="24714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FF00"/>
                </a:solidFill>
              </a:rPr>
              <a:t>4</a:t>
            </a:r>
            <a:endParaRPr kumimoji="1" lang="ko-Kore-KR" altLang="en-US" sz="14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3F0A9-9C45-784B-C899-6E111E60FE2E}"/>
              </a:ext>
            </a:extLst>
          </p:cNvPr>
          <p:cNvSpPr txBox="1"/>
          <p:nvPr/>
        </p:nvSpPr>
        <p:spPr>
          <a:xfrm>
            <a:off x="27987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53E4F-BD15-9FAB-1674-1D2A9705CC9E}"/>
              </a:ext>
            </a:extLst>
          </p:cNvPr>
          <p:cNvSpPr txBox="1"/>
          <p:nvPr/>
        </p:nvSpPr>
        <p:spPr>
          <a:xfrm>
            <a:off x="31260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AACC7-1922-EF85-2DBD-938E1042E14E}"/>
              </a:ext>
            </a:extLst>
          </p:cNvPr>
          <p:cNvSpPr txBox="1"/>
          <p:nvPr/>
        </p:nvSpPr>
        <p:spPr>
          <a:xfrm>
            <a:off x="34534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E4978-F8B9-20D7-8BB0-54E839DB1917}"/>
              </a:ext>
            </a:extLst>
          </p:cNvPr>
          <p:cNvSpPr txBox="1"/>
          <p:nvPr/>
        </p:nvSpPr>
        <p:spPr>
          <a:xfrm>
            <a:off x="37807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5C192-F594-F157-ED04-702B2A2D7DD5}"/>
              </a:ext>
            </a:extLst>
          </p:cNvPr>
          <p:cNvSpPr txBox="1"/>
          <p:nvPr/>
        </p:nvSpPr>
        <p:spPr>
          <a:xfrm>
            <a:off x="41080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86D2F-1820-3F75-A9AB-65CD01D6086A}"/>
              </a:ext>
            </a:extLst>
          </p:cNvPr>
          <p:cNvSpPr txBox="1"/>
          <p:nvPr/>
        </p:nvSpPr>
        <p:spPr>
          <a:xfrm>
            <a:off x="44353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A6A08-6460-502D-EA08-27FD2BE3C07E}"/>
              </a:ext>
            </a:extLst>
          </p:cNvPr>
          <p:cNvSpPr txBox="1"/>
          <p:nvPr/>
        </p:nvSpPr>
        <p:spPr>
          <a:xfrm>
            <a:off x="47626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FF00"/>
                </a:solidFill>
              </a:rPr>
              <a:t>11</a:t>
            </a:r>
            <a:endParaRPr kumimoji="1" lang="ko-Kore-KR" altLang="en-US" sz="1400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C5011-D93B-91D0-EA1B-FA1AD78F83D1}"/>
              </a:ext>
            </a:extLst>
          </p:cNvPr>
          <p:cNvSpPr txBox="1"/>
          <p:nvPr/>
        </p:nvSpPr>
        <p:spPr>
          <a:xfrm>
            <a:off x="50900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422A9-7DBB-13A9-EDAE-23765B04B0AE}"/>
              </a:ext>
            </a:extLst>
          </p:cNvPr>
          <p:cNvSpPr txBox="1"/>
          <p:nvPr/>
        </p:nvSpPr>
        <p:spPr>
          <a:xfrm>
            <a:off x="54173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A03B4-0669-1BF2-E61C-D7E3E5632AF7}"/>
              </a:ext>
            </a:extLst>
          </p:cNvPr>
          <p:cNvSpPr txBox="1"/>
          <p:nvPr/>
        </p:nvSpPr>
        <p:spPr>
          <a:xfrm>
            <a:off x="57446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F526-80AF-497C-D696-35BC0CFB407D}"/>
              </a:ext>
            </a:extLst>
          </p:cNvPr>
          <p:cNvSpPr txBox="1"/>
          <p:nvPr/>
        </p:nvSpPr>
        <p:spPr>
          <a:xfrm>
            <a:off x="60719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5A70F-8C71-90F7-4C36-D3B69971DECE}"/>
              </a:ext>
            </a:extLst>
          </p:cNvPr>
          <p:cNvSpPr txBox="1"/>
          <p:nvPr/>
        </p:nvSpPr>
        <p:spPr>
          <a:xfrm>
            <a:off x="63992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1E85F-AB06-F2BD-6F9B-D49310ED1C4A}"/>
              </a:ext>
            </a:extLst>
          </p:cNvPr>
          <p:cNvSpPr txBox="1"/>
          <p:nvPr/>
        </p:nvSpPr>
        <p:spPr>
          <a:xfrm>
            <a:off x="67266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720AF-8AFB-34E8-5900-536EA10495CF}"/>
              </a:ext>
            </a:extLst>
          </p:cNvPr>
          <p:cNvSpPr txBox="1"/>
          <p:nvPr/>
        </p:nvSpPr>
        <p:spPr>
          <a:xfrm>
            <a:off x="70539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A21A5C-E0F8-1FBA-5EC3-13E6D13BE4A3}"/>
              </a:ext>
            </a:extLst>
          </p:cNvPr>
          <p:cNvSpPr txBox="1"/>
          <p:nvPr/>
        </p:nvSpPr>
        <p:spPr>
          <a:xfrm>
            <a:off x="73812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FF00"/>
                </a:solidFill>
              </a:rPr>
              <a:t>19</a:t>
            </a:r>
            <a:endParaRPr kumimoji="1" lang="ko-Kore-KR" altLang="en-US" sz="1400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EE6C3-830C-B08C-6A87-6F68CDE931C1}"/>
              </a:ext>
            </a:extLst>
          </p:cNvPr>
          <p:cNvSpPr txBox="1"/>
          <p:nvPr/>
        </p:nvSpPr>
        <p:spPr>
          <a:xfrm>
            <a:off x="77085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0349E-4CF0-5AE4-E348-C34476272745}"/>
              </a:ext>
            </a:extLst>
          </p:cNvPr>
          <p:cNvSpPr txBox="1"/>
          <p:nvPr/>
        </p:nvSpPr>
        <p:spPr>
          <a:xfrm>
            <a:off x="80358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97F8D-8840-0F8F-A511-C9961EA630E0}"/>
              </a:ext>
            </a:extLst>
          </p:cNvPr>
          <p:cNvSpPr txBox="1"/>
          <p:nvPr/>
        </p:nvSpPr>
        <p:spPr>
          <a:xfrm>
            <a:off x="83632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BE190-703F-178B-CF0E-5B9DE43F9893}"/>
              </a:ext>
            </a:extLst>
          </p:cNvPr>
          <p:cNvSpPr txBox="1"/>
          <p:nvPr/>
        </p:nvSpPr>
        <p:spPr>
          <a:xfrm>
            <a:off x="86905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13865-1D37-21FD-FFEE-084CC40C69B8}"/>
              </a:ext>
            </a:extLst>
          </p:cNvPr>
          <p:cNvSpPr txBox="1"/>
          <p:nvPr/>
        </p:nvSpPr>
        <p:spPr>
          <a:xfrm>
            <a:off x="90178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89456-F86F-8587-851A-7849198F18DB}"/>
              </a:ext>
            </a:extLst>
          </p:cNvPr>
          <p:cNvSpPr txBox="1"/>
          <p:nvPr/>
        </p:nvSpPr>
        <p:spPr>
          <a:xfrm>
            <a:off x="93451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EB7D0-703C-6ADC-EB5B-DB64391B0ACF}"/>
              </a:ext>
            </a:extLst>
          </p:cNvPr>
          <p:cNvSpPr txBox="1"/>
          <p:nvPr/>
        </p:nvSpPr>
        <p:spPr>
          <a:xfrm>
            <a:off x="96724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1AC20-6C1E-646B-47CA-E56CCB0CCC6F}"/>
              </a:ext>
            </a:extLst>
          </p:cNvPr>
          <p:cNvSpPr txBox="1"/>
          <p:nvPr/>
        </p:nvSpPr>
        <p:spPr>
          <a:xfrm>
            <a:off x="99998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83AA80-C842-989E-F017-56EB89B9C75D}"/>
              </a:ext>
            </a:extLst>
          </p:cNvPr>
          <p:cNvSpPr txBox="1"/>
          <p:nvPr/>
        </p:nvSpPr>
        <p:spPr>
          <a:xfrm>
            <a:off x="103271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0B1E67-C37B-C66F-524B-1E6A3AF8DCD8}"/>
              </a:ext>
            </a:extLst>
          </p:cNvPr>
          <p:cNvSpPr txBox="1"/>
          <p:nvPr/>
        </p:nvSpPr>
        <p:spPr>
          <a:xfrm>
            <a:off x="106544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189370-2F30-F43C-40C5-5FC955315EEA}"/>
              </a:ext>
            </a:extLst>
          </p:cNvPr>
          <p:cNvSpPr txBox="1"/>
          <p:nvPr/>
        </p:nvSpPr>
        <p:spPr>
          <a:xfrm>
            <a:off x="109817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0D40A-9D98-5CBF-ACCE-D3600CBF2B69}"/>
              </a:ext>
            </a:extLst>
          </p:cNvPr>
          <p:cNvSpPr txBox="1"/>
          <p:nvPr/>
        </p:nvSpPr>
        <p:spPr>
          <a:xfrm>
            <a:off x="11309079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3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567311F-BAE7-C55A-EC42-0C39BE274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3.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0,2,3,5,8,11,13,20,25,26,30</m:t>
                            </m:r>
                          </m:e>
                        </m:d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(6,7,9,24)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567311F-BAE7-C55A-EC42-0C39BE274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  <a:blipFill>
                <a:blip r:embed="rId2"/>
                <a:stretch>
                  <a:fillRect l="-932" t="-21905" r="-466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D232F796-FA00-8D8B-19FC-89DF04C9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3" t="5324" r="4900" b="20383"/>
          <a:stretch/>
        </p:blipFill>
        <p:spPr>
          <a:xfrm>
            <a:off x="2829816" y="1496613"/>
            <a:ext cx="6532368" cy="50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0E8E922-9EA7-A04D-2787-4ACDF65CA9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3.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0,2,3,5,8,11,13,20,25,26,30</m:t>
                            </m:r>
                          </m:e>
                        </m:d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(6,7,9,24)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0E8E922-9EA7-A04D-2787-4ACDF65CA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  <a:blipFill>
                <a:blip r:embed="rId2"/>
                <a:stretch>
                  <a:fillRect l="-932" t="-21905" r="-466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C6256B-56DF-8A21-5D02-6FC5AC91BC2D}"/>
              </a:ext>
            </a:extLst>
          </p:cNvPr>
          <p:cNvSpPr txBox="1"/>
          <p:nvPr/>
        </p:nvSpPr>
        <p:spPr>
          <a:xfrm>
            <a:off x="152701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F2390-D821-2397-3CDC-319BD44BCBC6}"/>
              </a:ext>
            </a:extLst>
          </p:cNvPr>
          <p:cNvSpPr txBox="1"/>
          <p:nvPr/>
        </p:nvSpPr>
        <p:spPr>
          <a:xfrm>
            <a:off x="184770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6AE53-8762-C0C8-322F-1E00E10BDCDA}"/>
              </a:ext>
            </a:extLst>
          </p:cNvPr>
          <p:cNvSpPr txBox="1"/>
          <p:nvPr/>
        </p:nvSpPr>
        <p:spPr>
          <a:xfrm>
            <a:off x="216838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22214-3336-7BBC-8ECE-E34B93A1B00A}"/>
              </a:ext>
            </a:extLst>
          </p:cNvPr>
          <p:cNvSpPr txBox="1"/>
          <p:nvPr/>
        </p:nvSpPr>
        <p:spPr>
          <a:xfrm>
            <a:off x="248907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797E1-1801-A052-146C-F8F6F7429132}"/>
              </a:ext>
            </a:extLst>
          </p:cNvPr>
          <p:cNvSpPr txBox="1"/>
          <p:nvPr/>
        </p:nvSpPr>
        <p:spPr>
          <a:xfrm>
            <a:off x="280975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4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6F2F5-FB20-7DC7-F13C-43CDBE395327}"/>
              </a:ext>
            </a:extLst>
          </p:cNvPr>
          <p:cNvSpPr txBox="1"/>
          <p:nvPr/>
        </p:nvSpPr>
        <p:spPr>
          <a:xfrm>
            <a:off x="313044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5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0E116-EC92-73F1-FA30-F8C6A2AA722D}"/>
              </a:ext>
            </a:extLst>
          </p:cNvPr>
          <p:cNvSpPr txBox="1"/>
          <p:nvPr/>
        </p:nvSpPr>
        <p:spPr>
          <a:xfrm>
            <a:off x="345112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6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5F53C-792C-BEC0-4CA5-209DF4907249}"/>
              </a:ext>
            </a:extLst>
          </p:cNvPr>
          <p:cNvSpPr txBox="1"/>
          <p:nvPr/>
        </p:nvSpPr>
        <p:spPr>
          <a:xfrm>
            <a:off x="377181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7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5B7FC-73E5-B87F-F0F0-C968EF159B52}"/>
              </a:ext>
            </a:extLst>
          </p:cNvPr>
          <p:cNvSpPr txBox="1"/>
          <p:nvPr/>
        </p:nvSpPr>
        <p:spPr>
          <a:xfrm>
            <a:off x="409249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8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4C3C9-708B-8BF2-4332-423C8CDE4BE1}"/>
              </a:ext>
            </a:extLst>
          </p:cNvPr>
          <p:cNvSpPr txBox="1"/>
          <p:nvPr/>
        </p:nvSpPr>
        <p:spPr>
          <a:xfrm>
            <a:off x="441318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9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4DB24-F1B6-43F7-049F-E1B9527F27D7}"/>
              </a:ext>
            </a:extLst>
          </p:cNvPr>
          <p:cNvSpPr txBox="1"/>
          <p:nvPr/>
        </p:nvSpPr>
        <p:spPr>
          <a:xfrm>
            <a:off x="473386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10</a:t>
            </a:r>
            <a:endParaRPr kumimoji="1"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6BDB5-9248-6FDA-BD77-1D1DB642F34F}"/>
              </a:ext>
            </a:extLst>
          </p:cNvPr>
          <p:cNvSpPr txBox="1"/>
          <p:nvPr/>
        </p:nvSpPr>
        <p:spPr>
          <a:xfrm>
            <a:off x="505455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1BF78-C0CC-D3B3-B6AC-928929AE7208}"/>
              </a:ext>
            </a:extLst>
          </p:cNvPr>
          <p:cNvSpPr txBox="1"/>
          <p:nvPr/>
        </p:nvSpPr>
        <p:spPr>
          <a:xfrm>
            <a:off x="537523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12</a:t>
            </a:r>
            <a:endParaRPr kumimoji="1"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DA3D2-5BDE-1A55-90E4-39A0F023F964}"/>
              </a:ext>
            </a:extLst>
          </p:cNvPr>
          <p:cNvSpPr txBox="1"/>
          <p:nvPr/>
        </p:nvSpPr>
        <p:spPr>
          <a:xfrm>
            <a:off x="569592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B2BC4-0010-10F2-D30E-82AB851951B4}"/>
              </a:ext>
            </a:extLst>
          </p:cNvPr>
          <p:cNvSpPr txBox="1"/>
          <p:nvPr/>
        </p:nvSpPr>
        <p:spPr>
          <a:xfrm>
            <a:off x="601660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14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3E38E-D5C1-6D9B-187B-2848186DA07E}"/>
              </a:ext>
            </a:extLst>
          </p:cNvPr>
          <p:cNvSpPr txBox="1"/>
          <p:nvPr/>
        </p:nvSpPr>
        <p:spPr>
          <a:xfrm>
            <a:off x="633729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15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382C5-3EE1-0DC3-B147-8AA6161AD08C}"/>
              </a:ext>
            </a:extLst>
          </p:cNvPr>
          <p:cNvSpPr txBox="1"/>
          <p:nvPr/>
        </p:nvSpPr>
        <p:spPr>
          <a:xfrm>
            <a:off x="665797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16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22A00-5C61-B454-B695-10A0E77AA2E8}"/>
              </a:ext>
            </a:extLst>
          </p:cNvPr>
          <p:cNvSpPr txBox="1"/>
          <p:nvPr/>
        </p:nvSpPr>
        <p:spPr>
          <a:xfrm>
            <a:off x="697866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17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5B346-8324-108E-7737-FFD5A477EB7B}"/>
              </a:ext>
            </a:extLst>
          </p:cNvPr>
          <p:cNvSpPr txBox="1"/>
          <p:nvPr/>
        </p:nvSpPr>
        <p:spPr>
          <a:xfrm>
            <a:off x="729934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18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94656-1CD5-6EBD-8E27-90D7BD73ECD8}"/>
              </a:ext>
            </a:extLst>
          </p:cNvPr>
          <p:cNvSpPr txBox="1"/>
          <p:nvPr/>
        </p:nvSpPr>
        <p:spPr>
          <a:xfrm>
            <a:off x="762003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19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03FF4E-C042-04C4-062F-1F803DDB73FC}"/>
              </a:ext>
            </a:extLst>
          </p:cNvPr>
          <p:cNvSpPr txBox="1"/>
          <p:nvPr/>
        </p:nvSpPr>
        <p:spPr>
          <a:xfrm>
            <a:off x="794071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74EEA-2DC7-A195-F190-2DB33C76515D}"/>
              </a:ext>
            </a:extLst>
          </p:cNvPr>
          <p:cNvSpPr txBox="1"/>
          <p:nvPr/>
        </p:nvSpPr>
        <p:spPr>
          <a:xfrm>
            <a:off x="826140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21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5D8831-50ED-AE64-A8F1-81C8E9DE0D5A}"/>
              </a:ext>
            </a:extLst>
          </p:cNvPr>
          <p:cNvSpPr txBox="1"/>
          <p:nvPr/>
        </p:nvSpPr>
        <p:spPr>
          <a:xfrm>
            <a:off x="858208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22</a:t>
            </a:r>
            <a:endParaRPr kumimoji="1" lang="ko-Kore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316583-4B05-0C8A-BEF1-99F0EA2640DA}"/>
              </a:ext>
            </a:extLst>
          </p:cNvPr>
          <p:cNvSpPr txBox="1"/>
          <p:nvPr/>
        </p:nvSpPr>
        <p:spPr>
          <a:xfrm>
            <a:off x="890277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23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C264F-999C-B2B7-6078-3DFE4896BA27}"/>
              </a:ext>
            </a:extLst>
          </p:cNvPr>
          <p:cNvSpPr txBox="1"/>
          <p:nvPr/>
        </p:nvSpPr>
        <p:spPr>
          <a:xfrm>
            <a:off x="922345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24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F53DDA-C009-2482-DDDD-3DDFA45FF68D}"/>
              </a:ext>
            </a:extLst>
          </p:cNvPr>
          <p:cNvSpPr txBox="1"/>
          <p:nvPr/>
        </p:nvSpPr>
        <p:spPr>
          <a:xfrm>
            <a:off x="954414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25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662F0E-A2BD-E946-6D7A-49DD9B49F315}"/>
              </a:ext>
            </a:extLst>
          </p:cNvPr>
          <p:cNvSpPr txBox="1"/>
          <p:nvPr/>
        </p:nvSpPr>
        <p:spPr>
          <a:xfrm>
            <a:off x="986482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26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365673-E9C4-9829-57F4-195729D74FF0}"/>
              </a:ext>
            </a:extLst>
          </p:cNvPr>
          <p:cNvSpPr txBox="1"/>
          <p:nvPr/>
        </p:nvSpPr>
        <p:spPr>
          <a:xfrm>
            <a:off x="1018551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27</a:t>
            </a:r>
            <a:endParaRPr kumimoji="1" lang="ko-Kore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CDA717-EC86-0E35-99D9-FF5EDDFA5B23}"/>
              </a:ext>
            </a:extLst>
          </p:cNvPr>
          <p:cNvSpPr txBox="1"/>
          <p:nvPr/>
        </p:nvSpPr>
        <p:spPr>
          <a:xfrm>
            <a:off x="1050619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28</a:t>
            </a:r>
            <a:endParaRPr kumimoji="1" lang="ko-Kore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B30920-2CB0-446C-AC24-7FA3C4C0BDD8}"/>
              </a:ext>
            </a:extLst>
          </p:cNvPr>
          <p:cNvSpPr txBox="1"/>
          <p:nvPr/>
        </p:nvSpPr>
        <p:spPr>
          <a:xfrm>
            <a:off x="10826881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29</a:t>
            </a:r>
            <a:endParaRPr kumimoji="1" lang="ko-Kore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A21D49-EC57-6C9E-C8E1-62C982F626D6}"/>
              </a:ext>
            </a:extLst>
          </p:cNvPr>
          <p:cNvSpPr txBox="1"/>
          <p:nvPr/>
        </p:nvSpPr>
        <p:spPr>
          <a:xfrm>
            <a:off x="11147566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3BE9D-0F72-EC34-39CD-AEBFD8276329}"/>
              </a:ext>
            </a:extLst>
          </p:cNvPr>
          <p:cNvSpPr txBox="1"/>
          <p:nvPr/>
        </p:nvSpPr>
        <p:spPr>
          <a:xfrm>
            <a:off x="11468250" y="509670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31</a:t>
            </a:r>
            <a:endParaRPr kumimoji="1" lang="ko-Kore-KR" altLang="en-US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D1B7CCB-88A4-4ED3-19C8-C8292A4A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" y="4239900"/>
            <a:ext cx="12088467" cy="856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4B718D-B958-1D9C-6B6F-C196CEB600A3}"/>
              </a:ext>
            </a:extLst>
          </p:cNvPr>
          <p:cNvSpPr/>
          <p:nvPr/>
        </p:nvSpPr>
        <p:spPr>
          <a:xfrm>
            <a:off x="178231" y="4966760"/>
            <a:ext cx="325464" cy="129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034A7E5-59DA-BF4D-271A-0E91F7EE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690688"/>
            <a:ext cx="7772400" cy="215480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DA1E39-06B9-1F2A-5B7B-368574D43290}"/>
              </a:ext>
            </a:extLst>
          </p:cNvPr>
          <p:cNvSpPr txBox="1"/>
          <p:nvPr/>
        </p:nvSpPr>
        <p:spPr>
          <a:xfrm>
            <a:off x="10879110" y="3534363"/>
            <a:ext cx="126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 err="1">
                <a:solidFill>
                  <a:srgbClr val="FF0000"/>
                </a:solidFill>
              </a:rPr>
              <a:t>Minterm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algn="r"/>
            <a:r>
              <a:rPr kumimoji="1" lang="en-US" altLang="ko-Kore-KR" dirty="0">
                <a:solidFill>
                  <a:srgbClr val="0066FF"/>
                </a:solidFill>
              </a:rPr>
              <a:t>Don’t care</a:t>
            </a:r>
            <a:endParaRPr kumimoji="1" lang="ko-Kore-KR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6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38E37C71-342A-5511-00EA-653BC1744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82" y="1403306"/>
            <a:ext cx="10667436" cy="5089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3.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0,2,3,5,8,11,13,20,25,26,30</m:t>
                            </m:r>
                          </m:e>
                        </m:d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(6,7,9,24)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  <a:blipFill>
                <a:blip r:embed="rId3"/>
                <a:stretch>
                  <a:fillRect l="-932" t="-21905" r="-466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9B1CC4-B096-5035-91C9-43CA46780797}"/>
              </a:ext>
            </a:extLst>
          </p:cNvPr>
          <p:cNvSpPr txBox="1"/>
          <p:nvPr/>
        </p:nvSpPr>
        <p:spPr>
          <a:xfrm>
            <a:off x="9419702" y="1403306"/>
            <a:ext cx="20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Before Minimize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6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3.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0,2,3,5,8,11,13,20,25,26,30</m:t>
                            </m:r>
                          </m:e>
                        </m:d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(6,7,9,24)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  <a:blipFill>
                <a:blip r:embed="rId2"/>
                <a:stretch>
                  <a:fillRect l="-932" t="-21905" r="-466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4F8C390-646B-6434-82F8-89616CF7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329" y="1409585"/>
            <a:ext cx="11355341" cy="5083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F33FD-4CB9-82A5-4788-9A389BDD4664}"/>
              </a:ext>
            </a:extLst>
          </p:cNvPr>
          <p:cNvSpPr txBox="1"/>
          <p:nvPr/>
        </p:nvSpPr>
        <p:spPr>
          <a:xfrm>
            <a:off x="1162163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A043F-7BEC-D0BD-5949-976710C4F28F}"/>
              </a:ext>
            </a:extLst>
          </p:cNvPr>
          <p:cNvSpPr txBox="1"/>
          <p:nvPr/>
        </p:nvSpPr>
        <p:spPr>
          <a:xfrm>
            <a:off x="14894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B8F81-B442-BAF2-F9F9-B6567AFCABF9}"/>
              </a:ext>
            </a:extLst>
          </p:cNvPr>
          <p:cNvSpPr txBox="1"/>
          <p:nvPr/>
        </p:nvSpPr>
        <p:spPr>
          <a:xfrm>
            <a:off x="18168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48417-D335-0523-1132-136B7E9AEC9A}"/>
              </a:ext>
            </a:extLst>
          </p:cNvPr>
          <p:cNvSpPr txBox="1"/>
          <p:nvPr/>
        </p:nvSpPr>
        <p:spPr>
          <a:xfrm>
            <a:off x="21441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D821B-29C1-E1EF-78DC-24247656E9F0}"/>
              </a:ext>
            </a:extLst>
          </p:cNvPr>
          <p:cNvSpPr txBox="1"/>
          <p:nvPr/>
        </p:nvSpPr>
        <p:spPr>
          <a:xfrm>
            <a:off x="24714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5CC5E-1FD1-5E90-327B-59FDFE7CD447}"/>
              </a:ext>
            </a:extLst>
          </p:cNvPr>
          <p:cNvSpPr txBox="1"/>
          <p:nvPr/>
        </p:nvSpPr>
        <p:spPr>
          <a:xfrm>
            <a:off x="27987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85BA5-D990-605C-9A5B-DBB5CBB7CBEF}"/>
              </a:ext>
            </a:extLst>
          </p:cNvPr>
          <p:cNvSpPr txBox="1"/>
          <p:nvPr/>
        </p:nvSpPr>
        <p:spPr>
          <a:xfrm>
            <a:off x="31260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9BD64-5E21-5823-ED27-4B397A8E1BD9}"/>
              </a:ext>
            </a:extLst>
          </p:cNvPr>
          <p:cNvSpPr txBox="1"/>
          <p:nvPr/>
        </p:nvSpPr>
        <p:spPr>
          <a:xfrm>
            <a:off x="34534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172D1-C53A-195F-B0A5-D531586F8C0D}"/>
              </a:ext>
            </a:extLst>
          </p:cNvPr>
          <p:cNvSpPr txBox="1"/>
          <p:nvPr/>
        </p:nvSpPr>
        <p:spPr>
          <a:xfrm>
            <a:off x="37807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B208C-C124-D01D-9E3E-EE4D02FCC252}"/>
              </a:ext>
            </a:extLst>
          </p:cNvPr>
          <p:cNvSpPr txBox="1"/>
          <p:nvPr/>
        </p:nvSpPr>
        <p:spPr>
          <a:xfrm>
            <a:off x="41080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833DE-56E6-6C9B-77B4-0FD9DBD0C275}"/>
              </a:ext>
            </a:extLst>
          </p:cNvPr>
          <p:cNvSpPr txBox="1"/>
          <p:nvPr/>
        </p:nvSpPr>
        <p:spPr>
          <a:xfrm>
            <a:off x="44353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77670-FA55-5ED0-8DE4-467B3A17D037}"/>
              </a:ext>
            </a:extLst>
          </p:cNvPr>
          <p:cNvSpPr txBox="1"/>
          <p:nvPr/>
        </p:nvSpPr>
        <p:spPr>
          <a:xfrm>
            <a:off x="47626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3E9F5-F8F7-585C-0FC5-CC4128CE6027}"/>
              </a:ext>
            </a:extLst>
          </p:cNvPr>
          <p:cNvSpPr txBox="1"/>
          <p:nvPr/>
        </p:nvSpPr>
        <p:spPr>
          <a:xfrm>
            <a:off x="50900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D2D1-ED08-DACE-A6E7-8D3DD643E1A6}"/>
              </a:ext>
            </a:extLst>
          </p:cNvPr>
          <p:cNvSpPr txBox="1"/>
          <p:nvPr/>
        </p:nvSpPr>
        <p:spPr>
          <a:xfrm>
            <a:off x="54173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24CDD-2B24-55FC-0AC8-A928A4C9EC8C}"/>
              </a:ext>
            </a:extLst>
          </p:cNvPr>
          <p:cNvSpPr txBox="1"/>
          <p:nvPr/>
        </p:nvSpPr>
        <p:spPr>
          <a:xfrm>
            <a:off x="57446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16212-1713-79F8-5FFB-36197613E879}"/>
              </a:ext>
            </a:extLst>
          </p:cNvPr>
          <p:cNvSpPr txBox="1"/>
          <p:nvPr/>
        </p:nvSpPr>
        <p:spPr>
          <a:xfrm>
            <a:off x="60719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27019-527A-147E-D749-73D8AB2D2719}"/>
              </a:ext>
            </a:extLst>
          </p:cNvPr>
          <p:cNvSpPr txBox="1"/>
          <p:nvPr/>
        </p:nvSpPr>
        <p:spPr>
          <a:xfrm>
            <a:off x="63992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F0687-842F-20B9-58AD-FBCF2AB8BA5B}"/>
              </a:ext>
            </a:extLst>
          </p:cNvPr>
          <p:cNvSpPr txBox="1"/>
          <p:nvPr/>
        </p:nvSpPr>
        <p:spPr>
          <a:xfrm>
            <a:off x="67266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E0435-5AD1-3027-BB20-A279B294A6C6}"/>
              </a:ext>
            </a:extLst>
          </p:cNvPr>
          <p:cNvSpPr txBox="1"/>
          <p:nvPr/>
        </p:nvSpPr>
        <p:spPr>
          <a:xfrm>
            <a:off x="70539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922EB-3943-3860-FF01-65CB0B7435EF}"/>
              </a:ext>
            </a:extLst>
          </p:cNvPr>
          <p:cNvSpPr txBox="1"/>
          <p:nvPr/>
        </p:nvSpPr>
        <p:spPr>
          <a:xfrm>
            <a:off x="73812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01D1F-FEC4-FD0E-9624-A2957414BF30}"/>
              </a:ext>
            </a:extLst>
          </p:cNvPr>
          <p:cNvSpPr txBox="1"/>
          <p:nvPr/>
        </p:nvSpPr>
        <p:spPr>
          <a:xfrm>
            <a:off x="77085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8D8AF-2479-FFD7-1905-AC4F7AAC5509}"/>
              </a:ext>
            </a:extLst>
          </p:cNvPr>
          <p:cNvSpPr txBox="1"/>
          <p:nvPr/>
        </p:nvSpPr>
        <p:spPr>
          <a:xfrm>
            <a:off x="80358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B8B511-468A-247B-5FFF-976907EF30A6}"/>
              </a:ext>
            </a:extLst>
          </p:cNvPr>
          <p:cNvSpPr txBox="1"/>
          <p:nvPr/>
        </p:nvSpPr>
        <p:spPr>
          <a:xfrm>
            <a:off x="83632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14B2C5-8E0D-9666-18F1-97B621B03D64}"/>
              </a:ext>
            </a:extLst>
          </p:cNvPr>
          <p:cNvSpPr txBox="1"/>
          <p:nvPr/>
        </p:nvSpPr>
        <p:spPr>
          <a:xfrm>
            <a:off x="86905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66CD99-6694-27AF-52F6-A70F8A201D1D}"/>
              </a:ext>
            </a:extLst>
          </p:cNvPr>
          <p:cNvSpPr txBox="1"/>
          <p:nvPr/>
        </p:nvSpPr>
        <p:spPr>
          <a:xfrm>
            <a:off x="90178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E9AA6-9328-FA2A-65A0-78C9A4370521}"/>
              </a:ext>
            </a:extLst>
          </p:cNvPr>
          <p:cNvSpPr txBox="1"/>
          <p:nvPr/>
        </p:nvSpPr>
        <p:spPr>
          <a:xfrm>
            <a:off x="93451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37A93-1AAE-5F3B-47CE-19C80D520B46}"/>
              </a:ext>
            </a:extLst>
          </p:cNvPr>
          <p:cNvSpPr txBox="1"/>
          <p:nvPr/>
        </p:nvSpPr>
        <p:spPr>
          <a:xfrm>
            <a:off x="967248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22F28-967D-5D5D-E56C-531BB01BFE17}"/>
              </a:ext>
            </a:extLst>
          </p:cNvPr>
          <p:cNvSpPr txBox="1"/>
          <p:nvPr/>
        </p:nvSpPr>
        <p:spPr>
          <a:xfrm>
            <a:off x="999980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93170-BDBD-EB5D-BF20-FEB724470560}"/>
              </a:ext>
            </a:extLst>
          </p:cNvPr>
          <p:cNvSpPr txBox="1"/>
          <p:nvPr/>
        </p:nvSpPr>
        <p:spPr>
          <a:xfrm>
            <a:off x="103271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153F0-744C-E2B0-3C8D-DA22BDA041F3}"/>
              </a:ext>
            </a:extLst>
          </p:cNvPr>
          <p:cNvSpPr txBox="1"/>
          <p:nvPr/>
        </p:nvSpPr>
        <p:spPr>
          <a:xfrm>
            <a:off x="1065444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46D159-DCD0-F792-C01B-3CEDD48E8D31}"/>
              </a:ext>
            </a:extLst>
          </p:cNvPr>
          <p:cNvSpPr txBox="1"/>
          <p:nvPr/>
        </p:nvSpPr>
        <p:spPr>
          <a:xfrm>
            <a:off x="1098176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54BE54-7C22-BC9E-C4A4-8522278C769E}"/>
              </a:ext>
            </a:extLst>
          </p:cNvPr>
          <p:cNvSpPr txBox="1"/>
          <p:nvPr/>
        </p:nvSpPr>
        <p:spPr>
          <a:xfrm>
            <a:off x="11309079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9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3.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0,2,3,5,8,11,13,20,25,26,30</m:t>
                            </m:r>
                          </m:e>
                        </m:d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(6,7,9,24)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  <a:blipFill>
                <a:blip r:embed="rId2"/>
                <a:stretch>
                  <a:fillRect l="-932" t="-21905" r="-466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879B4E-6A10-C9FD-2C9F-778181C04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268" y="1394029"/>
            <a:ext cx="10757463" cy="5187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A2C912-77A9-4852-A1E1-A0BD994D3BD4}"/>
              </a:ext>
            </a:extLst>
          </p:cNvPr>
          <p:cNvSpPr txBox="1"/>
          <p:nvPr/>
        </p:nvSpPr>
        <p:spPr>
          <a:xfrm>
            <a:off x="7685930" y="1394029"/>
            <a:ext cx="38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After Minimize (with Don’t care term)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6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3.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0,2,3,5,8,11,13,20,25,26,30</m:t>
                            </m:r>
                          </m:e>
                        </m:d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800" b="0" i="1" smtClean="0">
                                <a:latin typeface="Cambria Math" panose="02040503050406030204" pitchFamily="18" charset="0"/>
                              </a:rPr>
                              <m:t>(6,7,9,24)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E4359E7-1C13-CE76-04D7-AAA01DA02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0441" y="365125"/>
                <a:ext cx="10891118" cy="1325563"/>
              </a:xfrm>
              <a:blipFill>
                <a:blip r:embed="rId2"/>
                <a:stretch>
                  <a:fillRect l="-932" t="-21905" r="-466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CB1575C-5F9A-DA9D-A109-469488A19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822" y="1378353"/>
            <a:ext cx="11276355" cy="5219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97CC39-9ECB-92B6-53CE-EF8D59103629}"/>
              </a:ext>
            </a:extLst>
          </p:cNvPr>
          <p:cNvSpPr txBox="1"/>
          <p:nvPr/>
        </p:nvSpPr>
        <p:spPr>
          <a:xfrm>
            <a:off x="1162163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11776-5AF6-132B-5759-FCE4733F2953}"/>
              </a:ext>
            </a:extLst>
          </p:cNvPr>
          <p:cNvSpPr txBox="1"/>
          <p:nvPr/>
        </p:nvSpPr>
        <p:spPr>
          <a:xfrm>
            <a:off x="1488106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6E568-72E7-A100-FD56-AD7DD0F037BB}"/>
              </a:ext>
            </a:extLst>
          </p:cNvPr>
          <p:cNvSpPr txBox="1"/>
          <p:nvPr/>
        </p:nvSpPr>
        <p:spPr>
          <a:xfrm>
            <a:off x="1814049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1B163-AC2B-205C-0BA5-2AA16AD825DE}"/>
              </a:ext>
            </a:extLst>
          </p:cNvPr>
          <p:cNvSpPr txBox="1"/>
          <p:nvPr/>
        </p:nvSpPr>
        <p:spPr>
          <a:xfrm>
            <a:off x="2139992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94F07-57F6-C114-FFAB-CE14D1499D1F}"/>
              </a:ext>
            </a:extLst>
          </p:cNvPr>
          <p:cNvSpPr txBox="1"/>
          <p:nvPr/>
        </p:nvSpPr>
        <p:spPr>
          <a:xfrm>
            <a:off x="2465935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E658C-5D34-FD49-9D67-5851E46C49A3}"/>
              </a:ext>
            </a:extLst>
          </p:cNvPr>
          <p:cNvSpPr txBox="1"/>
          <p:nvPr/>
        </p:nvSpPr>
        <p:spPr>
          <a:xfrm>
            <a:off x="2791878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3AD01-43E4-DCF2-16AF-2F1B77D8303E}"/>
              </a:ext>
            </a:extLst>
          </p:cNvPr>
          <p:cNvSpPr txBox="1"/>
          <p:nvPr/>
        </p:nvSpPr>
        <p:spPr>
          <a:xfrm>
            <a:off x="3117821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5BBBF-CA5F-58FB-02BD-0F8F5AECCCF4}"/>
              </a:ext>
            </a:extLst>
          </p:cNvPr>
          <p:cNvSpPr txBox="1"/>
          <p:nvPr/>
        </p:nvSpPr>
        <p:spPr>
          <a:xfrm>
            <a:off x="3443764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75B2B-85E2-C69F-AD43-20344B839197}"/>
              </a:ext>
            </a:extLst>
          </p:cNvPr>
          <p:cNvSpPr txBox="1"/>
          <p:nvPr/>
        </p:nvSpPr>
        <p:spPr>
          <a:xfrm>
            <a:off x="3769707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6F38-3778-F347-46CF-2FF91C6B3160}"/>
              </a:ext>
            </a:extLst>
          </p:cNvPr>
          <p:cNvSpPr txBox="1"/>
          <p:nvPr/>
        </p:nvSpPr>
        <p:spPr>
          <a:xfrm>
            <a:off x="4095650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FF00"/>
                </a:solidFill>
              </a:rPr>
              <a:t>9</a:t>
            </a:r>
            <a:endParaRPr kumimoji="1" lang="ko-Kore-KR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91300-508B-239D-EE85-6A16FC99FA37}"/>
              </a:ext>
            </a:extLst>
          </p:cNvPr>
          <p:cNvSpPr txBox="1"/>
          <p:nvPr/>
        </p:nvSpPr>
        <p:spPr>
          <a:xfrm>
            <a:off x="442159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9A527-EF6F-A341-FE22-B489B9851891}"/>
              </a:ext>
            </a:extLst>
          </p:cNvPr>
          <p:cNvSpPr txBox="1"/>
          <p:nvPr/>
        </p:nvSpPr>
        <p:spPr>
          <a:xfrm>
            <a:off x="4747536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84B56-675E-76E1-E17A-B83909659E37}"/>
              </a:ext>
            </a:extLst>
          </p:cNvPr>
          <p:cNvSpPr txBox="1"/>
          <p:nvPr/>
        </p:nvSpPr>
        <p:spPr>
          <a:xfrm>
            <a:off x="5073479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A393D-046C-4F6E-2249-8AB1A1B1F43C}"/>
              </a:ext>
            </a:extLst>
          </p:cNvPr>
          <p:cNvSpPr txBox="1"/>
          <p:nvPr/>
        </p:nvSpPr>
        <p:spPr>
          <a:xfrm>
            <a:off x="5399422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BFFD6-E32A-022A-28BD-CC1A763B8E93}"/>
              </a:ext>
            </a:extLst>
          </p:cNvPr>
          <p:cNvSpPr txBox="1"/>
          <p:nvPr/>
        </p:nvSpPr>
        <p:spPr>
          <a:xfrm>
            <a:off x="5725365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2A045-CD9B-A65C-5D25-BD5387C0F727}"/>
              </a:ext>
            </a:extLst>
          </p:cNvPr>
          <p:cNvSpPr txBox="1"/>
          <p:nvPr/>
        </p:nvSpPr>
        <p:spPr>
          <a:xfrm>
            <a:off x="6051308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0AEA5-F1A3-690A-C86F-DCD2765F8866}"/>
              </a:ext>
            </a:extLst>
          </p:cNvPr>
          <p:cNvSpPr txBox="1"/>
          <p:nvPr/>
        </p:nvSpPr>
        <p:spPr>
          <a:xfrm>
            <a:off x="6377251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FFDB4-EDF2-4152-2424-8361B528C7C0}"/>
              </a:ext>
            </a:extLst>
          </p:cNvPr>
          <p:cNvSpPr txBox="1"/>
          <p:nvPr/>
        </p:nvSpPr>
        <p:spPr>
          <a:xfrm>
            <a:off x="6703194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38EB6-57AC-E115-2135-D789AC804FF4}"/>
              </a:ext>
            </a:extLst>
          </p:cNvPr>
          <p:cNvSpPr txBox="1"/>
          <p:nvPr/>
        </p:nvSpPr>
        <p:spPr>
          <a:xfrm>
            <a:off x="7029137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46AC8A-9FC0-F2BB-CFAB-CDFACBB1E3D5}"/>
              </a:ext>
            </a:extLst>
          </p:cNvPr>
          <p:cNvSpPr txBox="1"/>
          <p:nvPr/>
        </p:nvSpPr>
        <p:spPr>
          <a:xfrm>
            <a:off x="7355080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A4BB7-CCD6-096D-9449-EBCFB90A1023}"/>
              </a:ext>
            </a:extLst>
          </p:cNvPr>
          <p:cNvSpPr txBox="1"/>
          <p:nvPr/>
        </p:nvSpPr>
        <p:spPr>
          <a:xfrm>
            <a:off x="768102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A67D9E-9B3A-F531-9FA3-A216F8806404}"/>
              </a:ext>
            </a:extLst>
          </p:cNvPr>
          <p:cNvSpPr txBox="1"/>
          <p:nvPr/>
        </p:nvSpPr>
        <p:spPr>
          <a:xfrm>
            <a:off x="8006966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B7907-D9D7-F6F0-5941-CFD6FC18545F}"/>
              </a:ext>
            </a:extLst>
          </p:cNvPr>
          <p:cNvSpPr txBox="1"/>
          <p:nvPr/>
        </p:nvSpPr>
        <p:spPr>
          <a:xfrm>
            <a:off x="8332909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742D91-C4C6-F441-C694-F7C72E1003A5}"/>
              </a:ext>
            </a:extLst>
          </p:cNvPr>
          <p:cNvSpPr txBox="1"/>
          <p:nvPr/>
        </p:nvSpPr>
        <p:spPr>
          <a:xfrm>
            <a:off x="8658852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B9400-31FD-F272-DFC3-BABEEF411B45}"/>
              </a:ext>
            </a:extLst>
          </p:cNvPr>
          <p:cNvSpPr txBox="1"/>
          <p:nvPr/>
        </p:nvSpPr>
        <p:spPr>
          <a:xfrm>
            <a:off x="8984795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FF00"/>
                </a:solidFill>
              </a:rPr>
              <a:t>24</a:t>
            </a:r>
            <a:endParaRPr kumimoji="1" lang="ko-Kore-KR" altLang="en-US" sz="14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18CFA-17C4-6559-2DE4-E2CD7DE6928E}"/>
              </a:ext>
            </a:extLst>
          </p:cNvPr>
          <p:cNvSpPr txBox="1"/>
          <p:nvPr/>
        </p:nvSpPr>
        <p:spPr>
          <a:xfrm>
            <a:off x="9310738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709AC-C517-B82F-42DD-F538AE78749C}"/>
              </a:ext>
            </a:extLst>
          </p:cNvPr>
          <p:cNvSpPr txBox="1"/>
          <p:nvPr/>
        </p:nvSpPr>
        <p:spPr>
          <a:xfrm>
            <a:off x="9636681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8771C-D9A4-12B1-1BD7-DE1AC79024E1}"/>
              </a:ext>
            </a:extLst>
          </p:cNvPr>
          <p:cNvSpPr txBox="1"/>
          <p:nvPr/>
        </p:nvSpPr>
        <p:spPr>
          <a:xfrm>
            <a:off x="9962624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16B5D2-C678-FF0A-60D4-3CE05D789784}"/>
              </a:ext>
            </a:extLst>
          </p:cNvPr>
          <p:cNvSpPr txBox="1"/>
          <p:nvPr/>
        </p:nvSpPr>
        <p:spPr>
          <a:xfrm>
            <a:off x="10288567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A6E75-456B-6CEA-FF83-867D0CDB1A27}"/>
              </a:ext>
            </a:extLst>
          </p:cNvPr>
          <p:cNvSpPr txBox="1"/>
          <p:nvPr/>
        </p:nvSpPr>
        <p:spPr>
          <a:xfrm>
            <a:off x="10614510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0067B-8EFE-1929-D034-3EC3B9A2FB89}"/>
              </a:ext>
            </a:extLst>
          </p:cNvPr>
          <p:cNvSpPr txBox="1"/>
          <p:nvPr/>
        </p:nvSpPr>
        <p:spPr>
          <a:xfrm>
            <a:off x="10940453" y="5888903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5AFE4-0E4C-4622-C0E3-425ECA25A63C}"/>
              </a:ext>
            </a:extLst>
          </p:cNvPr>
          <p:cNvSpPr txBox="1"/>
          <p:nvPr/>
        </p:nvSpPr>
        <p:spPr>
          <a:xfrm>
            <a:off x="11266407" y="588890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567311F-BAE7-C55A-EC42-0C39BE274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(0,1,4,5,13,15,20,21,22,23,24,26,28,30,31)</m:t>
                        </m:r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567311F-BAE7-C55A-EC42-0C39BE274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03" t="-21905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5A833532-5A2B-F094-1DEF-182AA2D41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1" t="5324" r="11694" b="11846"/>
          <a:stretch/>
        </p:blipFill>
        <p:spPr>
          <a:xfrm>
            <a:off x="3316618" y="1340555"/>
            <a:ext cx="5558763" cy="532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56FCD1D-F838-820C-A501-B8C0B0E8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" y="4294123"/>
            <a:ext cx="12141485" cy="8731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3E2786-9DCA-10E7-F86C-0B09A9E0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94" y="1690688"/>
            <a:ext cx="5467213" cy="224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508FC18F-AF24-07AE-362F-BF925329B8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(0,1,4,5,13,15,20,21,22,23,24,26,28,30,31)</m:t>
                        </m:r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508FC18F-AF24-07AE-362F-BF925329B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603" t="-21905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2540400-FC17-8B86-B595-744A5D10DF31}"/>
              </a:ext>
            </a:extLst>
          </p:cNvPr>
          <p:cNvSpPr txBox="1"/>
          <p:nvPr/>
        </p:nvSpPr>
        <p:spPr>
          <a:xfrm>
            <a:off x="1527016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18C7B-B59A-CE66-DD6E-A37543310735}"/>
              </a:ext>
            </a:extLst>
          </p:cNvPr>
          <p:cNvSpPr txBox="1"/>
          <p:nvPr/>
        </p:nvSpPr>
        <p:spPr>
          <a:xfrm>
            <a:off x="1849502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7CCBD-96F3-D2F5-16F8-D75D05AD0C7A}"/>
              </a:ext>
            </a:extLst>
          </p:cNvPr>
          <p:cNvSpPr txBox="1"/>
          <p:nvPr/>
        </p:nvSpPr>
        <p:spPr>
          <a:xfrm>
            <a:off x="2171988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</a:t>
            </a:r>
            <a:endParaRPr kumimoji="1"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03A5A-915E-36F0-4888-2542241EBBA3}"/>
              </a:ext>
            </a:extLst>
          </p:cNvPr>
          <p:cNvSpPr txBox="1"/>
          <p:nvPr/>
        </p:nvSpPr>
        <p:spPr>
          <a:xfrm>
            <a:off x="2494474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3</a:t>
            </a:r>
            <a:endParaRPr kumimoji="1" lang="ko-Kore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C9896-641E-6EC0-A7EF-84C5E3FA333B}"/>
              </a:ext>
            </a:extLst>
          </p:cNvPr>
          <p:cNvSpPr txBox="1"/>
          <p:nvPr/>
        </p:nvSpPr>
        <p:spPr>
          <a:xfrm>
            <a:off x="2816960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5A2FB-9905-5CF9-A8FF-4A49A9F69AFF}"/>
              </a:ext>
            </a:extLst>
          </p:cNvPr>
          <p:cNvSpPr txBox="1"/>
          <p:nvPr/>
        </p:nvSpPr>
        <p:spPr>
          <a:xfrm>
            <a:off x="3139446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5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73EC0-83B3-C3EA-6E19-4CE634C76579}"/>
              </a:ext>
            </a:extLst>
          </p:cNvPr>
          <p:cNvSpPr txBox="1"/>
          <p:nvPr/>
        </p:nvSpPr>
        <p:spPr>
          <a:xfrm>
            <a:off x="3461932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6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39509-FBBE-2B41-A145-FEEA9B89E666}"/>
              </a:ext>
            </a:extLst>
          </p:cNvPr>
          <p:cNvSpPr txBox="1"/>
          <p:nvPr/>
        </p:nvSpPr>
        <p:spPr>
          <a:xfrm>
            <a:off x="3784418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7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ECE03-CD16-CAC6-74D2-85D8214CB99F}"/>
              </a:ext>
            </a:extLst>
          </p:cNvPr>
          <p:cNvSpPr txBox="1"/>
          <p:nvPr/>
        </p:nvSpPr>
        <p:spPr>
          <a:xfrm>
            <a:off x="4106904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8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75261-8BAE-4B3A-29B5-3CBBD61B4A0D}"/>
              </a:ext>
            </a:extLst>
          </p:cNvPr>
          <p:cNvSpPr txBox="1"/>
          <p:nvPr/>
        </p:nvSpPr>
        <p:spPr>
          <a:xfrm>
            <a:off x="4429390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9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3CE80-AC11-7B94-3BFA-22AE3B55DF1D}"/>
              </a:ext>
            </a:extLst>
          </p:cNvPr>
          <p:cNvSpPr txBox="1"/>
          <p:nvPr/>
        </p:nvSpPr>
        <p:spPr>
          <a:xfrm>
            <a:off x="4751876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10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C02586-CD7B-0149-9AE5-0EA2D1FCD279}"/>
              </a:ext>
            </a:extLst>
          </p:cNvPr>
          <p:cNvSpPr txBox="1"/>
          <p:nvPr/>
        </p:nvSpPr>
        <p:spPr>
          <a:xfrm>
            <a:off x="5074362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11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06042-BC05-9CC3-207D-6B4025AAE9D8}"/>
              </a:ext>
            </a:extLst>
          </p:cNvPr>
          <p:cNvSpPr txBox="1"/>
          <p:nvPr/>
        </p:nvSpPr>
        <p:spPr>
          <a:xfrm>
            <a:off x="5396848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12</a:t>
            </a:r>
            <a:endParaRPr kumimoji="1" lang="ko-Kore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97C696-A443-CA6C-926F-092AB1CC00B1}"/>
              </a:ext>
            </a:extLst>
          </p:cNvPr>
          <p:cNvSpPr txBox="1"/>
          <p:nvPr/>
        </p:nvSpPr>
        <p:spPr>
          <a:xfrm>
            <a:off x="5719334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040DC9-AD1B-12A5-EACF-6ED42E12F527}"/>
              </a:ext>
            </a:extLst>
          </p:cNvPr>
          <p:cNvSpPr txBox="1"/>
          <p:nvPr/>
        </p:nvSpPr>
        <p:spPr>
          <a:xfrm>
            <a:off x="6041820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14</a:t>
            </a:r>
            <a:endParaRPr kumimoji="1" lang="ko-Kore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7C79A-3497-AAC8-95A3-899BA0B555A5}"/>
              </a:ext>
            </a:extLst>
          </p:cNvPr>
          <p:cNvSpPr txBox="1"/>
          <p:nvPr/>
        </p:nvSpPr>
        <p:spPr>
          <a:xfrm>
            <a:off x="6364306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15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B4192C-FF17-0469-6785-BC4DA5B3AD5E}"/>
              </a:ext>
            </a:extLst>
          </p:cNvPr>
          <p:cNvSpPr txBox="1"/>
          <p:nvPr/>
        </p:nvSpPr>
        <p:spPr>
          <a:xfrm>
            <a:off x="6686792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16</a:t>
            </a:r>
            <a:endParaRPr kumimoji="1" lang="ko-Kore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EE4711-FDB0-88C1-0EE7-3F0981896DD6}"/>
              </a:ext>
            </a:extLst>
          </p:cNvPr>
          <p:cNvSpPr txBox="1"/>
          <p:nvPr/>
        </p:nvSpPr>
        <p:spPr>
          <a:xfrm>
            <a:off x="7009278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17</a:t>
            </a:r>
            <a:endParaRPr kumimoji="1" lang="ko-Kore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551B6-56AD-E7EE-48BA-4A7F657C63A8}"/>
              </a:ext>
            </a:extLst>
          </p:cNvPr>
          <p:cNvSpPr txBox="1"/>
          <p:nvPr/>
        </p:nvSpPr>
        <p:spPr>
          <a:xfrm>
            <a:off x="7331764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18</a:t>
            </a:r>
            <a:endParaRPr kumimoji="1" lang="ko-Kore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868BF6-1501-3955-AE49-93B49ABFB657}"/>
              </a:ext>
            </a:extLst>
          </p:cNvPr>
          <p:cNvSpPr txBox="1"/>
          <p:nvPr/>
        </p:nvSpPr>
        <p:spPr>
          <a:xfrm>
            <a:off x="7654250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19</a:t>
            </a:r>
            <a:endParaRPr kumimoji="1" lang="ko-Kore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E92A37-7ACB-8565-C7C6-048934094F31}"/>
              </a:ext>
            </a:extLst>
          </p:cNvPr>
          <p:cNvSpPr txBox="1"/>
          <p:nvPr/>
        </p:nvSpPr>
        <p:spPr>
          <a:xfrm>
            <a:off x="7976736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60ACA-DD6A-F8F8-7AD1-27F83BB958DD}"/>
              </a:ext>
            </a:extLst>
          </p:cNvPr>
          <p:cNvSpPr txBox="1"/>
          <p:nvPr/>
        </p:nvSpPr>
        <p:spPr>
          <a:xfrm>
            <a:off x="8299222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5F4D0A-6038-462E-2D62-36E1EDB74366}"/>
              </a:ext>
            </a:extLst>
          </p:cNvPr>
          <p:cNvSpPr txBox="1"/>
          <p:nvPr/>
        </p:nvSpPr>
        <p:spPr>
          <a:xfrm>
            <a:off x="8621708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A49929-D92D-EC03-5D5F-1DBC953F0DDF}"/>
              </a:ext>
            </a:extLst>
          </p:cNvPr>
          <p:cNvSpPr txBox="1"/>
          <p:nvPr/>
        </p:nvSpPr>
        <p:spPr>
          <a:xfrm>
            <a:off x="8944194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4B9144-3FE6-2145-26E9-397E3A6CCA8A}"/>
              </a:ext>
            </a:extLst>
          </p:cNvPr>
          <p:cNvSpPr txBox="1"/>
          <p:nvPr/>
        </p:nvSpPr>
        <p:spPr>
          <a:xfrm>
            <a:off x="9266680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24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EE7CDA-5619-1F51-FD67-03BA6972989A}"/>
              </a:ext>
            </a:extLst>
          </p:cNvPr>
          <p:cNvSpPr txBox="1"/>
          <p:nvPr/>
        </p:nvSpPr>
        <p:spPr>
          <a:xfrm>
            <a:off x="9589166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25</a:t>
            </a:r>
            <a:endParaRPr kumimoji="1" lang="ko-Kore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952EA8-827D-9F1A-6020-AE8100C3A33D}"/>
              </a:ext>
            </a:extLst>
          </p:cNvPr>
          <p:cNvSpPr txBox="1"/>
          <p:nvPr/>
        </p:nvSpPr>
        <p:spPr>
          <a:xfrm>
            <a:off x="9911652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26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0425B9-64D1-A3E1-DF53-3EFD61B52E04}"/>
              </a:ext>
            </a:extLst>
          </p:cNvPr>
          <p:cNvSpPr txBox="1"/>
          <p:nvPr/>
        </p:nvSpPr>
        <p:spPr>
          <a:xfrm>
            <a:off x="10234138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27</a:t>
            </a:r>
            <a:endParaRPr kumimoji="1" lang="ko-Kore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45B418-EEE7-30D3-0473-022A24E930BE}"/>
              </a:ext>
            </a:extLst>
          </p:cNvPr>
          <p:cNvSpPr txBox="1"/>
          <p:nvPr/>
        </p:nvSpPr>
        <p:spPr>
          <a:xfrm>
            <a:off x="10556624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28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FD83CA-B3A0-968F-18C0-85A1B9667213}"/>
              </a:ext>
            </a:extLst>
          </p:cNvPr>
          <p:cNvSpPr txBox="1"/>
          <p:nvPr/>
        </p:nvSpPr>
        <p:spPr>
          <a:xfrm>
            <a:off x="10879110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29</a:t>
            </a:r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FDA5D9-373F-7CB8-4EA0-42BCFD74CB9B}"/>
              </a:ext>
            </a:extLst>
          </p:cNvPr>
          <p:cNvSpPr txBox="1"/>
          <p:nvPr/>
        </p:nvSpPr>
        <p:spPr>
          <a:xfrm>
            <a:off x="11201596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60035E-0DBE-9991-ABFA-701888E195AF}"/>
              </a:ext>
            </a:extLst>
          </p:cNvPr>
          <p:cNvSpPr txBox="1"/>
          <p:nvPr/>
        </p:nvSpPr>
        <p:spPr>
          <a:xfrm>
            <a:off x="11524091" y="5167312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EC6973-68BA-794F-3C02-7D0EDA465BD7}"/>
              </a:ext>
            </a:extLst>
          </p:cNvPr>
          <p:cNvSpPr/>
          <p:nvPr/>
        </p:nvSpPr>
        <p:spPr>
          <a:xfrm>
            <a:off x="178231" y="5037372"/>
            <a:ext cx="325464" cy="129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8AA5CB-7C04-BB2C-BE6E-2FB14C729301}"/>
              </a:ext>
            </a:extLst>
          </p:cNvPr>
          <p:cNvSpPr txBox="1"/>
          <p:nvPr/>
        </p:nvSpPr>
        <p:spPr>
          <a:xfrm>
            <a:off x="10879110" y="3534363"/>
            <a:ext cx="126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 err="1">
                <a:solidFill>
                  <a:srgbClr val="FF0000"/>
                </a:solidFill>
              </a:rPr>
              <a:t>Minterm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algn="r"/>
            <a:r>
              <a:rPr kumimoji="1" lang="en-US" altLang="ko-Kore-KR" dirty="0">
                <a:solidFill>
                  <a:srgbClr val="0066FF"/>
                </a:solidFill>
              </a:rPr>
              <a:t>Don’t care</a:t>
            </a:r>
            <a:endParaRPr kumimoji="1" lang="ko-Kore-KR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0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FF5FD1ED-2F17-669E-8116-0F498304A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74" y="1432291"/>
            <a:ext cx="11085251" cy="5190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(0,1,4,5,13,15,20,21,22,23,24,26,28,30,31)</m:t>
                        </m:r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603" t="-21905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F668C6-5047-F88D-8DDC-28C635A3908B}"/>
              </a:ext>
            </a:extLst>
          </p:cNvPr>
          <p:cNvSpPr txBox="1"/>
          <p:nvPr/>
        </p:nvSpPr>
        <p:spPr>
          <a:xfrm>
            <a:off x="9764352" y="1504789"/>
            <a:ext cx="1874273" cy="37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Before Minimize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0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(0,1,4,5,13,15,20,21,22,23,24,26,28,30,31)</m:t>
                        </m:r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603" t="-21905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FF3FEB4-8F95-EE55-D2D8-CF1401C7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975" y="1386800"/>
            <a:ext cx="11177188" cy="5160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9BA33-54EF-FB27-5D4F-171378FA9D7B}"/>
              </a:ext>
            </a:extLst>
          </p:cNvPr>
          <p:cNvSpPr txBox="1"/>
          <p:nvPr/>
        </p:nvSpPr>
        <p:spPr>
          <a:xfrm>
            <a:off x="1601075" y="5943766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07632-9AA2-9B06-4496-1C241B84F621}"/>
              </a:ext>
            </a:extLst>
          </p:cNvPr>
          <p:cNvSpPr txBox="1"/>
          <p:nvPr/>
        </p:nvSpPr>
        <p:spPr>
          <a:xfrm>
            <a:off x="1904942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117F4-DBF9-5FA0-DAB2-3BC9249A7F83}"/>
              </a:ext>
            </a:extLst>
          </p:cNvPr>
          <p:cNvSpPr txBox="1"/>
          <p:nvPr/>
        </p:nvSpPr>
        <p:spPr>
          <a:xfrm>
            <a:off x="2208809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1F7DA-20D8-5CB5-5ADE-5B83BE85B3EC}"/>
              </a:ext>
            </a:extLst>
          </p:cNvPr>
          <p:cNvSpPr txBox="1"/>
          <p:nvPr/>
        </p:nvSpPr>
        <p:spPr>
          <a:xfrm>
            <a:off x="2512676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E2838-544D-9384-8DB3-E45575684C18}"/>
              </a:ext>
            </a:extLst>
          </p:cNvPr>
          <p:cNvSpPr txBox="1"/>
          <p:nvPr/>
        </p:nvSpPr>
        <p:spPr>
          <a:xfrm>
            <a:off x="2816543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D87AA-749E-1F10-EE3B-83A980BD75A8}"/>
              </a:ext>
            </a:extLst>
          </p:cNvPr>
          <p:cNvSpPr txBox="1"/>
          <p:nvPr/>
        </p:nvSpPr>
        <p:spPr>
          <a:xfrm>
            <a:off x="3120410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C426A-589D-4FC3-F8BE-E104D06F9B72}"/>
              </a:ext>
            </a:extLst>
          </p:cNvPr>
          <p:cNvSpPr txBox="1"/>
          <p:nvPr/>
        </p:nvSpPr>
        <p:spPr>
          <a:xfrm>
            <a:off x="3424277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E2DEB-E097-D17F-7C77-4E20EE8B3919}"/>
              </a:ext>
            </a:extLst>
          </p:cNvPr>
          <p:cNvSpPr txBox="1"/>
          <p:nvPr/>
        </p:nvSpPr>
        <p:spPr>
          <a:xfrm>
            <a:off x="3728144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96BB8-59AF-4728-B500-08D449E7BF48}"/>
              </a:ext>
            </a:extLst>
          </p:cNvPr>
          <p:cNvSpPr txBox="1"/>
          <p:nvPr/>
        </p:nvSpPr>
        <p:spPr>
          <a:xfrm>
            <a:off x="4032011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29FFF-CD52-5AC5-32B5-AD0AAA755800}"/>
              </a:ext>
            </a:extLst>
          </p:cNvPr>
          <p:cNvSpPr txBox="1"/>
          <p:nvPr/>
        </p:nvSpPr>
        <p:spPr>
          <a:xfrm>
            <a:off x="4335878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6B2AE-46B0-05FA-28A8-7198B4AA78C1}"/>
              </a:ext>
            </a:extLst>
          </p:cNvPr>
          <p:cNvSpPr txBox="1"/>
          <p:nvPr/>
        </p:nvSpPr>
        <p:spPr>
          <a:xfrm>
            <a:off x="4639745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A7BFA-62BC-78DD-04C9-19C528260031}"/>
              </a:ext>
            </a:extLst>
          </p:cNvPr>
          <p:cNvSpPr txBox="1"/>
          <p:nvPr/>
        </p:nvSpPr>
        <p:spPr>
          <a:xfrm>
            <a:off x="4943612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09403-5C19-31A1-0EBF-3A1C3CED8358}"/>
              </a:ext>
            </a:extLst>
          </p:cNvPr>
          <p:cNvSpPr txBox="1"/>
          <p:nvPr/>
        </p:nvSpPr>
        <p:spPr>
          <a:xfrm>
            <a:off x="5247479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569BA-3465-681D-7CAC-D9ECAE230AC6}"/>
              </a:ext>
            </a:extLst>
          </p:cNvPr>
          <p:cNvSpPr txBox="1"/>
          <p:nvPr/>
        </p:nvSpPr>
        <p:spPr>
          <a:xfrm>
            <a:off x="5551346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12B2F5-897B-211D-4FAD-629951D69369}"/>
              </a:ext>
            </a:extLst>
          </p:cNvPr>
          <p:cNvSpPr txBox="1"/>
          <p:nvPr/>
        </p:nvSpPr>
        <p:spPr>
          <a:xfrm>
            <a:off x="5855213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A8C75-E0D7-749C-4D15-68EDFC9D768D}"/>
              </a:ext>
            </a:extLst>
          </p:cNvPr>
          <p:cNvSpPr txBox="1"/>
          <p:nvPr/>
        </p:nvSpPr>
        <p:spPr>
          <a:xfrm>
            <a:off x="6159080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33E83-688C-C7D5-E804-0F2DF4F3D8C0}"/>
              </a:ext>
            </a:extLst>
          </p:cNvPr>
          <p:cNvSpPr txBox="1"/>
          <p:nvPr/>
        </p:nvSpPr>
        <p:spPr>
          <a:xfrm>
            <a:off x="6462947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66F3F-218B-D4FB-A56B-31C9A020A967}"/>
              </a:ext>
            </a:extLst>
          </p:cNvPr>
          <p:cNvSpPr txBox="1"/>
          <p:nvPr/>
        </p:nvSpPr>
        <p:spPr>
          <a:xfrm>
            <a:off x="6766814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47970-11E4-B095-A6D8-BC4AB7FD907C}"/>
              </a:ext>
            </a:extLst>
          </p:cNvPr>
          <p:cNvSpPr txBox="1"/>
          <p:nvPr/>
        </p:nvSpPr>
        <p:spPr>
          <a:xfrm>
            <a:off x="7070681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5B2DB-6B99-C678-A207-9370D56B67B2}"/>
              </a:ext>
            </a:extLst>
          </p:cNvPr>
          <p:cNvSpPr txBox="1"/>
          <p:nvPr/>
        </p:nvSpPr>
        <p:spPr>
          <a:xfrm>
            <a:off x="7374548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9EE9A-5754-1301-85A5-971C8B396DC2}"/>
              </a:ext>
            </a:extLst>
          </p:cNvPr>
          <p:cNvSpPr txBox="1"/>
          <p:nvPr/>
        </p:nvSpPr>
        <p:spPr>
          <a:xfrm>
            <a:off x="7678415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E4BBF-3D49-A346-73F9-A83019F91D2F}"/>
              </a:ext>
            </a:extLst>
          </p:cNvPr>
          <p:cNvSpPr txBox="1"/>
          <p:nvPr/>
        </p:nvSpPr>
        <p:spPr>
          <a:xfrm>
            <a:off x="7982282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B8A3F1-8F05-03DD-9F39-B2B1B87B8C15}"/>
              </a:ext>
            </a:extLst>
          </p:cNvPr>
          <p:cNvSpPr txBox="1"/>
          <p:nvPr/>
        </p:nvSpPr>
        <p:spPr>
          <a:xfrm>
            <a:off x="8286149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7D90F-99B9-451D-7534-48FB46AEBC1B}"/>
              </a:ext>
            </a:extLst>
          </p:cNvPr>
          <p:cNvSpPr txBox="1"/>
          <p:nvPr/>
        </p:nvSpPr>
        <p:spPr>
          <a:xfrm>
            <a:off x="8590016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8EE1A-99B7-87AD-5D8C-6DBE9CCF2FF3}"/>
              </a:ext>
            </a:extLst>
          </p:cNvPr>
          <p:cNvSpPr txBox="1"/>
          <p:nvPr/>
        </p:nvSpPr>
        <p:spPr>
          <a:xfrm>
            <a:off x="8893883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8FF150-04ED-9243-98B5-696E4FB4DAE2}"/>
              </a:ext>
            </a:extLst>
          </p:cNvPr>
          <p:cNvSpPr txBox="1"/>
          <p:nvPr/>
        </p:nvSpPr>
        <p:spPr>
          <a:xfrm>
            <a:off x="9197750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B240B-C019-DBA0-A74E-55EBDCD09156}"/>
              </a:ext>
            </a:extLst>
          </p:cNvPr>
          <p:cNvSpPr txBox="1"/>
          <p:nvPr/>
        </p:nvSpPr>
        <p:spPr>
          <a:xfrm>
            <a:off x="9501617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DB0CB2-E6C6-FA19-1977-E84997A514A4}"/>
              </a:ext>
            </a:extLst>
          </p:cNvPr>
          <p:cNvSpPr txBox="1"/>
          <p:nvPr/>
        </p:nvSpPr>
        <p:spPr>
          <a:xfrm>
            <a:off x="9805484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A80F2-5287-2F48-3A05-A79C6013EF47}"/>
              </a:ext>
            </a:extLst>
          </p:cNvPr>
          <p:cNvSpPr txBox="1"/>
          <p:nvPr/>
        </p:nvSpPr>
        <p:spPr>
          <a:xfrm>
            <a:off x="10109351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9010D8-2165-513B-BDFC-D89FF70AD464}"/>
              </a:ext>
            </a:extLst>
          </p:cNvPr>
          <p:cNvSpPr txBox="1"/>
          <p:nvPr/>
        </p:nvSpPr>
        <p:spPr>
          <a:xfrm>
            <a:off x="10413218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773409-FD55-E6FC-15A4-7A02F29A1899}"/>
              </a:ext>
            </a:extLst>
          </p:cNvPr>
          <p:cNvSpPr txBox="1"/>
          <p:nvPr/>
        </p:nvSpPr>
        <p:spPr>
          <a:xfrm>
            <a:off x="10717085" y="5943767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40458C-9CA1-8B1D-56DF-71DBFC20407A}"/>
              </a:ext>
            </a:extLst>
          </p:cNvPr>
          <p:cNvSpPr txBox="1"/>
          <p:nvPr/>
        </p:nvSpPr>
        <p:spPr>
          <a:xfrm>
            <a:off x="11020943" y="5943766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(0,1,4,5,13,15,20,21,22,23,24,26,28,30,31)</m:t>
                        </m:r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603" t="-21905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205C072-158C-C6D6-5368-D60D91DE8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053" y="1690688"/>
            <a:ext cx="8565893" cy="497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672429-01EA-7132-FC3A-E017CF264E66}"/>
              </a:ext>
            </a:extLst>
          </p:cNvPr>
          <p:cNvSpPr txBox="1"/>
          <p:nvPr/>
        </p:nvSpPr>
        <p:spPr>
          <a:xfrm>
            <a:off x="8792851" y="1690688"/>
            <a:ext cx="1586095" cy="37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After Minimize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3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800" b="0" dirty="0"/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(0,1,4,5,13,15,20,21,22,23,24,26,28,30,31)</m:t>
                        </m:r>
                      </m:e>
                    </m:nary>
                  </m:oMath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0401CB2-6E56-0F60-EA38-3B812C60E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603" t="-21905" b="-4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EBA6FA0-3EA5-C6F8-D95E-C16E42DD3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023" y="1335024"/>
            <a:ext cx="11293954" cy="5321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9420C-07C9-B1F7-E26F-50EDBF0C9054}"/>
              </a:ext>
            </a:extLst>
          </p:cNvPr>
          <p:cNvSpPr txBox="1"/>
          <p:nvPr/>
        </p:nvSpPr>
        <p:spPr>
          <a:xfrm>
            <a:off x="1308467" y="612055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A2721-6A9D-744B-040A-042FECF2446B}"/>
              </a:ext>
            </a:extLst>
          </p:cNvPr>
          <p:cNvSpPr txBox="1"/>
          <p:nvPr/>
        </p:nvSpPr>
        <p:spPr>
          <a:xfrm>
            <a:off x="162472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B682D-23C5-37CE-829C-70F651941E5A}"/>
              </a:ext>
            </a:extLst>
          </p:cNvPr>
          <p:cNvSpPr txBox="1"/>
          <p:nvPr/>
        </p:nvSpPr>
        <p:spPr>
          <a:xfrm>
            <a:off x="194097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EF9EF-6564-2C17-79E3-78975E0EE1FA}"/>
              </a:ext>
            </a:extLst>
          </p:cNvPr>
          <p:cNvSpPr txBox="1"/>
          <p:nvPr/>
        </p:nvSpPr>
        <p:spPr>
          <a:xfrm>
            <a:off x="225723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0CD00-1114-F53C-731D-5DC9C6EDF426}"/>
              </a:ext>
            </a:extLst>
          </p:cNvPr>
          <p:cNvSpPr txBox="1"/>
          <p:nvPr/>
        </p:nvSpPr>
        <p:spPr>
          <a:xfrm>
            <a:off x="257348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96943-FED0-8D31-8258-588B930A411A}"/>
              </a:ext>
            </a:extLst>
          </p:cNvPr>
          <p:cNvSpPr txBox="1"/>
          <p:nvPr/>
        </p:nvSpPr>
        <p:spPr>
          <a:xfrm>
            <a:off x="288974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E5163-2EB7-5C91-80B4-A6E60434F066}"/>
              </a:ext>
            </a:extLst>
          </p:cNvPr>
          <p:cNvSpPr txBox="1"/>
          <p:nvPr/>
        </p:nvSpPr>
        <p:spPr>
          <a:xfrm>
            <a:off x="320599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865D-38DD-D49D-892E-75904072985C}"/>
              </a:ext>
            </a:extLst>
          </p:cNvPr>
          <p:cNvSpPr txBox="1"/>
          <p:nvPr/>
        </p:nvSpPr>
        <p:spPr>
          <a:xfrm>
            <a:off x="352225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440A7-17E3-A4FC-8035-D96D5E4AB439}"/>
              </a:ext>
            </a:extLst>
          </p:cNvPr>
          <p:cNvSpPr txBox="1"/>
          <p:nvPr/>
        </p:nvSpPr>
        <p:spPr>
          <a:xfrm>
            <a:off x="383850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9F926-45F5-A13C-F80D-7E85C146786C}"/>
              </a:ext>
            </a:extLst>
          </p:cNvPr>
          <p:cNvSpPr txBox="1"/>
          <p:nvPr/>
        </p:nvSpPr>
        <p:spPr>
          <a:xfrm>
            <a:off x="415476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71DDE-D1B7-8882-586E-24635DED3DC0}"/>
              </a:ext>
            </a:extLst>
          </p:cNvPr>
          <p:cNvSpPr txBox="1"/>
          <p:nvPr/>
        </p:nvSpPr>
        <p:spPr>
          <a:xfrm>
            <a:off x="447101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28D39-754F-1AE0-8902-2104A1B0A14A}"/>
              </a:ext>
            </a:extLst>
          </p:cNvPr>
          <p:cNvSpPr txBox="1"/>
          <p:nvPr/>
        </p:nvSpPr>
        <p:spPr>
          <a:xfrm>
            <a:off x="478727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8BB0E-CEEA-CFBC-8A61-A22E6ADC574C}"/>
              </a:ext>
            </a:extLst>
          </p:cNvPr>
          <p:cNvSpPr txBox="1"/>
          <p:nvPr/>
        </p:nvSpPr>
        <p:spPr>
          <a:xfrm>
            <a:off x="510352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11D49-C3FE-99EF-A895-E6337BDB622A}"/>
              </a:ext>
            </a:extLst>
          </p:cNvPr>
          <p:cNvSpPr txBox="1"/>
          <p:nvPr/>
        </p:nvSpPr>
        <p:spPr>
          <a:xfrm>
            <a:off x="541978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DE3A86-5970-5EBC-F645-734E7B030E37}"/>
              </a:ext>
            </a:extLst>
          </p:cNvPr>
          <p:cNvSpPr txBox="1"/>
          <p:nvPr/>
        </p:nvSpPr>
        <p:spPr>
          <a:xfrm>
            <a:off x="573603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39129C-4A56-F447-66AE-7FB11E68F136}"/>
              </a:ext>
            </a:extLst>
          </p:cNvPr>
          <p:cNvSpPr txBox="1"/>
          <p:nvPr/>
        </p:nvSpPr>
        <p:spPr>
          <a:xfrm>
            <a:off x="605229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D129F-53F0-801E-A115-BC2B9434EE74}"/>
              </a:ext>
            </a:extLst>
          </p:cNvPr>
          <p:cNvSpPr txBox="1"/>
          <p:nvPr/>
        </p:nvSpPr>
        <p:spPr>
          <a:xfrm>
            <a:off x="636854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3210F-9475-A6E6-F6B6-F07528554025}"/>
              </a:ext>
            </a:extLst>
          </p:cNvPr>
          <p:cNvSpPr txBox="1"/>
          <p:nvPr/>
        </p:nvSpPr>
        <p:spPr>
          <a:xfrm>
            <a:off x="668480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E9CB74-41A1-9549-7E1F-5F8E65C67698}"/>
              </a:ext>
            </a:extLst>
          </p:cNvPr>
          <p:cNvSpPr txBox="1"/>
          <p:nvPr/>
        </p:nvSpPr>
        <p:spPr>
          <a:xfrm>
            <a:off x="700105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D5273-54D1-F125-6E94-FDC8F2863597}"/>
              </a:ext>
            </a:extLst>
          </p:cNvPr>
          <p:cNvSpPr txBox="1"/>
          <p:nvPr/>
        </p:nvSpPr>
        <p:spPr>
          <a:xfrm>
            <a:off x="731731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19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DE380-A9C9-30EF-2C3A-94A207B228E5}"/>
              </a:ext>
            </a:extLst>
          </p:cNvPr>
          <p:cNvSpPr txBox="1"/>
          <p:nvPr/>
        </p:nvSpPr>
        <p:spPr>
          <a:xfrm>
            <a:off x="763356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B767C-D5DF-D0CE-E155-DEFB4C53FF75}"/>
              </a:ext>
            </a:extLst>
          </p:cNvPr>
          <p:cNvSpPr txBox="1"/>
          <p:nvPr/>
        </p:nvSpPr>
        <p:spPr>
          <a:xfrm>
            <a:off x="794982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FD5D9-DB2E-CEA6-B3E9-41549484EA20}"/>
              </a:ext>
            </a:extLst>
          </p:cNvPr>
          <p:cNvSpPr txBox="1"/>
          <p:nvPr/>
        </p:nvSpPr>
        <p:spPr>
          <a:xfrm>
            <a:off x="826607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22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41176B-9278-E673-340B-F7EAEBAAD216}"/>
              </a:ext>
            </a:extLst>
          </p:cNvPr>
          <p:cNvSpPr txBox="1"/>
          <p:nvPr/>
        </p:nvSpPr>
        <p:spPr>
          <a:xfrm>
            <a:off x="858233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23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3CF08-AEFE-E9AC-0CFD-34FE8C75E789}"/>
              </a:ext>
            </a:extLst>
          </p:cNvPr>
          <p:cNvSpPr txBox="1"/>
          <p:nvPr/>
        </p:nvSpPr>
        <p:spPr>
          <a:xfrm>
            <a:off x="889858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24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AD9FEA-44BF-8AB1-2C4A-C5A0D95502E0}"/>
              </a:ext>
            </a:extLst>
          </p:cNvPr>
          <p:cNvSpPr txBox="1"/>
          <p:nvPr/>
        </p:nvSpPr>
        <p:spPr>
          <a:xfrm>
            <a:off x="921484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25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30DC3-8BB0-C4ED-4D3D-BEDF32884959}"/>
              </a:ext>
            </a:extLst>
          </p:cNvPr>
          <p:cNvSpPr txBox="1"/>
          <p:nvPr/>
        </p:nvSpPr>
        <p:spPr>
          <a:xfrm>
            <a:off x="953109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26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1FFF0-ED1A-9468-7CE8-EF4295960539}"/>
              </a:ext>
            </a:extLst>
          </p:cNvPr>
          <p:cNvSpPr txBox="1"/>
          <p:nvPr/>
        </p:nvSpPr>
        <p:spPr>
          <a:xfrm>
            <a:off x="984735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27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F519E5-821A-4A74-E4A0-43AA2304D243}"/>
              </a:ext>
            </a:extLst>
          </p:cNvPr>
          <p:cNvSpPr txBox="1"/>
          <p:nvPr/>
        </p:nvSpPr>
        <p:spPr>
          <a:xfrm>
            <a:off x="1016360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28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C75B5-8D71-A5EA-A12E-B336FE34E0D2}"/>
              </a:ext>
            </a:extLst>
          </p:cNvPr>
          <p:cNvSpPr txBox="1"/>
          <p:nvPr/>
        </p:nvSpPr>
        <p:spPr>
          <a:xfrm>
            <a:off x="10479862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29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8AFF1E-E831-B7F6-3AD4-C628E8E92D50}"/>
              </a:ext>
            </a:extLst>
          </p:cNvPr>
          <p:cNvSpPr txBox="1"/>
          <p:nvPr/>
        </p:nvSpPr>
        <p:spPr>
          <a:xfrm>
            <a:off x="10796117" y="6120551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0D99B9-B04E-33C8-1F88-D9962AADDFE5}"/>
              </a:ext>
            </a:extLst>
          </p:cNvPr>
          <p:cNvSpPr txBox="1"/>
          <p:nvPr/>
        </p:nvSpPr>
        <p:spPr>
          <a:xfrm>
            <a:off x="11112383" y="6120550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31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9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567311F-BAE7-C55A-EC42-0C39BE274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400" b="0" dirty="0"/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0,1,2,6,7,9,10,15,16,18,20,21,27,30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(3,4,11,12,19)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567311F-BAE7-C55A-EC42-0C39BE274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  <a:blipFill>
                <a:blip r:embed="rId2"/>
                <a:stretch>
                  <a:fillRect l="-346" t="-13333" b="-352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2E764662-150F-3F53-FF01-489A55CC9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8" b="16546"/>
          <a:stretch/>
        </p:blipFill>
        <p:spPr>
          <a:xfrm>
            <a:off x="2495550" y="1256478"/>
            <a:ext cx="7200900" cy="54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13523C9-46C3-7C22-93F1-3DC8ADC50D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kumimoji="1" lang="en-US" altLang="ko-Kore-KR" sz="2400" b="0" dirty="0"/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0,1,2,6,7,9,10,15,16,18,20,21,27,30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(3,4,11,12,19)</m:t>
                            </m:r>
                          </m:e>
                        </m:nary>
                      </m:e>
                    </m:nary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E13523C9-46C3-7C22-93F1-3DC8ADC50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4524" y="365125"/>
                <a:ext cx="11002952" cy="1325563"/>
              </a:xfrm>
              <a:blipFill>
                <a:blip r:embed="rId2"/>
                <a:stretch>
                  <a:fillRect l="-346" t="-13333" b="-352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8FBD429-644B-2D79-2946-889A117052A1}"/>
              </a:ext>
            </a:extLst>
          </p:cNvPr>
          <p:cNvSpPr txBox="1"/>
          <p:nvPr/>
        </p:nvSpPr>
        <p:spPr>
          <a:xfrm>
            <a:off x="152155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0C81F-C5E7-8238-98FB-24F10D14F347}"/>
              </a:ext>
            </a:extLst>
          </p:cNvPr>
          <p:cNvSpPr txBox="1"/>
          <p:nvPr/>
        </p:nvSpPr>
        <p:spPr>
          <a:xfrm>
            <a:off x="184223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9966E-1AB4-56BE-60AF-BF9CD4D7C755}"/>
              </a:ext>
            </a:extLst>
          </p:cNvPr>
          <p:cNvSpPr txBox="1"/>
          <p:nvPr/>
        </p:nvSpPr>
        <p:spPr>
          <a:xfrm>
            <a:off x="216292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997A6-732D-2A27-F664-A1E49EB74FC5}"/>
              </a:ext>
            </a:extLst>
          </p:cNvPr>
          <p:cNvSpPr txBox="1"/>
          <p:nvPr/>
        </p:nvSpPr>
        <p:spPr>
          <a:xfrm>
            <a:off x="248360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3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DF842-EBA3-BBAE-39C0-095789EC8CA0}"/>
              </a:ext>
            </a:extLst>
          </p:cNvPr>
          <p:cNvSpPr txBox="1"/>
          <p:nvPr/>
        </p:nvSpPr>
        <p:spPr>
          <a:xfrm>
            <a:off x="280429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4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40BEB-6DE3-F5A5-FFD2-1541223A12D7}"/>
              </a:ext>
            </a:extLst>
          </p:cNvPr>
          <p:cNvSpPr txBox="1"/>
          <p:nvPr/>
        </p:nvSpPr>
        <p:spPr>
          <a:xfrm>
            <a:off x="312497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5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F3A42-C44C-ED11-0E78-1B485C9E0389}"/>
              </a:ext>
            </a:extLst>
          </p:cNvPr>
          <p:cNvSpPr txBox="1"/>
          <p:nvPr/>
        </p:nvSpPr>
        <p:spPr>
          <a:xfrm>
            <a:off x="344566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6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37B9E-BCF3-73CA-BB27-F2A48E22808F}"/>
              </a:ext>
            </a:extLst>
          </p:cNvPr>
          <p:cNvSpPr txBox="1"/>
          <p:nvPr/>
        </p:nvSpPr>
        <p:spPr>
          <a:xfrm>
            <a:off x="376634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7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D43B7-C522-7E5E-47AA-5EF229DA2DFE}"/>
              </a:ext>
            </a:extLst>
          </p:cNvPr>
          <p:cNvSpPr txBox="1"/>
          <p:nvPr/>
        </p:nvSpPr>
        <p:spPr>
          <a:xfrm>
            <a:off x="408703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8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A4D9E-CDD0-0C51-4B6D-14AB388173EE}"/>
              </a:ext>
            </a:extLst>
          </p:cNvPr>
          <p:cNvSpPr txBox="1"/>
          <p:nvPr/>
        </p:nvSpPr>
        <p:spPr>
          <a:xfrm>
            <a:off x="440771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9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DB0F0-EB8E-546C-EEC5-828D8EBEA576}"/>
              </a:ext>
            </a:extLst>
          </p:cNvPr>
          <p:cNvSpPr txBox="1"/>
          <p:nvPr/>
        </p:nvSpPr>
        <p:spPr>
          <a:xfrm>
            <a:off x="472840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987F2-5337-1635-65F7-F68439E7AB82}"/>
              </a:ext>
            </a:extLst>
          </p:cNvPr>
          <p:cNvSpPr txBox="1"/>
          <p:nvPr/>
        </p:nvSpPr>
        <p:spPr>
          <a:xfrm>
            <a:off x="504908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11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4075-2222-4413-986E-5507EE0FFCBB}"/>
              </a:ext>
            </a:extLst>
          </p:cNvPr>
          <p:cNvSpPr txBox="1"/>
          <p:nvPr/>
        </p:nvSpPr>
        <p:spPr>
          <a:xfrm>
            <a:off x="536977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12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C6093-798F-D617-FDBB-AD70CD756963}"/>
              </a:ext>
            </a:extLst>
          </p:cNvPr>
          <p:cNvSpPr txBox="1"/>
          <p:nvPr/>
        </p:nvSpPr>
        <p:spPr>
          <a:xfrm>
            <a:off x="569045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13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E7E23-9136-D552-83FC-704380DE763E}"/>
              </a:ext>
            </a:extLst>
          </p:cNvPr>
          <p:cNvSpPr txBox="1"/>
          <p:nvPr/>
        </p:nvSpPr>
        <p:spPr>
          <a:xfrm>
            <a:off x="601114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14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938AD2-6958-EC76-1F4D-B312C721D4A0}"/>
              </a:ext>
            </a:extLst>
          </p:cNvPr>
          <p:cNvSpPr txBox="1"/>
          <p:nvPr/>
        </p:nvSpPr>
        <p:spPr>
          <a:xfrm>
            <a:off x="633182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15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9DCB97-E443-8F4C-7C64-3189D05A2D44}"/>
              </a:ext>
            </a:extLst>
          </p:cNvPr>
          <p:cNvSpPr txBox="1"/>
          <p:nvPr/>
        </p:nvSpPr>
        <p:spPr>
          <a:xfrm>
            <a:off x="665251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16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1B3004-495A-6FF6-3693-08531C3082AE}"/>
              </a:ext>
            </a:extLst>
          </p:cNvPr>
          <p:cNvSpPr txBox="1"/>
          <p:nvPr/>
        </p:nvSpPr>
        <p:spPr>
          <a:xfrm>
            <a:off x="697319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17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208-9FF7-78FF-C58C-003638202245}"/>
              </a:ext>
            </a:extLst>
          </p:cNvPr>
          <p:cNvSpPr txBox="1"/>
          <p:nvPr/>
        </p:nvSpPr>
        <p:spPr>
          <a:xfrm>
            <a:off x="729388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18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C678C-E5F4-0C1A-4865-BF97AB5FCFDE}"/>
              </a:ext>
            </a:extLst>
          </p:cNvPr>
          <p:cNvSpPr txBox="1"/>
          <p:nvPr/>
        </p:nvSpPr>
        <p:spPr>
          <a:xfrm>
            <a:off x="761456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0066FF"/>
                </a:solidFill>
              </a:rPr>
              <a:t>19</a:t>
            </a:r>
            <a:endParaRPr kumimoji="1" lang="ko-Kore-KR" altLang="en-US" sz="1400" dirty="0">
              <a:solidFill>
                <a:srgbClr val="0066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959AFF-3FDD-431F-EE71-CA9530821C05}"/>
              </a:ext>
            </a:extLst>
          </p:cNvPr>
          <p:cNvSpPr txBox="1"/>
          <p:nvPr/>
        </p:nvSpPr>
        <p:spPr>
          <a:xfrm>
            <a:off x="793525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5CD7D2-86CB-F9F3-6C3D-F9ABEBC3E32F}"/>
              </a:ext>
            </a:extLst>
          </p:cNvPr>
          <p:cNvSpPr txBox="1"/>
          <p:nvPr/>
        </p:nvSpPr>
        <p:spPr>
          <a:xfrm>
            <a:off x="825593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6F02C-7ABA-65A7-E3C4-34184E475E0B}"/>
              </a:ext>
            </a:extLst>
          </p:cNvPr>
          <p:cNvSpPr txBox="1"/>
          <p:nvPr/>
        </p:nvSpPr>
        <p:spPr>
          <a:xfrm>
            <a:off x="857662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22</a:t>
            </a:r>
            <a:endParaRPr kumimoji="1" lang="ko-Kore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263D4-C317-DB5F-DC0A-0F18C0302964}"/>
              </a:ext>
            </a:extLst>
          </p:cNvPr>
          <p:cNvSpPr txBox="1"/>
          <p:nvPr/>
        </p:nvSpPr>
        <p:spPr>
          <a:xfrm>
            <a:off x="889730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23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3D74E-8746-4399-A456-CE3DDE4FE70A}"/>
              </a:ext>
            </a:extLst>
          </p:cNvPr>
          <p:cNvSpPr txBox="1"/>
          <p:nvPr/>
        </p:nvSpPr>
        <p:spPr>
          <a:xfrm>
            <a:off x="921799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24</a:t>
            </a:r>
            <a:endParaRPr kumimoji="1" lang="ko-Kore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A3938-8F4C-D0E7-4FCA-725CDBB21147}"/>
              </a:ext>
            </a:extLst>
          </p:cNvPr>
          <p:cNvSpPr txBox="1"/>
          <p:nvPr/>
        </p:nvSpPr>
        <p:spPr>
          <a:xfrm>
            <a:off x="953867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25</a:t>
            </a:r>
            <a:endParaRPr kumimoji="1" lang="ko-Kore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398D2-1D65-B829-5342-B952A25B2622}"/>
              </a:ext>
            </a:extLst>
          </p:cNvPr>
          <p:cNvSpPr txBox="1"/>
          <p:nvPr/>
        </p:nvSpPr>
        <p:spPr>
          <a:xfrm>
            <a:off x="985936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26</a:t>
            </a:r>
            <a:endParaRPr kumimoji="1" lang="ko-Kore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3F459-5761-522B-96C2-F86FFF1241D5}"/>
              </a:ext>
            </a:extLst>
          </p:cNvPr>
          <p:cNvSpPr txBox="1"/>
          <p:nvPr/>
        </p:nvSpPr>
        <p:spPr>
          <a:xfrm>
            <a:off x="1018004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27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12EFCA-481F-9E17-DC2B-603770A08837}"/>
              </a:ext>
            </a:extLst>
          </p:cNvPr>
          <p:cNvSpPr txBox="1"/>
          <p:nvPr/>
        </p:nvSpPr>
        <p:spPr>
          <a:xfrm>
            <a:off x="1050073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28</a:t>
            </a:r>
            <a:endParaRPr kumimoji="1" lang="ko-Kore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DF55CD-C4F6-17F9-6265-33A9E1751851}"/>
              </a:ext>
            </a:extLst>
          </p:cNvPr>
          <p:cNvSpPr txBox="1"/>
          <p:nvPr/>
        </p:nvSpPr>
        <p:spPr>
          <a:xfrm>
            <a:off x="10821419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29</a:t>
            </a:r>
            <a:endParaRPr kumimoji="1" lang="ko-Kore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8E2BFE-4E0F-25F6-278F-642B7D3B9C8D}"/>
              </a:ext>
            </a:extLst>
          </p:cNvPr>
          <p:cNvSpPr txBox="1"/>
          <p:nvPr/>
        </p:nvSpPr>
        <p:spPr>
          <a:xfrm>
            <a:off x="11142104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FC3EB9-0B4E-9560-7690-0085FD8C1CB1}"/>
              </a:ext>
            </a:extLst>
          </p:cNvPr>
          <p:cNvSpPr txBox="1"/>
          <p:nvPr/>
        </p:nvSpPr>
        <p:spPr>
          <a:xfrm>
            <a:off x="11462788" y="5079538"/>
            <a:ext cx="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31</a:t>
            </a:r>
            <a:endParaRPr kumimoji="1" lang="ko-Kore-KR" altLang="en-US" sz="1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8B6015D-96CE-42C9-B8A8-3F33E89E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7" y="4200428"/>
            <a:ext cx="12101031" cy="87389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12DE27-1487-4EFA-3E28-1B1A01A2E289}"/>
              </a:ext>
            </a:extLst>
          </p:cNvPr>
          <p:cNvSpPr/>
          <p:nvPr/>
        </p:nvSpPr>
        <p:spPr>
          <a:xfrm>
            <a:off x="172769" y="4949598"/>
            <a:ext cx="325464" cy="129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4C50EC0-9B6C-424F-4B4F-263BF7E5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087" y="1756438"/>
            <a:ext cx="8439826" cy="206360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925C90-5058-DC01-94D0-D268299A8DF1}"/>
              </a:ext>
            </a:extLst>
          </p:cNvPr>
          <p:cNvSpPr txBox="1"/>
          <p:nvPr/>
        </p:nvSpPr>
        <p:spPr>
          <a:xfrm>
            <a:off x="10879110" y="3534363"/>
            <a:ext cx="126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 err="1">
                <a:solidFill>
                  <a:srgbClr val="FF0000"/>
                </a:solidFill>
              </a:rPr>
              <a:t>Minterm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algn="r"/>
            <a:r>
              <a:rPr kumimoji="1" lang="en-US" altLang="ko-Kore-KR" dirty="0">
                <a:solidFill>
                  <a:srgbClr val="0066FF"/>
                </a:solidFill>
              </a:rPr>
              <a:t>Don’t care</a:t>
            </a:r>
            <a:endParaRPr kumimoji="1" lang="ko-Kore-KR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1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460</Words>
  <Application>Microsoft Office PowerPoint</Application>
  <PresentationFormat>와이드스크린</PresentationFormat>
  <Paragraphs>322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테마</vt:lpstr>
      <vt:lpstr>Find minimum SOP 5 Variables Examples</vt:lpstr>
      <vt:lpstr>1. F(A,B,C,D,E)= ∑▒〖m(0,1,4,5,13,15,20,21,22,23,24,26,28,30,31)〗</vt:lpstr>
      <vt:lpstr>1. F(A,B,C,D,E)= ∑▒〖m(0,1,4,5,13,15,20,21,22,23,24,26,28,30,31)〗</vt:lpstr>
      <vt:lpstr>1. F(A,B,C,D,E)= ∑▒〖m(0,1,4,5,13,15,20,21,22,23,24,26,28,30,31)〗</vt:lpstr>
      <vt:lpstr>1. F(A,B,C,D,E)= ∑▒〖m(0,1,4,5,13,15,20,21,22,23,24,26,28,30,31)〗</vt:lpstr>
      <vt:lpstr>1. F(A,B,C,D,E)= ∑▒〖m(0,1,4,5,13,15,20,21,22,23,24,26,28,30,31)〗</vt:lpstr>
      <vt:lpstr>1. F(A,B,C,D,E)= ∑▒〖m(0,1,4,5,13,15,20,21,22,23,24,26,28,30,31)〗</vt:lpstr>
      <vt:lpstr>2. F(A,B,C,D,E)= ∑▒〖m(0,1,2,6,7,9,10,15,16,18,20,21,27,30)+ ∑▒〖d(3,4,11,12,19)〗〗</vt:lpstr>
      <vt:lpstr>2. F(A,B,C,D,E)= ∑▒〖m(0,1,2,6,7,9,10,15,16,18,20,21,27,30)+ ∑▒〖d(3,4,11,12,19)〗〗</vt:lpstr>
      <vt:lpstr>2. F(A,B,C,D,E)= ∑▒〖m(0,1,2,6,7,9,10,15,16,18,20,21,27,30)+ ∑▒〖d(3,4,11,12,19)〗〗</vt:lpstr>
      <vt:lpstr>2. F(A,B,C,D,E)= ∑▒〖m(0,1,2,6,7,9,10,15,16,18,20,21,27,30)+ ∑▒〖d(3,4,11,12,19)〗〗</vt:lpstr>
      <vt:lpstr>2. F(A,B,C,D,E)= ∑▒〖m(0,1,2,6,7,9,10,15,16,18,20,21,27,30)+ ∑▒〖d(3,4,11,12,19)〗〗</vt:lpstr>
      <vt:lpstr>2. F(A,B,C,D,E)= ∑▒〖m(0,1,2,6,7,9,10,15,16,18,20,21,27,30)+ ∑▒〖d(3,4,11,12,19)〗〗</vt:lpstr>
      <vt:lpstr>3. F(A,B,C,D,E)= ∑▒〖m(0,2,3,5,8,11,13,20,25,26,30)+ ∑▒〖d(6,7,9,24)〗〗</vt:lpstr>
      <vt:lpstr>3. F(A,B,C,D,E)= ∑▒〖m(0,2,3,5,8,11,13,20,25,26,30)+ ∑▒〖d(6,7,9,24)〗〗</vt:lpstr>
      <vt:lpstr>3. F(A,B,C,D,E)= ∑▒〖m(0,2,3,5,8,11,13,20,25,26,30)+ ∑▒〖d(6,7,9,24)〗〗</vt:lpstr>
      <vt:lpstr>3. F(A,B,C,D,E)= ∑▒〖m(0,2,3,5,8,11,13,20,25,26,30)+ ∑▒〖d(6,7,9,24)〗〗</vt:lpstr>
      <vt:lpstr>3. F(A,B,C,D,E)= ∑▒〖m(0,2,3,5,8,11,13,20,25,26,30)+ ∑▒〖d(6,7,9,24)〗〗</vt:lpstr>
      <vt:lpstr>3. F(A,B,C,D,E)= ∑▒〖m(0,2,3,5,8,11,13,20,25,26,30)+ ∑▒〖d(6,7,9,24)〗〗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Variables Examples</dc:title>
  <dc:creator>주아 이</dc:creator>
  <cp:lastModifiedBy>Lee Chilgee</cp:lastModifiedBy>
  <cp:revision>30</cp:revision>
  <dcterms:created xsi:type="dcterms:W3CDTF">2023-04-04T06:57:41Z</dcterms:created>
  <dcterms:modified xsi:type="dcterms:W3CDTF">2023-04-04T23:30:47Z</dcterms:modified>
</cp:coreProperties>
</file>