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711" r:id="rId2"/>
    <p:sldMasterId id="2147483675" r:id="rId3"/>
    <p:sldMasterId id="2147483662" r:id="rId4"/>
  </p:sldMasterIdLst>
  <p:notesMasterIdLst>
    <p:notesMasterId r:id="rId34"/>
  </p:notesMasterIdLst>
  <p:handoutMasterIdLst>
    <p:handoutMasterId r:id="rId35"/>
  </p:handoutMasterIdLst>
  <p:sldIdLst>
    <p:sldId id="256" r:id="rId5"/>
    <p:sldId id="286" r:id="rId6"/>
    <p:sldId id="287" r:id="rId7"/>
    <p:sldId id="294" r:id="rId8"/>
    <p:sldId id="288" r:id="rId9"/>
    <p:sldId id="300" r:id="rId10"/>
    <p:sldId id="301" r:id="rId11"/>
    <p:sldId id="302" r:id="rId12"/>
    <p:sldId id="303" r:id="rId13"/>
    <p:sldId id="305" r:id="rId14"/>
    <p:sldId id="306" r:id="rId15"/>
    <p:sldId id="307" r:id="rId16"/>
    <p:sldId id="308" r:id="rId17"/>
    <p:sldId id="289" r:id="rId18"/>
    <p:sldId id="309" r:id="rId19"/>
    <p:sldId id="310" r:id="rId20"/>
    <p:sldId id="311" r:id="rId21"/>
    <p:sldId id="312" r:id="rId22"/>
    <p:sldId id="290" r:id="rId23"/>
    <p:sldId id="313" r:id="rId24"/>
    <p:sldId id="314" r:id="rId25"/>
    <p:sldId id="315" r:id="rId26"/>
    <p:sldId id="321" r:id="rId27"/>
    <p:sldId id="317" r:id="rId28"/>
    <p:sldId id="291" r:id="rId29"/>
    <p:sldId id="318" r:id="rId30"/>
    <p:sldId id="319" r:id="rId31"/>
    <p:sldId id="320" r:id="rId32"/>
    <p:sldId id="292" r:id="rId33"/>
  </p:sldIdLst>
  <p:sldSz cx="9144000" cy="6858000" type="screen4x3"/>
  <p:notesSz cx="6797675" cy="9926638"/>
  <p:defaultTextStyle>
    <a:defPPr>
      <a:defRPr lang="ko-KR"/>
    </a:defPPr>
    <a:lvl1pPr algn="l" rtl="0" eaLnBrk="0" fontAlgn="base" hangingPunct="0">
      <a:spcBef>
        <a:spcPct val="0"/>
      </a:spcBef>
      <a:spcAft>
        <a:spcPct val="0"/>
      </a:spcAft>
      <a:defRPr kumimoji="1" sz="1600" kern="1200">
        <a:solidFill>
          <a:schemeClr val="tx1"/>
        </a:solidFill>
        <a:latin typeface="굴림" panose="020B0600000101010101" pitchFamily="50" charset="-127"/>
        <a:ea typeface="굴림" panose="020B0600000101010101" pitchFamily="50" charset="-127"/>
        <a:cs typeface="+mn-cs"/>
      </a:defRPr>
    </a:lvl1pPr>
    <a:lvl2pPr marL="457200" algn="l" rtl="0" eaLnBrk="0" fontAlgn="base" hangingPunct="0">
      <a:spcBef>
        <a:spcPct val="0"/>
      </a:spcBef>
      <a:spcAft>
        <a:spcPct val="0"/>
      </a:spcAft>
      <a:defRPr kumimoji="1" sz="1600" kern="1200">
        <a:solidFill>
          <a:schemeClr val="tx1"/>
        </a:solidFill>
        <a:latin typeface="굴림" panose="020B0600000101010101" pitchFamily="50" charset="-127"/>
        <a:ea typeface="굴림" panose="020B0600000101010101" pitchFamily="50" charset="-127"/>
        <a:cs typeface="+mn-cs"/>
      </a:defRPr>
    </a:lvl2pPr>
    <a:lvl3pPr marL="914400" algn="l" rtl="0" eaLnBrk="0" fontAlgn="base" hangingPunct="0">
      <a:spcBef>
        <a:spcPct val="0"/>
      </a:spcBef>
      <a:spcAft>
        <a:spcPct val="0"/>
      </a:spcAft>
      <a:defRPr kumimoji="1" sz="1600" kern="1200">
        <a:solidFill>
          <a:schemeClr val="tx1"/>
        </a:solidFill>
        <a:latin typeface="굴림" panose="020B0600000101010101" pitchFamily="50" charset="-127"/>
        <a:ea typeface="굴림" panose="020B0600000101010101" pitchFamily="50" charset="-127"/>
        <a:cs typeface="+mn-cs"/>
      </a:defRPr>
    </a:lvl3pPr>
    <a:lvl4pPr marL="1371600" algn="l" rtl="0" eaLnBrk="0" fontAlgn="base" hangingPunct="0">
      <a:spcBef>
        <a:spcPct val="0"/>
      </a:spcBef>
      <a:spcAft>
        <a:spcPct val="0"/>
      </a:spcAft>
      <a:defRPr kumimoji="1" sz="1600" kern="1200">
        <a:solidFill>
          <a:schemeClr val="tx1"/>
        </a:solidFill>
        <a:latin typeface="굴림" panose="020B0600000101010101" pitchFamily="50" charset="-127"/>
        <a:ea typeface="굴림" panose="020B0600000101010101" pitchFamily="50" charset="-127"/>
        <a:cs typeface="+mn-cs"/>
      </a:defRPr>
    </a:lvl4pPr>
    <a:lvl5pPr marL="1828800" algn="l" rtl="0" eaLnBrk="0" fontAlgn="base" hangingPunct="0">
      <a:spcBef>
        <a:spcPct val="0"/>
      </a:spcBef>
      <a:spcAft>
        <a:spcPct val="0"/>
      </a:spcAft>
      <a:defRPr kumimoji="1" sz="1600" kern="1200">
        <a:solidFill>
          <a:schemeClr val="tx1"/>
        </a:solidFill>
        <a:latin typeface="굴림" panose="020B0600000101010101" pitchFamily="50" charset="-127"/>
        <a:ea typeface="굴림" panose="020B0600000101010101" pitchFamily="50" charset="-127"/>
        <a:cs typeface="+mn-cs"/>
      </a:defRPr>
    </a:lvl5pPr>
    <a:lvl6pPr marL="2286000" algn="l" defTabSz="914400" rtl="0" eaLnBrk="1" latinLnBrk="1" hangingPunct="1">
      <a:defRPr kumimoji="1" sz="1600" kern="1200">
        <a:solidFill>
          <a:schemeClr val="tx1"/>
        </a:solidFill>
        <a:latin typeface="굴림" panose="020B0600000101010101" pitchFamily="50" charset="-127"/>
        <a:ea typeface="굴림" panose="020B0600000101010101" pitchFamily="50" charset="-127"/>
        <a:cs typeface="+mn-cs"/>
      </a:defRPr>
    </a:lvl6pPr>
    <a:lvl7pPr marL="2743200" algn="l" defTabSz="914400" rtl="0" eaLnBrk="1" latinLnBrk="1" hangingPunct="1">
      <a:defRPr kumimoji="1" sz="1600" kern="1200">
        <a:solidFill>
          <a:schemeClr val="tx1"/>
        </a:solidFill>
        <a:latin typeface="굴림" panose="020B0600000101010101" pitchFamily="50" charset="-127"/>
        <a:ea typeface="굴림" panose="020B0600000101010101" pitchFamily="50" charset="-127"/>
        <a:cs typeface="+mn-cs"/>
      </a:defRPr>
    </a:lvl7pPr>
    <a:lvl8pPr marL="3200400" algn="l" defTabSz="914400" rtl="0" eaLnBrk="1" latinLnBrk="1" hangingPunct="1">
      <a:defRPr kumimoji="1" sz="1600" kern="1200">
        <a:solidFill>
          <a:schemeClr val="tx1"/>
        </a:solidFill>
        <a:latin typeface="굴림" panose="020B0600000101010101" pitchFamily="50" charset="-127"/>
        <a:ea typeface="굴림" panose="020B0600000101010101" pitchFamily="50" charset="-127"/>
        <a:cs typeface="+mn-cs"/>
      </a:defRPr>
    </a:lvl8pPr>
    <a:lvl9pPr marL="3657600" algn="l" defTabSz="914400" rtl="0" eaLnBrk="1" latinLnBrk="1" hangingPunct="1">
      <a:defRPr kumimoji="1" sz="1600" kern="1200">
        <a:solidFill>
          <a:schemeClr val="tx1"/>
        </a:solidFill>
        <a:latin typeface="굴림" panose="020B0600000101010101" pitchFamily="50" charset="-127"/>
        <a:ea typeface="굴림"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0000"/>
    <a:srgbClr val="3333FF"/>
    <a:srgbClr val="EDF0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0" autoAdjust="0"/>
    <p:restoredTop sz="94608" autoAdjust="0"/>
  </p:normalViewPr>
  <p:slideViewPr>
    <p:cSldViewPr>
      <p:cViewPr varScale="1">
        <p:scale>
          <a:sx n="111" d="100"/>
          <a:sy n="111" d="100"/>
        </p:scale>
        <p:origin x="161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0" d="100"/>
          <a:sy n="50" d="100"/>
        </p:scale>
        <p:origin x="-1956" y="-90"/>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F1C0ACDB-7DE3-415B-AAC2-3EDBE1597CAC}"/>
              </a:ext>
            </a:extLst>
          </p:cNvPr>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88221" tIns="44111" rIns="88221" bIns="44111" numCol="1" anchor="t" anchorCtr="0" compatLnSpc="1">
            <a:prstTxWarp prst="textNoShape">
              <a:avLst/>
            </a:prstTxWarp>
          </a:bodyPr>
          <a:lstStyle>
            <a:lvl1pPr eaLnBrk="1" latinLnBrk="1" hangingPunct="1">
              <a:defRPr sz="1200"/>
            </a:lvl1pPr>
          </a:lstStyle>
          <a:p>
            <a:pPr>
              <a:defRPr/>
            </a:pPr>
            <a:endParaRPr lang="en-US" altLang="ko-KR"/>
          </a:p>
        </p:txBody>
      </p:sp>
      <p:sp>
        <p:nvSpPr>
          <p:cNvPr id="143363" name="Rectangle 3">
            <a:extLst>
              <a:ext uri="{FF2B5EF4-FFF2-40B4-BE49-F238E27FC236}">
                <a16:creationId xmlns:a16="http://schemas.microsoft.com/office/drawing/2014/main" id="{C0970294-B801-4F2E-B3FE-85A77F3DB23F}"/>
              </a:ext>
            </a:extLst>
          </p:cNvPr>
          <p:cNvSpPr>
            <a:spLocks noGrp="1" noChangeArrowheads="1"/>
          </p:cNvSpPr>
          <p:nvPr>
            <p:ph type="dt" sz="quarter" idx="1"/>
          </p:nvPr>
        </p:nvSpPr>
        <p:spPr bwMode="auto">
          <a:xfrm>
            <a:off x="3849688" y="0"/>
            <a:ext cx="2946400" cy="495300"/>
          </a:xfrm>
          <a:prstGeom prst="rect">
            <a:avLst/>
          </a:prstGeom>
          <a:noFill/>
          <a:ln w="9525">
            <a:noFill/>
            <a:miter lim="800000"/>
            <a:headEnd/>
            <a:tailEnd/>
          </a:ln>
          <a:effectLst/>
        </p:spPr>
        <p:txBody>
          <a:bodyPr vert="horz" wrap="square" lIns="88221" tIns="44111" rIns="88221" bIns="44111" numCol="1" anchor="t" anchorCtr="0" compatLnSpc="1">
            <a:prstTxWarp prst="textNoShape">
              <a:avLst/>
            </a:prstTxWarp>
          </a:bodyPr>
          <a:lstStyle>
            <a:lvl1pPr algn="r" eaLnBrk="1" latinLnBrk="1" hangingPunct="1">
              <a:defRPr sz="1200"/>
            </a:lvl1pPr>
          </a:lstStyle>
          <a:p>
            <a:pPr>
              <a:defRPr/>
            </a:pPr>
            <a:endParaRPr lang="en-US" altLang="ko-KR"/>
          </a:p>
        </p:txBody>
      </p:sp>
      <p:sp>
        <p:nvSpPr>
          <p:cNvPr id="143364" name="Rectangle 4">
            <a:extLst>
              <a:ext uri="{FF2B5EF4-FFF2-40B4-BE49-F238E27FC236}">
                <a16:creationId xmlns:a16="http://schemas.microsoft.com/office/drawing/2014/main" id="{855129D4-A25B-4DAC-8F0E-F3ECA9C24B80}"/>
              </a:ext>
            </a:extLst>
          </p:cNvPr>
          <p:cNvSpPr>
            <a:spLocks noGrp="1" noChangeArrowheads="1"/>
          </p:cNvSpPr>
          <p:nvPr>
            <p:ph type="ftr" sz="quarter" idx="2"/>
          </p:nvPr>
        </p:nvSpPr>
        <p:spPr bwMode="auto">
          <a:xfrm>
            <a:off x="0" y="9429750"/>
            <a:ext cx="2946400" cy="495300"/>
          </a:xfrm>
          <a:prstGeom prst="rect">
            <a:avLst/>
          </a:prstGeom>
          <a:noFill/>
          <a:ln w="9525">
            <a:noFill/>
            <a:miter lim="800000"/>
            <a:headEnd/>
            <a:tailEnd/>
          </a:ln>
          <a:effectLst/>
        </p:spPr>
        <p:txBody>
          <a:bodyPr vert="horz" wrap="square" lIns="88221" tIns="44111" rIns="88221" bIns="44111" numCol="1" anchor="b" anchorCtr="0" compatLnSpc="1">
            <a:prstTxWarp prst="textNoShape">
              <a:avLst/>
            </a:prstTxWarp>
          </a:bodyPr>
          <a:lstStyle>
            <a:lvl1pPr eaLnBrk="1" latinLnBrk="1" hangingPunct="1">
              <a:defRPr sz="1200"/>
            </a:lvl1pPr>
          </a:lstStyle>
          <a:p>
            <a:pPr>
              <a:defRPr/>
            </a:pPr>
            <a:endParaRPr lang="en-US" altLang="ko-KR"/>
          </a:p>
        </p:txBody>
      </p:sp>
      <p:sp>
        <p:nvSpPr>
          <p:cNvPr id="143365" name="Rectangle 5">
            <a:extLst>
              <a:ext uri="{FF2B5EF4-FFF2-40B4-BE49-F238E27FC236}">
                <a16:creationId xmlns:a16="http://schemas.microsoft.com/office/drawing/2014/main" id="{8B5C8448-58F7-4EE9-A7DF-89396B6C25C6}"/>
              </a:ext>
            </a:extLst>
          </p:cNvPr>
          <p:cNvSpPr>
            <a:spLocks noGrp="1" noChangeArrowheads="1"/>
          </p:cNvSpPr>
          <p:nvPr>
            <p:ph type="sldNum" sz="quarter" idx="3"/>
          </p:nvPr>
        </p:nvSpPr>
        <p:spPr bwMode="auto">
          <a:xfrm>
            <a:off x="3849688" y="9429750"/>
            <a:ext cx="2946400" cy="495300"/>
          </a:xfrm>
          <a:prstGeom prst="rect">
            <a:avLst/>
          </a:prstGeom>
          <a:noFill/>
          <a:ln w="9525">
            <a:noFill/>
            <a:miter lim="800000"/>
            <a:headEnd/>
            <a:tailEnd/>
          </a:ln>
          <a:effectLst/>
        </p:spPr>
        <p:txBody>
          <a:bodyPr vert="horz" wrap="square" lIns="88221" tIns="44111" rIns="88221" bIns="44111" numCol="1" anchor="b" anchorCtr="0" compatLnSpc="1">
            <a:prstTxWarp prst="textNoShape">
              <a:avLst/>
            </a:prstTxWarp>
          </a:bodyPr>
          <a:lstStyle>
            <a:lvl1pPr algn="r" eaLnBrk="1" latinLnBrk="1" hangingPunct="1">
              <a:defRPr sz="1200"/>
            </a:lvl1pPr>
          </a:lstStyle>
          <a:p>
            <a:fld id="{58FC68B8-7E0E-4E5F-BE9D-23D0BFFF2CC5}" type="slidenum">
              <a:rPr lang="en-US" altLang="ko-KR"/>
              <a:pPr/>
              <a:t>‹#›</a:t>
            </a:fld>
            <a:endParaRPr lang="en-US" altLang="ko-K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673B13DD-9C18-4A9D-9690-C1B21A9ABCB2}"/>
              </a:ext>
            </a:extLst>
          </p:cNvPr>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88221" tIns="44111" rIns="88221" bIns="44111" numCol="1" anchor="t" anchorCtr="0" compatLnSpc="1">
            <a:prstTxWarp prst="textNoShape">
              <a:avLst/>
            </a:prstTxWarp>
          </a:bodyPr>
          <a:lstStyle>
            <a:lvl1pPr eaLnBrk="1" latinLnBrk="1" hangingPunct="1">
              <a:defRPr sz="1200"/>
            </a:lvl1pPr>
          </a:lstStyle>
          <a:p>
            <a:pPr>
              <a:defRPr/>
            </a:pPr>
            <a:endParaRPr lang="en-US" altLang="ko-KR"/>
          </a:p>
        </p:txBody>
      </p:sp>
      <p:sp>
        <p:nvSpPr>
          <p:cNvPr id="141315" name="Rectangle 3">
            <a:extLst>
              <a:ext uri="{FF2B5EF4-FFF2-40B4-BE49-F238E27FC236}">
                <a16:creationId xmlns:a16="http://schemas.microsoft.com/office/drawing/2014/main" id="{48128079-2643-4161-A64D-067D084523BE}"/>
              </a:ext>
            </a:extLst>
          </p:cNvPr>
          <p:cNvSpPr>
            <a:spLocks noGrp="1" noChangeArrowheads="1"/>
          </p:cNvSpPr>
          <p:nvPr>
            <p:ph type="dt" idx="1"/>
          </p:nvPr>
        </p:nvSpPr>
        <p:spPr bwMode="auto">
          <a:xfrm>
            <a:off x="3849688" y="0"/>
            <a:ext cx="2946400" cy="495300"/>
          </a:xfrm>
          <a:prstGeom prst="rect">
            <a:avLst/>
          </a:prstGeom>
          <a:noFill/>
          <a:ln w="9525">
            <a:noFill/>
            <a:miter lim="800000"/>
            <a:headEnd/>
            <a:tailEnd/>
          </a:ln>
          <a:effectLst/>
        </p:spPr>
        <p:txBody>
          <a:bodyPr vert="horz" wrap="square" lIns="88221" tIns="44111" rIns="88221" bIns="44111" numCol="1" anchor="t" anchorCtr="0" compatLnSpc="1">
            <a:prstTxWarp prst="textNoShape">
              <a:avLst/>
            </a:prstTxWarp>
          </a:bodyPr>
          <a:lstStyle>
            <a:lvl1pPr algn="r" eaLnBrk="1" latinLnBrk="1" hangingPunct="1">
              <a:defRPr sz="1200"/>
            </a:lvl1pPr>
          </a:lstStyle>
          <a:p>
            <a:pPr>
              <a:defRPr/>
            </a:pPr>
            <a:endParaRPr lang="en-US" altLang="ko-KR"/>
          </a:p>
        </p:txBody>
      </p:sp>
      <p:sp>
        <p:nvSpPr>
          <p:cNvPr id="5124" name="Rectangle 4">
            <a:extLst>
              <a:ext uri="{FF2B5EF4-FFF2-40B4-BE49-F238E27FC236}">
                <a16:creationId xmlns:a16="http://schemas.microsoft.com/office/drawing/2014/main" id="{99F56FF3-E339-4C8B-B94D-8BECA836D1A4}"/>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7" name="Rectangle 5">
            <a:extLst>
              <a:ext uri="{FF2B5EF4-FFF2-40B4-BE49-F238E27FC236}">
                <a16:creationId xmlns:a16="http://schemas.microsoft.com/office/drawing/2014/main" id="{52078431-B841-4B32-8656-9B17D5480BB9}"/>
              </a:ext>
            </a:extLst>
          </p:cNvPr>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88221" tIns="44111" rIns="88221" bIns="44111"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141318" name="Rectangle 6">
            <a:extLst>
              <a:ext uri="{FF2B5EF4-FFF2-40B4-BE49-F238E27FC236}">
                <a16:creationId xmlns:a16="http://schemas.microsoft.com/office/drawing/2014/main" id="{DE15DB95-3586-4173-8436-408E5F3A90B7}"/>
              </a:ext>
            </a:extLst>
          </p:cNvPr>
          <p:cNvSpPr>
            <a:spLocks noGrp="1" noChangeArrowheads="1"/>
          </p:cNvSpPr>
          <p:nvPr>
            <p:ph type="ftr" sz="quarter" idx="4"/>
          </p:nvPr>
        </p:nvSpPr>
        <p:spPr bwMode="auto">
          <a:xfrm>
            <a:off x="0" y="9429750"/>
            <a:ext cx="2946400" cy="495300"/>
          </a:xfrm>
          <a:prstGeom prst="rect">
            <a:avLst/>
          </a:prstGeom>
          <a:noFill/>
          <a:ln w="9525">
            <a:noFill/>
            <a:miter lim="800000"/>
            <a:headEnd/>
            <a:tailEnd/>
          </a:ln>
          <a:effectLst/>
        </p:spPr>
        <p:txBody>
          <a:bodyPr vert="horz" wrap="square" lIns="88221" tIns="44111" rIns="88221" bIns="44111" numCol="1" anchor="b" anchorCtr="0" compatLnSpc="1">
            <a:prstTxWarp prst="textNoShape">
              <a:avLst/>
            </a:prstTxWarp>
          </a:bodyPr>
          <a:lstStyle>
            <a:lvl1pPr eaLnBrk="1" latinLnBrk="1" hangingPunct="1">
              <a:defRPr sz="1200"/>
            </a:lvl1pPr>
          </a:lstStyle>
          <a:p>
            <a:pPr>
              <a:defRPr/>
            </a:pPr>
            <a:endParaRPr lang="en-US" altLang="ko-KR"/>
          </a:p>
        </p:txBody>
      </p:sp>
      <p:sp>
        <p:nvSpPr>
          <p:cNvPr id="141319" name="Rectangle 7">
            <a:extLst>
              <a:ext uri="{FF2B5EF4-FFF2-40B4-BE49-F238E27FC236}">
                <a16:creationId xmlns:a16="http://schemas.microsoft.com/office/drawing/2014/main" id="{0F48863F-03F8-4E49-9353-23416A1CEE9A}"/>
              </a:ext>
            </a:extLst>
          </p:cNvPr>
          <p:cNvSpPr>
            <a:spLocks noGrp="1" noChangeArrowheads="1"/>
          </p:cNvSpPr>
          <p:nvPr>
            <p:ph type="sldNum" sz="quarter" idx="5"/>
          </p:nvPr>
        </p:nvSpPr>
        <p:spPr bwMode="auto">
          <a:xfrm>
            <a:off x="3849688" y="9429750"/>
            <a:ext cx="2946400" cy="495300"/>
          </a:xfrm>
          <a:prstGeom prst="rect">
            <a:avLst/>
          </a:prstGeom>
          <a:noFill/>
          <a:ln w="9525">
            <a:noFill/>
            <a:miter lim="800000"/>
            <a:headEnd/>
            <a:tailEnd/>
          </a:ln>
          <a:effectLst/>
        </p:spPr>
        <p:txBody>
          <a:bodyPr vert="horz" wrap="square" lIns="88221" tIns="44111" rIns="88221" bIns="44111" numCol="1" anchor="b" anchorCtr="0" compatLnSpc="1">
            <a:prstTxWarp prst="textNoShape">
              <a:avLst/>
            </a:prstTxWarp>
          </a:bodyPr>
          <a:lstStyle>
            <a:lvl1pPr algn="r" eaLnBrk="1" latinLnBrk="1" hangingPunct="1">
              <a:defRPr sz="1200"/>
            </a:lvl1pPr>
          </a:lstStyle>
          <a:p>
            <a:fld id="{80366823-AFCA-4195-98A7-4C3B14483C22}" type="slidenum">
              <a:rPr lang="en-US" altLang="ko-KR"/>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D401C75-BABB-4D6F-8A9E-2EB24363BD2F}"/>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F64A5B8E-0590-43AB-97FD-8F8FC34B9A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a:prstGeom prst="rect">
            <a:avLst/>
          </a:prstGeo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a:t>마스터 부제목 스타일 편집</a:t>
            </a:r>
          </a:p>
        </p:txBody>
      </p:sp>
      <p:sp>
        <p:nvSpPr>
          <p:cNvPr id="4" name="Rectangle 5">
            <a:extLst>
              <a:ext uri="{FF2B5EF4-FFF2-40B4-BE49-F238E27FC236}">
                <a16:creationId xmlns:a16="http://schemas.microsoft.com/office/drawing/2014/main" id="{783F0C07-BF40-46C5-BA73-3B5F00CD2883}"/>
              </a:ext>
            </a:extLst>
          </p:cNvPr>
          <p:cNvSpPr>
            <a:spLocks noGrp="1" noChangeArrowheads="1"/>
          </p:cNvSpPr>
          <p:nvPr>
            <p:ph type="sldNum" sz="quarter" idx="10"/>
          </p:nvPr>
        </p:nvSpPr>
        <p:spPr>
          <a:ln/>
        </p:spPr>
        <p:txBody>
          <a:bodyPr/>
          <a:lstStyle>
            <a:lvl1pPr>
              <a:defRPr/>
            </a:lvl1pPr>
          </a:lstStyle>
          <a:p>
            <a:fld id="{6D026776-3FD6-4242-BD43-F109D30CD3B7}" type="slidenum">
              <a:rPr lang="en-US" altLang="ko-KR"/>
              <a:pPr/>
              <a:t>‹#›</a:t>
            </a:fld>
            <a:endParaRPr lang="en-US" altLang="ko-KR"/>
          </a:p>
        </p:txBody>
      </p:sp>
    </p:spTree>
    <p:extLst>
      <p:ext uri="{BB962C8B-B14F-4D97-AF65-F5344CB8AC3E}">
        <p14:creationId xmlns:p14="http://schemas.microsoft.com/office/powerpoint/2010/main" val="318960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a:prstGeom prst="rect">
            <a:avLst/>
          </a:prstGeo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5">
            <a:extLst>
              <a:ext uri="{FF2B5EF4-FFF2-40B4-BE49-F238E27FC236}">
                <a16:creationId xmlns:a16="http://schemas.microsoft.com/office/drawing/2014/main" id="{86CDF06A-1EEA-4C37-9673-1AC021BDA0DF}"/>
              </a:ext>
            </a:extLst>
          </p:cNvPr>
          <p:cNvSpPr>
            <a:spLocks noGrp="1" noChangeArrowheads="1"/>
          </p:cNvSpPr>
          <p:nvPr>
            <p:ph type="sldNum" sz="quarter" idx="10"/>
          </p:nvPr>
        </p:nvSpPr>
        <p:spPr>
          <a:ln/>
        </p:spPr>
        <p:txBody>
          <a:bodyPr/>
          <a:lstStyle>
            <a:lvl1pPr>
              <a:defRPr/>
            </a:lvl1pPr>
          </a:lstStyle>
          <a:p>
            <a:fld id="{80D71327-A913-4170-9D2C-67CAE9AB1C13}" type="slidenum">
              <a:rPr lang="en-US" altLang="ko-KR"/>
              <a:pPr/>
              <a:t>‹#›</a:t>
            </a:fld>
            <a:endParaRPr lang="en-US" altLang="ko-KR"/>
          </a:p>
        </p:txBody>
      </p:sp>
    </p:spTree>
    <p:extLst>
      <p:ext uri="{BB962C8B-B14F-4D97-AF65-F5344CB8AC3E}">
        <p14:creationId xmlns:p14="http://schemas.microsoft.com/office/powerpoint/2010/main" val="1454583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a:t>마스터 제목 스타일 편집</a:t>
            </a:r>
          </a:p>
        </p:txBody>
      </p:sp>
      <p:sp>
        <p:nvSpPr>
          <p:cNvPr id="3" name="세로 텍스트 개체 틀 2"/>
          <p:cNvSpPr>
            <a:spLocks noGrp="1"/>
          </p:cNvSpPr>
          <p:nvPr>
            <p:ph type="body" orient="vert" idx="1"/>
          </p:nvPr>
        </p:nvSpPr>
        <p:spPr>
          <a:xfrm>
            <a:off x="457200" y="1600200"/>
            <a:ext cx="8229600" cy="4525963"/>
          </a:xfrm>
          <a:prstGeom prst="rect">
            <a:avLst/>
          </a:prstGeo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5">
            <a:extLst>
              <a:ext uri="{FF2B5EF4-FFF2-40B4-BE49-F238E27FC236}">
                <a16:creationId xmlns:a16="http://schemas.microsoft.com/office/drawing/2014/main" id="{EAAA44D7-4771-4066-B172-CE240E9CC4BD}"/>
              </a:ext>
            </a:extLst>
          </p:cNvPr>
          <p:cNvSpPr>
            <a:spLocks noGrp="1" noChangeArrowheads="1"/>
          </p:cNvSpPr>
          <p:nvPr>
            <p:ph type="sldNum" sz="quarter" idx="10"/>
          </p:nvPr>
        </p:nvSpPr>
        <p:spPr>
          <a:ln/>
        </p:spPr>
        <p:txBody>
          <a:bodyPr/>
          <a:lstStyle>
            <a:lvl1pPr>
              <a:defRPr/>
            </a:lvl1pPr>
          </a:lstStyle>
          <a:p>
            <a:fld id="{F71F70D2-F3CC-4EA8-A44A-B610C9438D7A}" type="slidenum">
              <a:rPr lang="en-US" altLang="ko-KR"/>
              <a:pPr/>
              <a:t>‹#›</a:t>
            </a:fld>
            <a:endParaRPr lang="en-US" altLang="ko-KR"/>
          </a:p>
        </p:txBody>
      </p:sp>
    </p:spTree>
    <p:extLst>
      <p:ext uri="{BB962C8B-B14F-4D97-AF65-F5344CB8AC3E}">
        <p14:creationId xmlns:p14="http://schemas.microsoft.com/office/powerpoint/2010/main" val="1969705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a:prstGeom prst="rect">
            <a:avLst/>
          </a:prstGeo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a:prstGeom prst="rect">
            <a:avLst/>
          </a:prstGeo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5">
            <a:extLst>
              <a:ext uri="{FF2B5EF4-FFF2-40B4-BE49-F238E27FC236}">
                <a16:creationId xmlns:a16="http://schemas.microsoft.com/office/drawing/2014/main" id="{31B5BEBA-8EEF-444C-9CA4-A11DF392F480}"/>
              </a:ext>
            </a:extLst>
          </p:cNvPr>
          <p:cNvSpPr>
            <a:spLocks noGrp="1" noChangeArrowheads="1"/>
          </p:cNvSpPr>
          <p:nvPr>
            <p:ph type="sldNum" sz="quarter" idx="10"/>
          </p:nvPr>
        </p:nvSpPr>
        <p:spPr>
          <a:ln/>
        </p:spPr>
        <p:txBody>
          <a:bodyPr/>
          <a:lstStyle>
            <a:lvl1pPr>
              <a:defRPr/>
            </a:lvl1pPr>
          </a:lstStyle>
          <a:p>
            <a:fld id="{121B04FA-1D24-4BF9-BA7C-18365C88080F}" type="slidenum">
              <a:rPr lang="en-US" altLang="ko-KR"/>
              <a:pPr/>
              <a:t>‹#›</a:t>
            </a:fld>
            <a:endParaRPr lang="en-US" altLang="ko-KR"/>
          </a:p>
        </p:txBody>
      </p:sp>
    </p:spTree>
    <p:extLst>
      <p:ext uri="{BB962C8B-B14F-4D97-AF65-F5344CB8AC3E}">
        <p14:creationId xmlns:p14="http://schemas.microsoft.com/office/powerpoint/2010/main" val="915889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제목, 내용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quarter" idx="2"/>
          </p:nvPr>
        </p:nvSpPr>
        <p:spPr>
          <a:xfrm>
            <a:off x="4648200" y="1600200"/>
            <a:ext cx="4038600" cy="2185988"/>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내용 개체 틀 4"/>
          <p:cNvSpPr>
            <a:spLocks noGrp="1"/>
          </p:cNvSpPr>
          <p:nvPr>
            <p:ph sz="quarter" idx="3"/>
          </p:nvPr>
        </p:nvSpPr>
        <p:spPr>
          <a:xfrm>
            <a:off x="4648200" y="3938588"/>
            <a:ext cx="4038600" cy="2187575"/>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Rectangle 5">
            <a:extLst>
              <a:ext uri="{FF2B5EF4-FFF2-40B4-BE49-F238E27FC236}">
                <a16:creationId xmlns:a16="http://schemas.microsoft.com/office/drawing/2014/main" id="{7A806EBE-727D-4BA5-BEA3-6C1BA85FA4B8}"/>
              </a:ext>
            </a:extLst>
          </p:cNvPr>
          <p:cNvSpPr>
            <a:spLocks noGrp="1" noChangeArrowheads="1"/>
          </p:cNvSpPr>
          <p:nvPr>
            <p:ph type="sldNum" sz="quarter" idx="10"/>
          </p:nvPr>
        </p:nvSpPr>
        <p:spPr>
          <a:ln/>
        </p:spPr>
        <p:txBody>
          <a:bodyPr/>
          <a:lstStyle>
            <a:lvl1pPr>
              <a:defRPr/>
            </a:lvl1pPr>
          </a:lstStyle>
          <a:p>
            <a:fld id="{988EB2E5-60D1-44F0-8958-50170DE2F7BC}" type="slidenum">
              <a:rPr lang="en-US" altLang="ko-KR"/>
              <a:pPr/>
              <a:t>‹#›</a:t>
            </a:fld>
            <a:endParaRPr lang="en-US" altLang="ko-KR"/>
          </a:p>
        </p:txBody>
      </p:sp>
    </p:spTree>
    <p:extLst>
      <p:ext uri="{BB962C8B-B14F-4D97-AF65-F5344CB8AC3E}">
        <p14:creationId xmlns:p14="http://schemas.microsoft.com/office/powerpoint/2010/main" val="2353675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143000" y="1122363"/>
            <a:ext cx="6858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a:extLst>
              <a:ext uri="{FF2B5EF4-FFF2-40B4-BE49-F238E27FC236}">
                <a16:creationId xmlns:a16="http://schemas.microsoft.com/office/drawing/2014/main" id="{F26AF658-D6F0-4D13-80F6-36477E3327B0}"/>
              </a:ext>
            </a:extLst>
          </p:cNvPr>
          <p:cNvSpPr>
            <a:spLocks noGrp="1"/>
          </p:cNvSpPr>
          <p:nvPr>
            <p:ph type="dt" sz="half" idx="10"/>
          </p:nvPr>
        </p:nvSpPr>
        <p:spPr/>
        <p:txBody>
          <a:bodyPr/>
          <a:lstStyle>
            <a:lvl1pPr>
              <a:defRPr/>
            </a:lvl1pPr>
          </a:lstStyle>
          <a:p>
            <a:pPr>
              <a:defRPr/>
            </a:pPr>
            <a:fld id="{6283EF36-32E5-4BB1-86BE-DBBF977B4D49}" type="datetimeFigureOut">
              <a:rPr lang="ko-KR" altLang="en-US"/>
              <a:pPr>
                <a:defRPr/>
              </a:pPr>
              <a:t>2023-04-26</a:t>
            </a:fld>
            <a:endParaRPr lang="ko-KR" altLang="en-US"/>
          </a:p>
        </p:txBody>
      </p:sp>
      <p:sp>
        <p:nvSpPr>
          <p:cNvPr id="5" name="바닥글 개체 틀 4">
            <a:extLst>
              <a:ext uri="{FF2B5EF4-FFF2-40B4-BE49-F238E27FC236}">
                <a16:creationId xmlns:a16="http://schemas.microsoft.com/office/drawing/2014/main" id="{22185997-BD47-4644-881A-C458C5A07ED9}"/>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424F60E9-773A-404B-8894-FCE7FCE060C8}"/>
              </a:ext>
            </a:extLst>
          </p:cNvPr>
          <p:cNvSpPr>
            <a:spLocks noGrp="1"/>
          </p:cNvSpPr>
          <p:nvPr>
            <p:ph type="sldNum" sz="quarter" idx="12"/>
          </p:nvPr>
        </p:nvSpPr>
        <p:spPr/>
        <p:txBody>
          <a:bodyPr/>
          <a:lstStyle>
            <a:lvl1pPr>
              <a:defRPr/>
            </a:lvl1pPr>
          </a:lstStyle>
          <a:p>
            <a:fld id="{C04A5484-0DD6-489D-BA06-960A54FB06BC}" type="slidenum">
              <a:rPr lang="ko-KR" altLang="en-US"/>
              <a:pPr/>
              <a:t>‹#›</a:t>
            </a:fld>
            <a:endParaRPr lang="ko-KR" altLang="en-US"/>
          </a:p>
        </p:txBody>
      </p:sp>
    </p:spTree>
    <p:extLst>
      <p:ext uri="{BB962C8B-B14F-4D97-AF65-F5344CB8AC3E}">
        <p14:creationId xmlns:p14="http://schemas.microsoft.com/office/powerpoint/2010/main" val="1485207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B4BFEAEC-A07E-4370-9410-9546E76D2CF1}"/>
              </a:ext>
            </a:extLst>
          </p:cNvPr>
          <p:cNvSpPr>
            <a:spLocks noGrp="1"/>
          </p:cNvSpPr>
          <p:nvPr>
            <p:ph type="dt" sz="half" idx="10"/>
          </p:nvPr>
        </p:nvSpPr>
        <p:spPr/>
        <p:txBody>
          <a:bodyPr/>
          <a:lstStyle>
            <a:lvl1pPr>
              <a:defRPr/>
            </a:lvl1pPr>
          </a:lstStyle>
          <a:p>
            <a:pPr>
              <a:defRPr/>
            </a:pPr>
            <a:fld id="{97261455-2AA2-4832-BCCD-060FE325CFD4}" type="datetimeFigureOut">
              <a:rPr lang="ko-KR" altLang="en-US"/>
              <a:pPr>
                <a:defRPr/>
              </a:pPr>
              <a:t>2023-04-26</a:t>
            </a:fld>
            <a:endParaRPr lang="ko-KR" altLang="en-US"/>
          </a:p>
        </p:txBody>
      </p:sp>
      <p:sp>
        <p:nvSpPr>
          <p:cNvPr id="5" name="바닥글 개체 틀 4">
            <a:extLst>
              <a:ext uri="{FF2B5EF4-FFF2-40B4-BE49-F238E27FC236}">
                <a16:creationId xmlns:a16="http://schemas.microsoft.com/office/drawing/2014/main" id="{97C178BB-ECE2-4BED-860B-185979F1EB8E}"/>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6D567FA4-BAC8-4153-B3C7-76267C508F3B}"/>
              </a:ext>
            </a:extLst>
          </p:cNvPr>
          <p:cNvSpPr>
            <a:spLocks noGrp="1"/>
          </p:cNvSpPr>
          <p:nvPr>
            <p:ph type="sldNum" sz="quarter" idx="12"/>
          </p:nvPr>
        </p:nvSpPr>
        <p:spPr/>
        <p:txBody>
          <a:bodyPr/>
          <a:lstStyle>
            <a:lvl1pPr>
              <a:defRPr/>
            </a:lvl1pPr>
          </a:lstStyle>
          <a:p>
            <a:fld id="{E309741B-E0B6-4154-810C-9FE7EEAD57FE}" type="slidenum">
              <a:rPr lang="ko-KR" altLang="en-US"/>
              <a:pPr/>
              <a:t>‹#›</a:t>
            </a:fld>
            <a:endParaRPr lang="ko-KR" altLang="en-US"/>
          </a:p>
        </p:txBody>
      </p:sp>
    </p:spTree>
    <p:extLst>
      <p:ext uri="{BB962C8B-B14F-4D97-AF65-F5344CB8AC3E}">
        <p14:creationId xmlns:p14="http://schemas.microsoft.com/office/powerpoint/2010/main" val="3439345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8"/>
            <a:ext cx="78867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a:extLst>
              <a:ext uri="{FF2B5EF4-FFF2-40B4-BE49-F238E27FC236}">
                <a16:creationId xmlns:a16="http://schemas.microsoft.com/office/drawing/2014/main" id="{10FB4D09-13A3-4E3A-AC67-2C7B9C3EC199}"/>
              </a:ext>
            </a:extLst>
          </p:cNvPr>
          <p:cNvSpPr>
            <a:spLocks noGrp="1"/>
          </p:cNvSpPr>
          <p:nvPr>
            <p:ph type="dt" sz="half" idx="10"/>
          </p:nvPr>
        </p:nvSpPr>
        <p:spPr/>
        <p:txBody>
          <a:bodyPr/>
          <a:lstStyle>
            <a:lvl1pPr>
              <a:defRPr/>
            </a:lvl1pPr>
          </a:lstStyle>
          <a:p>
            <a:pPr>
              <a:defRPr/>
            </a:pPr>
            <a:fld id="{D53B78BA-FEF6-461F-86C7-3543990266A6}" type="datetimeFigureOut">
              <a:rPr lang="ko-KR" altLang="en-US"/>
              <a:pPr>
                <a:defRPr/>
              </a:pPr>
              <a:t>2023-04-26</a:t>
            </a:fld>
            <a:endParaRPr lang="ko-KR" altLang="en-US"/>
          </a:p>
        </p:txBody>
      </p:sp>
      <p:sp>
        <p:nvSpPr>
          <p:cNvPr id="5" name="바닥글 개체 틀 4">
            <a:extLst>
              <a:ext uri="{FF2B5EF4-FFF2-40B4-BE49-F238E27FC236}">
                <a16:creationId xmlns:a16="http://schemas.microsoft.com/office/drawing/2014/main" id="{0C638EB8-40A5-41A6-9123-1DD66E60CAE9}"/>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030712EB-2D7E-4C30-8F12-8D36A5D0D65C}"/>
              </a:ext>
            </a:extLst>
          </p:cNvPr>
          <p:cNvSpPr>
            <a:spLocks noGrp="1"/>
          </p:cNvSpPr>
          <p:nvPr>
            <p:ph type="sldNum" sz="quarter" idx="12"/>
          </p:nvPr>
        </p:nvSpPr>
        <p:spPr/>
        <p:txBody>
          <a:bodyPr/>
          <a:lstStyle>
            <a:lvl1pPr>
              <a:defRPr/>
            </a:lvl1pPr>
          </a:lstStyle>
          <a:p>
            <a:fld id="{0F94296C-4EB9-4CD7-BDE3-1FD2C4877F93}" type="slidenum">
              <a:rPr lang="ko-KR" altLang="en-US"/>
              <a:pPr/>
              <a:t>‹#›</a:t>
            </a:fld>
            <a:endParaRPr lang="ko-KR" altLang="en-US"/>
          </a:p>
        </p:txBody>
      </p:sp>
    </p:spTree>
    <p:extLst>
      <p:ext uri="{BB962C8B-B14F-4D97-AF65-F5344CB8AC3E}">
        <p14:creationId xmlns:p14="http://schemas.microsoft.com/office/powerpoint/2010/main" val="1385236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28650" y="1825625"/>
            <a:ext cx="386715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825625"/>
            <a:ext cx="386715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3">
            <a:extLst>
              <a:ext uri="{FF2B5EF4-FFF2-40B4-BE49-F238E27FC236}">
                <a16:creationId xmlns:a16="http://schemas.microsoft.com/office/drawing/2014/main" id="{979A72F4-1A20-418A-903F-8A8BD48E6A8A}"/>
              </a:ext>
            </a:extLst>
          </p:cNvPr>
          <p:cNvSpPr>
            <a:spLocks noGrp="1"/>
          </p:cNvSpPr>
          <p:nvPr>
            <p:ph type="dt" sz="half" idx="10"/>
          </p:nvPr>
        </p:nvSpPr>
        <p:spPr/>
        <p:txBody>
          <a:bodyPr/>
          <a:lstStyle>
            <a:lvl1pPr>
              <a:defRPr/>
            </a:lvl1pPr>
          </a:lstStyle>
          <a:p>
            <a:pPr>
              <a:defRPr/>
            </a:pPr>
            <a:fld id="{6553A427-B65B-4F8A-9C9D-250930ECFF36}" type="datetimeFigureOut">
              <a:rPr lang="ko-KR" altLang="en-US"/>
              <a:pPr>
                <a:defRPr/>
              </a:pPr>
              <a:t>2023-04-26</a:t>
            </a:fld>
            <a:endParaRPr lang="ko-KR" altLang="en-US"/>
          </a:p>
        </p:txBody>
      </p:sp>
      <p:sp>
        <p:nvSpPr>
          <p:cNvPr id="6" name="바닥글 개체 틀 4">
            <a:extLst>
              <a:ext uri="{FF2B5EF4-FFF2-40B4-BE49-F238E27FC236}">
                <a16:creationId xmlns:a16="http://schemas.microsoft.com/office/drawing/2014/main" id="{0089087A-C6BA-4B2F-AFD8-D51C4B540671}"/>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99D1EB6D-6709-4B74-A61C-7058B5284F8E}"/>
              </a:ext>
            </a:extLst>
          </p:cNvPr>
          <p:cNvSpPr>
            <a:spLocks noGrp="1"/>
          </p:cNvSpPr>
          <p:nvPr>
            <p:ph type="sldNum" sz="quarter" idx="12"/>
          </p:nvPr>
        </p:nvSpPr>
        <p:spPr/>
        <p:txBody>
          <a:bodyPr/>
          <a:lstStyle>
            <a:lvl1pPr>
              <a:defRPr/>
            </a:lvl1pPr>
          </a:lstStyle>
          <a:p>
            <a:fld id="{7CA93E2C-D356-4D9B-BB67-8F210E12528D}" type="slidenum">
              <a:rPr lang="ko-KR" altLang="en-US"/>
              <a:pPr/>
              <a:t>‹#›</a:t>
            </a:fld>
            <a:endParaRPr lang="ko-KR" altLang="en-US"/>
          </a:p>
        </p:txBody>
      </p:sp>
    </p:spTree>
    <p:extLst>
      <p:ext uri="{BB962C8B-B14F-4D97-AF65-F5344CB8AC3E}">
        <p14:creationId xmlns:p14="http://schemas.microsoft.com/office/powerpoint/2010/main" val="32044374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30238" y="365125"/>
            <a:ext cx="7886700" cy="1325563"/>
          </a:xfrm>
        </p:spPr>
        <p:txBody>
          <a:bodyPr/>
          <a:lstStyle/>
          <a:p>
            <a:r>
              <a:rPr lang="ko-KR" altLang="en-US"/>
              <a:t>마스터 제목 스타일 편집</a:t>
            </a:r>
          </a:p>
        </p:txBody>
      </p:sp>
      <p:sp>
        <p:nvSpPr>
          <p:cNvPr id="3" name="텍스트 개체 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630238" y="2505075"/>
            <a:ext cx="386873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29150" y="2505075"/>
            <a:ext cx="38877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3">
            <a:extLst>
              <a:ext uri="{FF2B5EF4-FFF2-40B4-BE49-F238E27FC236}">
                <a16:creationId xmlns:a16="http://schemas.microsoft.com/office/drawing/2014/main" id="{4ED4D2E1-054B-48BD-AFC4-E888897D36BC}"/>
              </a:ext>
            </a:extLst>
          </p:cNvPr>
          <p:cNvSpPr>
            <a:spLocks noGrp="1"/>
          </p:cNvSpPr>
          <p:nvPr>
            <p:ph type="dt" sz="half" idx="10"/>
          </p:nvPr>
        </p:nvSpPr>
        <p:spPr/>
        <p:txBody>
          <a:bodyPr/>
          <a:lstStyle>
            <a:lvl1pPr>
              <a:defRPr/>
            </a:lvl1pPr>
          </a:lstStyle>
          <a:p>
            <a:pPr>
              <a:defRPr/>
            </a:pPr>
            <a:fld id="{7F608271-F285-4879-BEFF-A93E45DA5A6D}" type="datetimeFigureOut">
              <a:rPr lang="ko-KR" altLang="en-US"/>
              <a:pPr>
                <a:defRPr/>
              </a:pPr>
              <a:t>2023-04-26</a:t>
            </a:fld>
            <a:endParaRPr lang="ko-KR" altLang="en-US"/>
          </a:p>
        </p:txBody>
      </p:sp>
      <p:sp>
        <p:nvSpPr>
          <p:cNvPr id="8" name="바닥글 개체 틀 4">
            <a:extLst>
              <a:ext uri="{FF2B5EF4-FFF2-40B4-BE49-F238E27FC236}">
                <a16:creationId xmlns:a16="http://schemas.microsoft.com/office/drawing/2014/main" id="{D4A89AF7-9122-462C-8F9A-3B5F60B63331}"/>
              </a:ext>
            </a:extLst>
          </p:cNvPr>
          <p:cNvSpPr>
            <a:spLocks noGrp="1"/>
          </p:cNvSpPr>
          <p:nvPr>
            <p:ph type="ftr" sz="quarter" idx="11"/>
          </p:nvPr>
        </p:nvSpPr>
        <p:spPr/>
        <p:txBody>
          <a:bodyPr/>
          <a:lstStyle>
            <a:lvl1pPr>
              <a:defRPr/>
            </a:lvl1pPr>
          </a:lstStyle>
          <a:p>
            <a:pPr>
              <a:defRPr/>
            </a:pPr>
            <a:endParaRPr lang="ko-KR" altLang="en-US"/>
          </a:p>
        </p:txBody>
      </p:sp>
      <p:sp>
        <p:nvSpPr>
          <p:cNvPr id="9" name="슬라이드 번호 개체 틀 5">
            <a:extLst>
              <a:ext uri="{FF2B5EF4-FFF2-40B4-BE49-F238E27FC236}">
                <a16:creationId xmlns:a16="http://schemas.microsoft.com/office/drawing/2014/main" id="{1592149E-FA82-4AA1-9882-735DB434A0D0}"/>
              </a:ext>
            </a:extLst>
          </p:cNvPr>
          <p:cNvSpPr>
            <a:spLocks noGrp="1"/>
          </p:cNvSpPr>
          <p:nvPr>
            <p:ph type="sldNum" sz="quarter" idx="12"/>
          </p:nvPr>
        </p:nvSpPr>
        <p:spPr/>
        <p:txBody>
          <a:bodyPr/>
          <a:lstStyle>
            <a:lvl1pPr>
              <a:defRPr/>
            </a:lvl1pPr>
          </a:lstStyle>
          <a:p>
            <a:fld id="{A3AFF7B7-2C7F-4B67-8841-2233B25A2807}" type="slidenum">
              <a:rPr lang="ko-KR" altLang="en-US"/>
              <a:pPr/>
              <a:t>‹#›</a:t>
            </a:fld>
            <a:endParaRPr lang="ko-KR" altLang="en-US"/>
          </a:p>
        </p:txBody>
      </p:sp>
    </p:spTree>
    <p:extLst>
      <p:ext uri="{BB962C8B-B14F-4D97-AF65-F5344CB8AC3E}">
        <p14:creationId xmlns:p14="http://schemas.microsoft.com/office/powerpoint/2010/main" val="4126007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3">
            <a:extLst>
              <a:ext uri="{FF2B5EF4-FFF2-40B4-BE49-F238E27FC236}">
                <a16:creationId xmlns:a16="http://schemas.microsoft.com/office/drawing/2014/main" id="{3071E65E-A5F2-4D1D-A406-5C7062F68758}"/>
              </a:ext>
            </a:extLst>
          </p:cNvPr>
          <p:cNvSpPr>
            <a:spLocks noGrp="1"/>
          </p:cNvSpPr>
          <p:nvPr>
            <p:ph type="dt" sz="half" idx="10"/>
          </p:nvPr>
        </p:nvSpPr>
        <p:spPr/>
        <p:txBody>
          <a:bodyPr/>
          <a:lstStyle>
            <a:lvl1pPr>
              <a:defRPr/>
            </a:lvl1pPr>
          </a:lstStyle>
          <a:p>
            <a:pPr>
              <a:defRPr/>
            </a:pPr>
            <a:fld id="{45C63987-4983-4534-8470-E4F9FAD00402}" type="datetimeFigureOut">
              <a:rPr lang="ko-KR" altLang="en-US"/>
              <a:pPr>
                <a:defRPr/>
              </a:pPr>
              <a:t>2023-04-26</a:t>
            </a:fld>
            <a:endParaRPr lang="ko-KR" altLang="en-US"/>
          </a:p>
        </p:txBody>
      </p:sp>
      <p:sp>
        <p:nvSpPr>
          <p:cNvPr id="4" name="바닥글 개체 틀 4">
            <a:extLst>
              <a:ext uri="{FF2B5EF4-FFF2-40B4-BE49-F238E27FC236}">
                <a16:creationId xmlns:a16="http://schemas.microsoft.com/office/drawing/2014/main" id="{C8402D4E-B9F1-4D3E-9B98-5980E3E195A0}"/>
              </a:ext>
            </a:extLst>
          </p:cNvPr>
          <p:cNvSpPr>
            <a:spLocks noGrp="1"/>
          </p:cNvSpPr>
          <p:nvPr>
            <p:ph type="ftr" sz="quarter" idx="11"/>
          </p:nvPr>
        </p:nvSpPr>
        <p:spPr/>
        <p:txBody>
          <a:bodyPr/>
          <a:lstStyle>
            <a:lvl1pPr>
              <a:defRPr/>
            </a:lvl1pPr>
          </a:lstStyle>
          <a:p>
            <a:pPr>
              <a:defRPr/>
            </a:pPr>
            <a:endParaRPr lang="ko-KR" altLang="en-US"/>
          </a:p>
        </p:txBody>
      </p:sp>
      <p:sp>
        <p:nvSpPr>
          <p:cNvPr id="5" name="슬라이드 번호 개체 틀 5">
            <a:extLst>
              <a:ext uri="{FF2B5EF4-FFF2-40B4-BE49-F238E27FC236}">
                <a16:creationId xmlns:a16="http://schemas.microsoft.com/office/drawing/2014/main" id="{81552A61-7A24-4F9C-AEF2-ED1A7E093AA1}"/>
              </a:ext>
            </a:extLst>
          </p:cNvPr>
          <p:cNvSpPr>
            <a:spLocks noGrp="1"/>
          </p:cNvSpPr>
          <p:nvPr>
            <p:ph type="sldNum" sz="quarter" idx="12"/>
          </p:nvPr>
        </p:nvSpPr>
        <p:spPr/>
        <p:txBody>
          <a:bodyPr/>
          <a:lstStyle>
            <a:lvl1pPr>
              <a:defRPr/>
            </a:lvl1pPr>
          </a:lstStyle>
          <a:p>
            <a:fld id="{51940BFF-E1A9-499E-8BE2-5E2BB8F24038}" type="slidenum">
              <a:rPr lang="ko-KR" altLang="en-US"/>
              <a:pPr/>
              <a:t>‹#›</a:t>
            </a:fld>
            <a:endParaRPr lang="ko-KR" altLang="en-US"/>
          </a:p>
        </p:txBody>
      </p:sp>
    </p:spTree>
    <p:extLst>
      <p:ext uri="{BB962C8B-B14F-4D97-AF65-F5344CB8AC3E}">
        <p14:creationId xmlns:p14="http://schemas.microsoft.com/office/powerpoint/2010/main" val="77600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a:t>마스터 제목 스타일 편집</a:t>
            </a:r>
          </a:p>
        </p:txBody>
      </p:sp>
      <p:sp>
        <p:nvSpPr>
          <p:cNvPr id="3" name="Rectangle 5">
            <a:extLst>
              <a:ext uri="{FF2B5EF4-FFF2-40B4-BE49-F238E27FC236}">
                <a16:creationId xmlns:a16="http://schemas.microsoft.com/office/drawing/2014/main" id="{1B3CB64F-BD01-45DC-AD1B-E310388D5DAE}"/>
              </a:ext>
            </a:extLst>
          </p:cNvPr>
          <p:cNvSpPr>
            <a:spLocks noGrp="1" noChangeArrowheads="1"/>
          </p:cNvSpPr>
          <p:nvPr>
            <p:ph type="sldNum" sz="quarter" idx="10"/>
          </p:nvPr>
        </p:nvSpPr>
        <p:spPr>
          <a:ln/>
        </p:spPr>
        <p:txBody>
          <a:bodyPr/>
          <a:lstStyle>
            <a:lvl1pPr>
              <a:defRPr/>
            </a:lvl1pPr>
          </a:lstStyle>
          <a:p>
            <a:fld id="{573FBDA0-1E7E-407F-B10A-66F4E023D8C7}" type="slidenum">
              <a:rPr lang="en-US" altLang="ko-KR"/>
              <a:pPr/>
              <a:t>‹#›</a:t>
            </a:fld>
            <a:endParaRPr lang="en-US" altLang="ko-KR"/>
          </a:p>
        </p:txBody>
      </p:sp>
    </p:spTree>
    <p:extLst>
      <p:ext uri="{BB962C8B-B14F-4D97-AF65-F5344CB8AC3E}">
        <p14:creationId xmlns:p14="http://schemas.microsoft.com/office/powerpoint/2010/main" val="26947395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a:extLst>
              <a:ext uri="{FF2B5EF4-FFF2-40B4-BE49-F238E27FC236}">
                <a16:creationId xmlns:a16="http://schemas.microsoft.com/office/drawing/2014/main" id="{F71EB562-765C-4CDC-8F2E-451D2ED44C40}"/>
              </a:ext>
            </a:extLst>
          </p:cNvPr>
          <p:cNvSpPr>
            <a:spLocks noGrp="1"/>
          </p:cNvSpPr>
          <p:nvPr>
            <p:ph type="dt" sz="half" idx="10"/>
          </p:nvPr>
        </p:nvSpPr>
        <p:spPr/>
        <p:txBody>
          <a:bodyPr/>
          <a:lstStyle>
            <a:lvl1pPr>
              <a:defRPr/>
            </a:lvl1pPr>
          </a:lstStyle>
          <a:p>
            <a:pPr>
              <a:defRPr/>
            </a:pPr>
            <a:fld id="{172B24F9-5847-43A4-AAC3-4EC4CB56D60E}" type="datetimeFigureOut">
              <a:rPr lang="ko-KR" altLang="en-US"/>
              <a:pPr>
                <a:defRPr/>
              </a:pPr>
              <a:t>2023-04-26</a:t>
            </a:fld>
            <a:endParaRPr lang="ko-KR" altLang="en-US"/>
          </a:p>
        </p:txBody>
      </p:sp>
      <p:sp>
        <p:nvSpPr>
          <p:cNvPr id="3" name="바닥글 개체 틀 4">
            <a:extLst>
              <a:ext uri="{FF2B5EF4-FFF2-40B4-BE49-F238E27FC236}">
                <a16:creationId xmlns:a16="http://schemas.microsoft.com/office/drawing/2014/main" id="{6D25EA96-8902-441D-BB48-BBE1C71A447A}"/>
              </a:ext>
            </a:extLst>
          </p:cNvPr>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a:extLst>
              <a:ext uri="{FF2B5EF4-FFF2-40B4-BE49-F238E27FC236}">
                <a16:creationId xmlns:a16="http://schemas.microsoft.com/office/drawing/2014/main" id="{3633B9D1-761A-45A6-ADE1-EB9219DF0927}"/>
              </a:ext>
            </a:extLst>
          </p:cNvPr>
          <p:cNvSpPr>
            <a:spLocks noGrp="1"/>
          </p:cNvSpPr>
          <p:nvPr>
            <p:ph type="sldNum" sz="quarter" idx="12"/>
          </p:nvPr>
        </p:nvSpPr>
        <p:spPr/>
        <p:txBody>
          <a:bodyPr/>
          <a:lstStyle>
            <a:lvl1pPr>
              <a:defRPr/>
            </a:lvl1pPr>
          </a:lstStyle>
          <a:p>
            <a:fld id="{E57C7621-BD12-4CF0-AC30-14F4DCFFA531}" type="slidenum">
              <a:rPr lang="ko-KR" altLang="en-US"/>
              <a:pPr/>
              <a:t>‹#›</a:t>
            </a:fld>
            <a:endParaRPr lang="ko-KR" altLang="en-US"/>
          </a:p>
        </p:txBody>
      </p:sp>
    </p:spTree>
    <p:extLst>
      <p:ext uri="{BB962C8B-B14F-4D97-AF65-F5344CB8AC3E}">
        <p14:creationId xmlns:p14="http://schemas.microsoft.com/office/powerpoint/2010/main" val="28539760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30238" y="457200"/>
            <a:ext cx="2949575"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3">
            <a:extLst>
              <a:ext uri="{FF2B5EF4-FFF2-40B4-BE49-F238E27FC236}">
                <a16:creationId xmlns:a16="http://schemas.microsoft.com/office/drawing/2014/main" id="{49680CBE-4646-4429-B7CF-35FA1EB214D6}"/>
              </a:ext>
            </a:extLst>
          </p:cNvPr>
          <p:cNvSpPr>
            <a:spLocks noGrp="1"/>
          </p:cNvSpPr>
          <p:nvPr>
            <p:ph type="dt" sz="half" idx="10"/>
          </p:nvPr>
        </p:nvSpPr>
        <p:spPr/>
        <p:txBody>
          <a:bodyPr/>
          <a:lstStyle>
            <a:lvl1pPr>
              <a:defRPr/>
            </a:lvl1pPr>
          </a:lstStyle>
          <a:p>
            <a:pPr>
              <a:defRPr/>
            </a:pPr>
            <a:fld id="{FBD5C08C-23BD-43BF-973F-4FC9817D1373}" type="datetimeFigureOut">
              <a:rPr lang="ko-KR" altLang="en-US"/>
              <a:pPr>
                <a:defRPr/>
              </a:pPr>
              <a:t>2023-04-26</a:t>
            </a:fld>
            <a:endParaRPr lang="ko-KR" altLang="en-US"/>
          </a:p>
        </p:txBody>
      </p:sp>
      <p:sp>
        <p:nvSpPr>
          <p:cNvPr id="6" name="바닥글 개체 틀 4">
            <a:extLst>
              <a:ext uri="{FF2B5EF4-FFF2-40B4-BE49-F238E27FC236}">
                <a16:creationId xmlns:a16="http://schemas.microsoft.com/office/drawing/2014/main" id="{E0454ECF-F55D-42EB-B5E2-FD9A69A946B3}"/>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4C983E34-C326-44AD-AEE4-00804DCB1E5A}"/>
              </a:ext>
            </a:extLst>
          </p:cNvPr>
          <p:cNvSpPr>
            <a:spLocks noGrp="1"/>
          </p:cNvSpPr>
          <p:nvPr>
            <p:ph type="sldNum" sz="quarter" idx="12"/>
          </p:nvPr>
        </p:nvSpPr>
        <p:spPr/>
        <p:txBody>
          <a:bodyPr/>
          <a:lstStyle>
            <a:lvl1pPr>
              <a:defRPr/>
            </a:lvl1pPr>
          </a:lstStyle>
          <a:p>
            <a:fld id="{91ED0C7B-2373-46E9-B576-356DA0B5D4D1}" type="slidenum">
              <a:rPr lang="ko-KR" altLang="en-US"/>
              <a:pPr/>
              <a:t>‹#›</a:t>
            </a:fld>
            <a:endParaRPr lang="ko-KR" altLang="en-US"/>
          </a:p>
        </p:txBody>
      </p:sp>
    </p:spTree>
    <p:extLst>
      <p:ext uri="{BB962C8B-B14F-4D97-AF65-F5344CB8AC3E}">
        <p14:creationId xmlns:p14="http://schemas.microsoft.com/office/powerpoint/2010/main" val="9482030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30238" y="457200"/>
            <a:ext cx="2949575"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3">
            <a:extLst>
              <a:ext uri="{FF2B5EF4-FFF2-40B4-BE49-F238E27FC236}">
                <a16:creationId xmlns:a16="http://schemas.microsoft.com/office/drawing/2014/main" id="{78982B31-8191-4263-9F2A-44DBEB659CBC}"/>
              </a:ext>
            </a:extLst>
          </p:cNvPr>
          <p:cNvSpPr>
            <a:spLocks noGrp="1"/>
          </p:cNvSpPr>
          <p:nvPr>
            <p:ph type="dt" sz="half" idx="10"/>
          </p:nvPr>
        </p:nvSpPr>
        <p:spPr/>
        <p:txBody>
          <a:bodyPr/>
          <a:lstStyle>
            <a:lvl1pPr>
              <a:defRPr/>
            </a:lvl1pPr>
          </a:lstStyle>
          <a:p>
            <a:pPr>
              <a:defRPr/>
            </a:pPr>
            <a:fld id="{83BBE11F-4074-4BB5-A912-EBC895DF3C5B}" type="datetimeFigureOut">
              <a:rPr lang="ko-KR" altLang="en-US"/>
              <a:pPr>
                <a:defRPr/>
              </a:pPr>
              <a:t>2023-04-26</a:t>
            </a:fld>
            <a:endParaRPr lang="ko-KR" altLang="en-US"/>
          </a:p>
        </p:txBody>
      </p:sp>
      <p:sp>
        <p:nvSpPr>
          <p:cNvPr id="6" name="바닥글 개체 틀 4">
            <a:extLst>
              <a:ext uri="{FF2B5EF4-FFF2-40B4-BE49-F238E27FC236}">
                <a16:creationId xmlns:a16="http://schemas.microsoft.com/office/drawing/2014/main" id="{50B2251C-928C-44E4-9A1E-FC4D3EDB312B}"/>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35B868FA-A239-4064-BF0E-4DEE430D600D}"/>
              </a:ext>
            </a:extLst>
          </p:cNvPr>
          <p:cNvSpPr>
            <a:spLocks noGrp="1"/>
          </p:cNvSpPr>
          <p:nvPr>
            <p:ph type="sldNum" sz="quarter" idx="12"/>
          </p:nvPr>
        </p:nvSpPr>
        <p:spPr/>
        <p:txBody>
          <a:bodyPr/>
          <a:lstStyle>
            <a:lvl1pPr>
              <a:defRPr/>
            </a:lvl1pPr>
          </a:lstStyle>
          <a:p>
            <a:fld id="{C2ECFA3C-CE2B-4747-A39A-108CC18B3814}" type="slidenum">
              <a:rPr lang="ko-KR" altLang="en-US"/>
              <a:pPr/>
              <a:t>‹#›</a:t>
            </a:fld>
            <a:endParaRPr lang="ko-KR" altLang="en-US"/>
          </a:p>
        </p:txBody>
      </p:sp>
    </p:spTree>
    <p:extLst>
      <p:ext uri="{BB962C8B-B14F-4D97-AF65-F5344CB8AC3E}">
        <p14:creationId xmlns:p14="http://schemas.microsoft.com/office/powerpoint/2010/main" val="1079673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EA20D6DC-F3CE-4B38-AA0A-664957C0B40D}"/>
              </a:ext>
            </a:extLst>
          </p:cNvPr>
          <p:cNvSpPr>
            <a:spLocks noGrp="1"/>
          </p:cNvSpPr>
          <p:nvPr>
            <p:ph type="dt" sz="half" idx="10"/>
          </p:nvPr>
        </p:nvSpPr>
        <p:spPr/>
        <p:txBody>
          <a:bodyPr/>
          <a:lstStyle>
            <a:lvl1pPr>
              <a:defRPr/>
            </a:lvl1pPr>
          </a:lstStyle>
          <a:p>
            <a:pPr>
              <a:defRPr/>
            </a:pPr>
            <a:fld id="{32DC9AE5-B530-46DC-B20C-82A6FDDC0B9B}" type="datetimeFigureOut">
              <a:rPr lang="ko-KR" altLang="en-US"/>
              <a:pPr>
                <a:defRPr/>
              </a:pPr>
              <a:t>2023-04-26</a:t>
            </a:fld>
            <a:endParaRPr lang="ko-KR" altLang="en-US"/>
          </a:p>
        </p:txBody>
      </p:sp>
      <p:sp>
        <p:nvSpPr>
          <p:cNvPr id="5" name="바닥글 개체 틀 4">
            <a:extLst>
              <a:ext uri="{FF2B5EF4-FFF2-40B4-BE49-F238E27FC236}">
                <a16:creationId xmlns:a16="http://schemas.microsoft.com/office/drawing/2014/main" id="{09008BAF-9674-44BE-8C78-2BC6311784BD}"/>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52EAAD4E-C77D-41F7-9056-7289F95CE8B2}"/>
              </a:ext>
            </a:extLst>
          </p:cNvPr>
          <p:cNvSpPr>
            <a:spLocks noGrp="1"/>
          </p:cNvSpPr>
          <p:nvPr>
            <p:ph type="sldNum" sz="quarter" idx="12"/>
          </p:nvPr>
        </p:nvSpPr>
        <p:spPr/>
        <p:txBody>
          <a:bodyPr/>
          <a:lstStyle>
            <a:lvl1pPr>
              <a:defRPr/>
            </a:lvl1pPr>
          </a:lstStyle>
          <a:p>
            <a:fld id="{FD078237-622E-492F-9081-5F8A5A421FD4}" type="slidenum">
              <a:rPr lang="ko-KR" altLang="en-US"/>
              <a:pPr/>
              <a:t>‹#›</a:t>
            </a:fld>
            <a:endParaRPr lang="ko-KR" altLang="en-US"/>
          </a:p>
        </p:txBody>
      </p:sp>
    </p:spTree>
    <p:extLst>
      <p:ext uri="{BB962C8B-B14F-4D97-AF65-F5344CB8AC3E}">
        <p14:creationId xmlns:p14="http://schemas.microsoft.com/office/powerpoint/2010/main" val="21982271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43675" y="365125"/>
            <a:ext cx="1971675"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28650" y="365125"/>
            <a:ext cx="5762625"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2670ED3B-98B3-407B-A710-312FA3F93709}"/>
              </a:ext>
            </a:extLst>
          </p:cNvPr>
          <p:cNvSpPr>
            <a:spLocks noGrp="1"/>
          </p:cNvSpPr>
          <p:nvPr>
            <p:ph type="dt" sz="half" idx="10"/>
          </p:nvPr>
        </p:nvSpPr>
        <p:spPr/>
        <p:txBody>
          <a:bodyPr/>
          <a:lstStyle>
            <a:lvl1pPr>
              <a:defRPr/>
            </a:lvl1pPr>
          </a:lstStyle>
          <a:p>
            <a:pPr>
              <a:defRPr/>
            </a:pPr>
            <a:fld id="{C229DE1D-4950-40F0-9D81-B516ACC79109}" type="datetimeFigureOut">
              <a:rPr lang="ko-KR" altLang="en-US"/>
              <a:pPr>
                <a:defRPr/>
              </a:pPr>
              <a:t>2023-04-26</a:t>
            </a:fld>
            <a:endParaRPr lang="ko-KR" altLang="en-US"/>
          </a:p>
        </p:txBody>
      </p:sp>
      <p:sp>
        <p:nvSpPr>
          <p:cNvPr id="5" name="바닥글 개체 틀 4">
            <a:extLst>
              <a:ext uri="{FF2B5EF4-FFF2-40B4-BE49-F238E27FC236}">
                <a16:creationId xmlns:a16="http://schemas.microsoft.com/office/drawing/2014/main" id="{9FBAFE19-91BF-4898-98A7-5F41342B5DAD}"/>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1404E1BE-E20E-4C5C-804F-13062936AC62}"/>
              </a:ext>
            </a:extLst>
          </p:cNvPr>
          <p:cNvSpPr>
            <a:spLocks noGrp="1"/>
          </p:cNvSpPr>
          <p:nvPr>
            <p:ph type="sldNum" sz="quarter" idx="12"/>
          </p:nvPr>
        </p:nvSpPr>
        <p:spPr/>
        <p:txBody>
          <a:bodyPr/>
          <a:lstStyle>
            <a:lvl1pPr>
              <a:defRPr/>
            </a:lvl1pPr>
          </a:lstStyle>
          <a:p>
            <a:fld id="{B920EDC0-3373-410C-967D-1F072F674366}" type="slidenum">
              <a:rPr lang="ko-KR" altLang="en-US"/>
              <a:pPr/>
              <a:t>‹#›</a:t>
            </a:fld>
            <a:endParaRPr lang="ko-KR" altLang="en-US"/>
          </a:p>
        </p:txBody>
      </p:sp>
    </p:spTree>
    <p:extLst>
      <p:ext uri="{BB962C8B-B14F-4D97-AF65-F5344CB8AC3E}">
        <p14:creationId xmlns:p14="http://schemas.microsoft.com/office/powerpoint/2010/main" val="11016236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a:extLst>
              <a:ext uri="{FF2B5EF4-FFF2-40B4-BE49-F238E27FC236}">
                <a16:creationId xmlns:a16="http://schemas.microsoft.com/office/drawing/2014/main" id="{61E247DB-67F5-4200-BB92-4116003E0D42}"/>
              </a:ext>
            </a:extLst>
          </p:cNvPr>
          <p:cNvSpPr>
            <a:spLocks noGrp="1"/>
          </p:cNvSpPr>
          <p:nvPr>
            <p:ph type="dt" sz="half" idx="10"/>
          </p:nvPr>
        </p:nvSpPr>
        <p:spPr/>
        <p:txBody>
          <a:bodyPr/>
          <a:lstStyle>
            <a:lvl1pPr>
              <a:defRPr/>
            </a:lvl1pPr>
          </a:lstStyle>
          <a:p>
            <a:pPr>
              <a:defRPr/>
            </a:pPr>
            <a:fld id="{48AE8ABF-8407-499E-949B-886643216831}" type="datetimeFigureOut">
              <a:rPr lang="ko-KR" altLang="en-US"/>
              <a:pPr>
                <a:defRPr/>
              </a:pPr>
              <a:t>2023-04-26</a:t>
            </a:fld>
            <a:endParaRPr lang="ko-KR" altLang="en-US"/>
          </a:p>
        </p:txBody>
      </p:sp>
      <p:sp>
        <p:nvSpPr>
          <p:cNvPr id="5" name="바닥글 개체 틀 4">
            <a:extLst>
              <a:ext uri="{FF2B5EF4-FFF2-40B4-BE49-F238E27FC236}">
                <a16:creationId xmlns:a16="http://schemas.microsoft.com/office/drawing/2014/main" id="{C7A713AA-E1C7-4490-90B8-DAE289FF484B}"/>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12C571C3-3247-42B7-A01C-1A3F2EBB1709}"/>
              </a:ext>
            </a:extLst>
          </p:cNvPr>
          <p:cNvSpPr>
            <a:spLocks noGrp="1"/>
          </p:cNvSpPr>
          <p:nvPr>
            <p:ph type="sldNum" sz="quarter" idx="12"/>
          </p:nvPr>
        </p:nvSpPr>
        <p:spPr/>
        <p:txBody>
          <a:bodyPr/>
          <a:lstStyle>
            <a:lvl1pPr>
              <a:defRPr/>
            </a:lvl1pPr>
          </a:lstStyle>
          <a:p>
            <a:fld id="{3E0D42C3-48E0-41A2-BE67-C4A56E83C2BB}" type="slidenum">
              <a:rPr lang="ko-KR" altLang="en-US"/>
              <a:pPr/>
              <a:t>‹#›</a:t>
            </a:fld>
            <a:endParaRPr lang="ko-KR" altLang="en-US"/>
          </a:p>
        </p:txBody>
      </p:sp>
    </p:spTree>
    <p:extLst>
      <p:ext uri="{BB962C8B-B14F-4D97-AF65-F5344CB8AC3E}">
        <p14:creationId xmlns:p14="http://schemas.microsoft.com/office/powerpoint/2010/main" val="2190990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3106671D-05A0-49D5-AF10-EC213AB95065}"/>
              </a:ext>
            </a:extLst>
          </p:cNvPr>
          <p:cNvSpPr>
            <a:spLocks noGrp="1"/>
          </p:cNvSpPr>
          <p:nvPr>
            <p:ph type="dt" sz="half" idx="10"/>
          </p:nvPr>
        </p:nvSpPr>
        <p:spPr/>
        <p:txBody>
          <a:bodyPr/>
          <a:lstStyle>
            <a:lvl1pPr>
              <a:defRPr/>
            </a:lvl1pPr>
          </a:lstStyle>
          <a:p>
            <a:pPr>
              <a:defRPr/>
            </a:pPr>
            <a:fld id="{AA51CFE9-DAE2-4476-9CD7-D98E230DC03E}" type="datetimeFigureOut">
              <a:rPr lang="ko-KR" altLang="en-US"/>
              <a:pPr>
                <a:defRPr/>
              </a:pPr>
              <a:t>2023-04-26</a:t>
            </a:fld>
            <a:endParaRPr lang="ko-KR" altLang="en-US"/>
          </a:p>
        </p:txBody>
      </p:sp>
      <p:sp>
        <p:nvSpPr>
          <p:cNvPr id="5" name="바닥글 개체 틀 4">
            <a:extLst>
              <a:ext uri="{FF2B5EF4-FFF2-40B4-BE49-F238E27FC236}">
                <a16:creationId xmlns:a16="http://schemas.microsoft.com/office/drawing/2014/main" id="{8BAD5654-CCB4-4FAC-B3CF-633C09C001E8}"/>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2E8272BE-F46E-41C5-863F-348836678738}"/>
              </a:ext>
            </a:extLst>
          </p:cNvPr>
          <p:cNvSpPr>
            <a:spLocks noGrp="1"/>
          </p:cNvSpPr>
          <p:nvPr>
            <p:ph type="sldNum" sz="quarter" idx="12"/>
          </p:nvPr>
        </p:nvSpPr>
        <p:spPr/>
        <p:txBody>
          <a:bodyPr/>
          <a:lstStyle>
            <a:lvl1pPr>
              <a:defRPr/>
            </a:lvl1pPr>
          </a:lstStyle>
          <a:p>
            <a:fld id="{008F631E-7AA2-4E4C-AA34-DB45BCF28DDB}" type="slidenum">
              <a:rPr lang="ko-KR" altLang="en-US"/>
              <a:pPr/>
              <a:t>‹#›</a:t>
            </a:fld>
            <a:endParaRPr lang="ko-KR" altLang="en-US"/>
          </a:p>
        </p:txBody>
      </p:sp>
    </p:spTree>
    <p:extLst>
      <p:ext uri="{BB962C8B-B14F-4D97-AF65-F5344CB8AC3E}">
        <p14:creationId xmlns:p14="http://schemas.microsoft.com/office/powerpoint/2010/main" val="22760156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a:extLst>
              <a:ext uri="{FF2B5EF4-FFF2-40B4-BE49-F238E27FC236}">
                <a16:creationId xmlns:a16="http://schemas.microsoft.com/office/drawing/2014/main" id="{CCCFA7A2-A326-43F6-9954-61F79FF29C2C}"/>
              </a:ext>
            </a:extLst>
          </p:cNvPr>
          <p:cNvSpPr>
            <a:spLocks noGrp="1"/>
          </p:cNvSpPr>
          <p:nvPr>
            <p:ph type="dt" sz="half" idx="10"/>
          </p:nvPr>
        </p:nvSpPr>
        <p:spPr/>
        <p:txBody>
          <a:bodyPr/>
          <a:lstStyle>
            <a:lvl1pPr>
              <a:defRPr/>
            </a:lvl1pPr>
          </a:lstStyle>
          <a:p>
            <a:pPr>
              <a:defRPr/>
            </a:pPr>
            <a:fld id="{86F606DE-C641-4185-846C-59EFC8642939}" type="datetimeFigureOut">
              <a:rPr lang="ko-KR" altLang="en-US"/>
              <a:pPr>
                <a:defRPr/>
              </a:pPr>
              <a:t>2023-04-26</a:t>
            </a:fld>
            <a:endParaRPr lang="ko-KR" altLang="en-US"/>
          </a:p>
        </p:txBody>
      </p:sp>
      <p:sp>
        <p:nvSpPr>
          <p:cNvPr id="5" name="바닥글 개체 틀 4">
            <a:extLst>
              <a:ext uri="{FF2B5EF4-FFF2-40B4-BE49-F238E27FC236}">
                <a16:creationId xmlns:a16="http://schemas.microsoft.com/office/drawing/2014/main" id="{2E81E93E-1B75-4B21-893E-09F8E37DB880}"/>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D7B6441A-B438-4E9F-A25A-F23D2EADAC30}"/>
              </a:ext>
            </a:extLst>
          </p:cNvPr>
          <p:cNvSpPr>
            <a:spLocks noGrp="1"/>
          </p:cNvSpPr>
          <p:nvPr>
            <p:ph type="sldNum" sz="quarter" idx="12"/>
          </p:nvPr>
        </p:nvSpPr>
        <p:spPr/>
        <p:txBody>
          <a:bodyPr/>
          <a:lstStyle>
            <a:lvl1pPr>
              <a:defRPr/>
            </a:lvl1pPr>
          </a:lstStyle>
          <a:p>
            <a:fld id="{51956658-A4C7-4600-AD51-A4059C6DC7DA}" type="slidenum">
              <a:rPr lang="ko-KR" altLang="en-US"/>
              <a:pPr/>
              <a:t>‹#›</a:t>
            </a:fld>
            <a:endParaRPr lang="ko-KR" altLang="en-US"/>
          </a:p>
        </p:txBody>
      </p:sp>
    </p:spTree>
    <p:extLst>
      <p:ext uri="{BB962C8B-B14F-4D97-AF65-F5344CB8AC3E}">
        <p14:creationId xmlns:p14="http://schemas.microsoft.com/office/powerpoint/2010/main" val="17245713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3">
            <a:extLst>
              <a:ext uri="{FF2B5EF4-FFF2-40B4-BE49-F238E27FC236}">
                <a16:creationId xmlns:a16="http://schemas.microsoft.com/office/drawing/2014/main" id="{23E988D0-B76D-4413-AA38-224A4AA09F5A}"/>
              </a:ext>
            </a:extLst>
          </p:cNvPr>
          <p:cNvSpPr>
            <a:spLocks noGrp="1"/>
          </p:cNvSpPr>
          <p:nvPr>
            <p:ph type="dt" sz="half" idx="10"/>
          </p:nvPr>
        </p:nvSpPr>
        <p:spPr/>
        <p:txBody>
          <a:bodyPr/>
          <a:lstStyle>
            <a:lvl1pPr>
              <a:defRPr/>
            </a:lvl1pPr>
          </a:lstStyle>
          <a:p>
            <a:pPr>
              <a:defRPr/>
            </a:pPr>
            <a:fld id="{905522FF-FE8D-406A-A2DB-ADE19DD1312B}" type="datetimeFigureOut">
              <a:rPr lang="ko-KR" altLang="en-US"/>
              <a:pPr>
                <a:defRPr/>
              </a:pPr>
              <a:t>2023-04-26</a:t>
            </a:fld>
            <a:endParaRPr lang="ko-KR" altLang="en-US"/>
          </a:p>
        </p:txBody>
      </p:sp>
      <p:sp>
        <p:nvSpPr>
          <p:cNvPr id="6" name="바닥글 개체 틀 4">
            <a:extLst>
              <a:ext uri="{FF2B5EF4-FFF2-40B4-BE49-F238E27FC236}">
                <a16:creationId xmlns:a16="http://schemas.microsoft.com/office/drawing/2014/main" id="{840B6BD1-3E73-46F7-B1D8-FA7385DF4F5C}"/>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E7601187-DC31-4ADB-BE0A-6DD98C8F7D69}"/>
              </a:ext>
            </a:extLst>
          </p:cNvPr>
          <p:cNvSpPr>
            <a:spLocks noGrp="1"/>
          </p:cNvSpPr>
          <p:nvPr>
            <p:ph type="sldNum" sz="quarter" idx="12"/>
          </p:nvPr>
        </p:nvSpPr>
        <p:spPr/>
        <p:txBody>
          <a:bodyPr/>
          <a:lstStyle>
            <a:lvl1pPr>
              <a:defRPr/>
            </a:lvl1pPr>
          </a:lstStyle>
          <a:p>
            <a:fld id="{90A667EE-DA3E-4F6A-AA12-9922559DD4EC}" type="slidenum">
              <a:rPr lang="ko-KR" altLang="en-US"/>
              <a:pPr/>
              <a:t>‹#›</a:t>
            </a:fld>
            <a:endParaRPr lang="ko-KR" altLang="en-US"/>
          </a:p>
        </p:txBody>
      </p:sp>
    </p:spTree>
    <p:extLst>
      <p:ext uri="{BB962C8B-B14F-4D97-AF65-F5344CB8AC3E}">
        <p14:creationId xmlns:p14="http://schemas.microsoft.com/office/powerpoint/2010/main" val="13174632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3">
            <a:extLst>
              <a:ext uri="{FF2B5EF4-FFF2-40B4-BE49-F238E27FC236}">
                <a16:creationId xmlns:a16="http://schemas.microsoft.com/office/drawing/2014/main" id="{7C4C15E4-F98E-4E7B-8DF9-F7AA0763CF97}"/>
              </a:ext>
            </a:extLst>
          </p:cNvPr>
          <p:cNvSpPr>
            <a:spLocks noGrp="1"/>
          </p:cNvSpPr>
          <p:nvPr>
            <p:ph type="dt" sz="half" idx="10"/>
          </p:nvPr>
        </p:nvSpPr>
        <p:spPr/>
        <p:txBody>
          <a:bodyPr/>
          <a:lstStyle>
            <a:lvl1pPr>
              <a:defRPr/>
            </a:lvl1pPr>
          </a:lstStyle>
          <a:p>
            <a:pPr>
              <a:defRPr/>
            </a:pPr>
            <a:fld id="{776A68F3-E931-42C8-A819-1310D3392106}" type="datetimeFigureOut">
              <a:rPr lang="ko-KR" altLang="en-US"/>
              <a:pPr>
                <a:defRPr/>
              </a:pPr>
              <a:t>2023-04-26</a:t>
            </a:fld>
            <a:endParaRPr lang="ko-KR" altLang="en-US"/>
          </a:p>
        </p:txBody>
      </p:sp>
      <p:sp>
        <p:nvSpPr>
          <p:cNvPr id="8" name="바닥글 개체 틀 4">
            <a:extLst>
              <a:ext uri="{FF2B5EF4-FFF2-40B4-BE49-F238E27FC236}">
                <a16:creationId xmlns:a16="http://schemas.microsoft.com/office/drawing/2014/main" id="{8C1EAD11-BD86-49C5-BAFC-E6BC01967577}"/>
              </a:ext>
            </a:extLst>
          </p:cNvPr>
          <p:cNvSpPr>
            <a:spLocks noGrp="1"/>
          </p:cNvSpPr>
          <p:nvPr>
            <p:ph type="ftr" sz="quarter" idx="11"/>
          </p:nvPr>
        </p:nvSpPr>
        <p:spPr/>
        <p:txBody>
          <a:bodyPr/>
          <a:lstStyle>
            <a:lvl1pPr>
              <a:defRPr/>
            </a:lvl1pPr>
          </a:lstStyle>
          <a:p>
            <a:pPr>
              <a:defRPr/>
            </a:pPr>
            <a:endParaRPr lang="ko-KR" altLang="en-US"/>
          </a:p>
        </p:txBody>
      </p:sp>
      <p:sp>
        <p:nvSpPr>
          <p:cNvPr id="9" name="슬라이드 번호 개체 틀 5">
            <a:extLst>
              <a:ext uri="{FF2B5EF4-FFF2-40B4-BE49-F238E27FC236}">
                <a16:creationId xmlns:a16="http://schemas.microsoft.com/office/drawing/2014/main" id="{15558099-5F9C-4A29-8C41-D05D319281A0}"/>
              </a:ext>
            </a:extLst>
          </p:cNvPr>
          <p:cNvSpPr>
            <a:spLocks noGrp="1"/>
          </p:cNvSpPr>
          <p:nvPr>
            <p:ph type="sldNum" sz="quarter" idx="12"/>
          </p:nvPr>
        </p:nvSpPr>
        <p:spPr/>
        <p:txBody>
          <a:bodyPr/>
          <a:lstStyle>
            <a:lvl1pPr>
              <a:defRPr/>
            </a:lvl1pPr>
          </a:lstStyle>
          <a:p>
            <a:fld id="{7FEB144C-3323-4D26-85C3-E9AC315A40FA}" type="slidenum">
              <a:rPr lang="ko-KR" altLang="en-US"/>
              <a:pPr/>
              <a:t>‹#›</a:t>
            </a:fld>
            <a:endParaRPr lang="ko-KR" altLang="en-US"/>
          </a:p>
        </p:txBody>
      </p:sp>
    </p:spTree>
    <p:extLst>
      <p:ext uri="{BB962C8B-B14F-4D97-AF65-F5344CB8AC3E}">
        <p14:creationId xmlns:p14="http://schemas.microsoft.com/office/powerpoint/2010/main" val="1594744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a:t>마스터 제목 스타일 편집</a:t>
            </a:r>
          </a:p>
        </p:txBody>
      </p:sp>
      <p:sp>
        <p:nvSpPr>
          <p:cNvPr id="3" name="내용 개체 틀 2"/>
          <p:cNvSpPr>
            <a:spLocks noGrp="1"/>
          </p:cNvSpPr>
          <p:nvPr>
            <p:ph idx="1"/>
          </p:nvPr>
        </p:nvSpPr>
        <p:spPr>
          <a:xfrm>
            <a:off x="457200" y="1600200"/>
            <a:ext cx="8229600" cy="4525963"/>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5">
            <a:extLst>
              <a:ext uri="{FF2B5EF4-FFF2-40B4-BE49-F238E27FC236}">
                <a16:creationId xmlns:a16="http://schemas.microsoft.com/office/drawing/2014/main" id="{8133BF75-D63E-4016-8068-587C4F8D7927}"/>
              </a:ext>
            </a:extLst>
          </p:cNvPr>
          <p:cNvSpPr>
            <a:spLocks noGrp="1" noChangeArrowheads="1"/>
          </p:cNvSpPr>
          <p:nvPr>
            <p:ph type="sldNum" sz="quarter" idx="10"/>
          </p:nvPr>
        </p:nvSpPr>
        <p:spPr>
          <a:ln/>
        </p:spPr>
        <p:txBody>
          <a:bodyPr/>
          <a:lstStyle>
            <a:lvl1pPr>
              <a:defRPr/>
            </a:lvl1pPr>
          </a:lstStyle>
          <a:p>
            <a:fld id="{D6435910-FDC0-4AEC-90FB-8B74E346BECA}" type="slidenum">
              <a:rPr lang="en-US" altLang="ko-KR"/>
              <a:pPr/>
              <a:t>‹#›</a:t>
            </a:fld>
            <a:endParaRPr lang="en-US" altLang="ko-KR"/>
          </a:p>
        </p:txBody>
      </p:sp>
    </p:spTree>
    <p:extLst>
      <p:ext uri="{BB962C8B-B14F-4D97-AF65-F5344CB8AC3E}">
        <p14:creationId xmlns:p14="http://schemas.microsoft.com/office/powerpoint/2010/main" val="2499483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3">
            <a:extLst>
              <a:ext uri="{FF2B5EF4-FFF2-40B4-BE49-F238E27FC236}">
                <a16:creationId xmlns:a16="http://schemas.microsoft.com/office/drawing/2014/main" id="{D6C7DEEF-0911-4A6B-B30F-4A367A581B74}"/>
              </a:ext>
            </a:extLst>
          </p:cNvPr>
          <p:cNvSpPr>
            <a:spLocks noGrp="1"/>
          </p:cNvSpPr>
          <p:nvPr>
            <p:ph type="dt" sz="half" idx="10"/>
          </p:nvPr>
        </p:nvSpPr>
        <p:spPr/>
        <p:txBody>
          <a:bodyPr/>
          <a:lstStyle>
            <a:lvl1pPr>
              <a:defRPr/>
            </a:lvl1pPr>
          </a:lstStyle>
          <a:p>
            <a:pPr>
              <a:defRPr/>
            </a:pPr>
            <a:fld id="{F74E770A-8171-45E6-8B21-8DD282AD61FC}" type="datetimeFigureOut">
              <a:rPr lang="ko-KR" altLang="en-US"/>
              <a:pPr>
                <a:defRPr/>
              </a:pPr>
              <a:t>2023-04-26</a:t>
            </a:fld>
            <a:endParaRPr lang="ko-KR" altLang="en-US"/>
          </a:p>
        </p:txBody>
      </p:sp>
      <p:sp>
        <p:nvSpPr>
          <p:cNvPr id="4" name="바닥글 개체 틀 4">
            <a:extLst>
              <a:ext uri="{FF2B5EF4-FFF2-40B4-BE49-F238E27FC236}">
                <a16:creationId xmlns:a16="http://schemas.microsoft.com/office/drawing/2014/main" id="{2545EB91-994D-4F0A-80F5-0FC3FAAB1CA6}"/>
              </a:ext>
            </a:extLst>
          </p:cNvPr>
          <p:cNvSpPr>
            <a:spLocks noGrp="1"/>
          </p:cNvSpPr>
          <p:nvPr>
            <p:ph type="ftr" sz="quarter" idx="11"/>
          </p:nvPr>
        </p:nvSpPr>
        <p:spPr/>
        <p:txBody>
          <a:bodyPr/>
          <a:lstStyle>
            <a:lvl1pPr>
              <a:defRPr/>
            </a:lvl1pPr>
          </a:lstStyle>
          <a:p>
            <a:pPr>
              <a:defRPr/>
            </a:pPr>
            <a:endParaRPr lang="ko-KR" altLang="en-US"/>
          </a:p>
        </p:txBody>
      </p:sp>
      <p:sp>
        <p:nvSpPr>
          <p:cNvPr id="5" name="슬라이드 번호 개체 틀 5">
            <a:extLst>
              <a:ext uri="{FF2B5EF4-FFF2-40B4-BE49-F238E27FC236}">
                <a16:creationId xmlns:a16="http://schemas.microsoft.com/office/drawing/2014/main" id="{DBC9C756-8C77-456E-B79E-B4F0DF160842}"/>
              </a:ext>
            </a:extLst>
          </p:cNvPr>
          <p:cNvSpPr>
            <a:spLocks noGrp="1"/>
          </p:cNvSpPr>
          <p:nvPr>
            <p:ph type="sldNum" sz="quarter" idx="12"/>
          </p:nvPr>
        </p:nvSpPr>
        <p:spPr/>
        <p:txBody>
          <a:bodyPr/>
          <a:lstStyle>
            <a:lvl1pPr>
              <a:defRPr/>
            </a:lvl1pPr>
          </a:lstStyle>
          <a:p>
            <a:fld id="{498B0ADD-1AE1-4281-AD37-78EC3D80DEA4}" type="slidenum">
              <a:rPr lang="ko-KR" altLang="en-US"/>
              <a:pPr/>
              <a:t>‹#›</a:t>
            </a:fld>
            <a:endParaRPr lang="ko-KR" altLang="en-US"/>
          </a:p>
        </p:txBody>
      </p:sp>
    </p:spTree>
    <p:extLst>
      <p:ext uri="{BB962C8B-B14F-4D97-AF65-F5344CB8AC3E}">
        <p14:creationId xmlns:p14="http://schemas.microsoft.com/office/powerpoint/2010/main" val="42946763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a:extLst>
              <a:ext uri="{FF2B5EF4-FFF2-40B4-BE49-F238E27FC236}">
                <a16:creationId xmlns:a16="http://schemas.microsoft.com/office/drawing/2014/main" id="{6577F971-CEE4-4315-8181-96CEE4B52EA0}"/>
              </a:ext>
            </a:extLst>
          </p:cNvPr>
          <p:cNvSpPr>
            <a:spLocks noGrp="1"/>
          </p:cNvSpPr>
          <p:nvPr>
            <p:ph type="dt" sz="half" idx="10"/>
          </p:nvPr>
        </p:nvSpPr>
        <p:spPr/>
        <p:txBody>
          <a:bodyPr/>
          <a:lstStyle>
            <a:lvl1pPr>
              <a:defRPr/>
            </a:lvl1pPr>
          </a:lstStyle>
          <a:p>
            <a:pPr>
              <a:defRPr/>
            </a:pPr>
            <a:fld id="{968098CC-1B0D-41F8-B3DF-0278D9F7FAEF}" type="datetimeFigureOut">
              <a:rPr lang="ko-KR" altLang="en-US"/>
              <a:pPr>
                <a:defRPr/>
              </a:pPr>
              <a:t>2023-04-26</a:t>
            </a:fld>
            <a:endParaRPr lang="ko-KR" altLang="en-US"/>
          </a:p>
        </p:txBody>
      </p:sp>
      <p:sp>
        <p:nvSpPr>
          <p:cNvPr id="3" name="바닥글 개체 틀 4">
            <a:extLst>
              <a:ext uri="{FF2B5EF4-FFF2-40B4-BE49-F238E27FC236}">
                <a16:creationId xmlns:a16="http://schemas.microsoft.com/office/drawing/2014/main" id="{FCEC619F-EE63-4DC1-BEDB-0EE4821953DD}"/>
              </a:ext>
            </a:extLst>
          </p:cNvPr>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a:extLst>
              <a:ext uri="{FF2B5EF4-FFF2-40B4-BE49-F238E27FC236}">
                <a16:creationId xmlns:a16="http://schemas.microsoft.com/office/drawing/2014/main" id="{2F17E189-470B-4758-9CB6-2C7674392633}"/>
              </a:ext>
            </a:extLst>
          </p:cNvPr>
          <p:cNvSpPr>
            <a:spLocks noGrp="1"/>
          </p:cNvSpPr>
          <p:nvPr>
            <p:ph type="sldNum" sz="quarter" idx="12"/>
          </p:nvPr>
        </p:nvSpPr>
        <p:spPr/>
        <p:txBody>
          <a:bodyPr/>
          <a:lstStyle>
            <a:lvl1pPr>
              <a:defRPr/>
            </a:lvl1pPr>
          </a:lstStyle>
          <a:p>
            <a:fld id="{D568429A-0D23-4D6E-825A-190766CFA336}" type="slidenum">
              <a:rPr lang="ko-KR" altLang="en-US"/>
              <a:pPr/>
              <a:t>‹#›</a:t>
            </a:fld>
            <a:endParaRPr lang="ko-KR" altLang="en-US"/>
          </a:p>
        </p:txBody>
      </p:sp>
    </p:spTree>
    <p:extLst>
      <p:ext uri="{BB962C8B-B14F-4D97-AF65-F5344CB8AC3E}">
        <p14:creationId xmlns:p14="http://schemas.microsoft.com/office/powerpoint/2010/main" val="13427479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a:extLst>
              <a:ext uri="{FF2B5EF4-FFF2-40B4-BE49-F238E27FC236}">
                <a16:creationId xmlns:a16="http://schemas.microsoft.com/office/drawing/2014/main" id="{D94E5034-52B9-4E6A-A05A-9CD163B0FB24}"/>
              </a:ext>
            </a:extLst>
          </p:cNvPr>
          <p:cNvSpPr>
            <a:spLocks noGrp="1"/>
          </p:cNvSpPr>
          <p:nvPr>
            <p:ph type="dt" sz="half" idx="10"/>
          </p:nvPr>
        </p:nvSpPr>
        <p:spPr/>
        <p:txBody>
          <a:bodyPr/>
          <a:lstStyle>
            <a:lvl1pPr>
              <a:defRPr/>
            </a:lvl1pPr>
          </a:lstStyle>
          <a:p>
            <a:pPr>
              <a:defRPr/>
            </a:pPr>
            <a:fld id="{A624B363-9017-42E7-A574-D6652456D8B6}" type="datetimeFigureOut">
              <a:rPr lang="ko-KR" altLang="en-US"/>
              <a:pPr>
                <a:defRPr/>
              </a:pPr>
              <a:t>2023-04-26</a:t>
            </a:fld>
            <a:endParaRPr lang="ko-KR" altLang="en-US"/>
          </a:p>
        </p:txBody>
      </p:sp>
      <p:sp>
        <p:nvSpPr>
          <p:cNvPr id="6" name="바닥글 개체 틀 4">
            <a:extLst>
              <a:ext uri="{FF2B5EF4-FFF2-40B4-BE49-F238E27FC236}">
                <a16:creationId xmlns:a16="http://schemas.microsoft.com/office/drawing/2014/main" id="{EF013F55-492A-4745-80A9-984C018CE903}"/>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BE560140-7061-4E29-BB1D-316A76082BCE}"/>
              </a:ext>
            </a:extLst>
          </p:cNvPr>
          <p:cNvSpPr>
            <a:spLocks noGrp="1"/>
          </p:cNvSpPr>
          <p:nvPr>
            <p:ph type="sldNum" sz="quarter" idx="12"/>
          </p:nvPr>
        </p:nvSpPr>
        <p:spPr/>
        <p:txBody>
          <a:bodyPr/>
          <a:lstStyle>
            <a:lvl1pPr>
              <a:defRPr/>
            </a:lvl1pPr>
          </a:lstStyle>
          <a:p>
            <a:fld id="{8FF38FB0-EDD6-4366-BC6D-A8C65D037F3D}" type="slidenum">
              <a:rPr lang="ko-KR" altLang="en-US"/>
              <a:pPr/>
              <a:t>‹#›</a:t>
            </a:fld>
            <a:endParaRPr lang="ko-KR" altLang="en-US"/>
          </a:p>
        </p:txBody>
      </p:sp>
    </p:spTree>
    <p:extLst>
      <p:ext uri="{BB962C8B-B14F-4D97-AF65-F5344CB8AC3E}">
        <p14:creationId xmlns:p14="http://schemas.microsoft.com/office/powerpoint/2010/main" val="34824747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a:extLst>
              <a:ext uri="{FF2B5EF4-FFF2-40B4-BE49-F238E27FC236}">
                <a16:creationId xmlns:a16="http://schemas.microsoft.com/office/drawing/2014/main" id="{F6C6DA62-576C-49EE-ABB5-8B7E4ACF673A}"/>
              </a:ext>
            </a:extLst>
          </p:cNvPr>
          <p:cNvSpPr>
            <a:spLocks noGrp="1"/>
          </p:cNvSpPr>
          <p:nvPr>
            <p:ph type="dt" sz="half" idx="10"/>
          </p:nvPr>
        </p:nvSpPr>
        <p:spPr/>
        <p:txBody>
          <a:bodyPr/>
          <a:lstStyle>
            <a:lvl1pPr>
              <a:defRPr/>
            </a:lvl1pPr>
          </a:lstStyle>
          <a:p>
            <a:pPr>
              <a:defRPr/>
            </a:pPr>
            <a:fld id="{E23E8F74-2840-4507-8C65-99E5BA0532AB}" type="datetimeFigureOut">
              <a:rPr lang="ko-KR" altLang="en-US"/>
              <a:pPr>
                <a:defRPr/>
              </a:pPr>
              <a:t>2023-04-26</a:t>
            </a:fld>
            <a:endParaRPr lang="ko-KR" altLang="en-US"/>
          </a:p>
        </p:txBody>
      </p:sp>
      <p:sp>
        <p:nvSpPr>
          <p:cNvPr id="6" name="바닥글 개체 틀 4">
            <a:extLst>
              <a:ext uri="{FF2B5EF4-FFF2-40B4-BE49-F238E27FC236}">
                <a16:creationId xmlns:a16="http://schemas.microsoft.com/office/drawing/2014/main" id="{DA199C0D-C19F-47E5-A498-401F7D5AB65D}"/>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7F6E38F1-4FBA-43A1-B811-1E54DD36FB8F}"/>
              </a:ext>
            </a:extLst>
          </p:cNvPr>
          <p:cNvSpPr>
            <a:spLocks noGrp="1"/>
          </p:cNvSpPr>
          <p:nvPr>
            <p:ph type="sldNum" sz="quarter" idx="12"/>
          </p:nvPr>
        </p:nvSpPr>
        <p:spPr/>
        <p:txBody>
          <a:bodyPr/>
          <a:lstStyle>
            <a:lvl1pPr>
              <a:defRPr/>
            </a:lvl1pPr>
          </a:lstStyle>
          <a:p>
            <a:fld id="{F9FD9290-3143-4698-8009-C5C2D64CFAED}" type="slidenum">
              <a:rPr lang="ko-KR" altLang="en-US"/>
              <a:pPr/>
              <a:t>‹#›</a:t>
            </a:fld>
            <a:endParaRPr lang="ko-KR" altLang="en-US"/>
          </a:p>
        </p:txBody>
      </p:sp>
    </p:spTree>
    <p:extLst>
      <p:ext uri="{BB962C8B-B14F-4D97-AF65-F5344CB8AC3E}">
        <p14:creationId xmlns:p14="http://schemas.microsoft.com/office/powerpoint/2010/main" val="37020802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A0DFACB1-C297-42D0-83B6-7F2D6C2BD9B4}"/>
              </a:ext>
            </a:extLst>
          </p:cNvPr>
          <p:cNvSpPr>
            <a:spLocks noGrp="1"/>
          </p:cNvSpPr>
          <p:nvPr>
            <p:ph type="dt" sz="half" idx="10"/>
          </p:nvPr>
        </p:nvSpPr>
        <p:spPr/>
        <p:txBody>
          <a:bodyPr/>
          <a:lstStyle>
            <a:lvl1pPr>
              <a:defRPr/>
            </a:lvl1pPr>
          </a:lstStyle>
          <a:p>
            <a:pPr>
              <a:defRPr/>
            </a:pPr>
            <a:fld id="{A6B64D06-F069-4F93-A640-B89DA47D754B}" type="datetimeFigureOut">
              <a:rPr lang="ko-KR" altLang="en-US"/>
              <a:pPr>
                <a:defRPr/>
              </a:pPr>
              <a:t>2023-04-26</a:t>
            </a:fld>
            <a:endParaRPr lang="ko-KR" altLang="en-US"/>
          </a:p>
        </p:txBody>
      </p:sp>
      <p:sp>
        <p:nvSpPr>
          <p:cNvPr id="5" name="바닥글 개체 틀 4">
            <a:extLst>
              <a:ext uri="{FF2B5EF4-FFF2-40B4-BE49-F238E27FC236}">
                <a16:creationId xmlns:a16="http://schemas.microsoft.com/office/drawing/2014/main" id="{8DE95F5B-DB4D-4390-ABF4-C35AE73D4E85}"/>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4D025E5E-2694-4F55-9313-899CAA2EFC23}"/>
              </a:ext>
            </a:extLst>
          </p:cNvPr>
          <p:cNvSpPr>
            <a:spLocks noGrp="1"/>
          </p:cNvSpPr>
          <p:nvPr>
            <p:ph type="sldNum" sz="quarter" idx="12"/>
          </p:nvPr>
        </p:nvSpPr>
        <p:spPr/>
        <p:txBody>
          <a:bodyPr/>
          <a:lstStyle>
            <a:lvl1pPr>
              <a:defRPr/>
            </a:lvl1pPr>
          </a:lstStyle>
          <a:p>
            <a:fld id="{565A2000-0C44-4664-8BCA-41666AB23942}" type="slidenum">
              <a:rPr lang="ko-KR" altLang="en-US"/>
              <a:pPr/>
              <a:t>‹#›</a:t>
            </a:fld>
            <a:endParaRPr lang="ko-KR" altLang="en-US"/>
          </a:p>
        </p:txBody>
      </p:sp>
    </p:spTree>
    <p:extLst>
      <p:ext uri="{BB962C8B-B14F-4D97-AF65-F5344CB8AC3E}">
        <p14:creationId xmlns:p14="http://schemas.microsoft.com/office/powerpoint/2010/main" val="34944379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508F4250-B509-4550-BC16-E6E04C08F5B1}"/>
              </a:ext>
            </a:extLst>
          </p:cNvPr>
          <p:cNvSpPr>
            <a:spLocks noGrp="1"/>
          </p:cNvSpPr>
          <p:nvPr>
            <p:ph type="dt" sz="half" idx="10"/>
          </p:nvPr>
        </p:nvSpPr>
        <p:spPr/>
        <p:txBody>
          <a:bodyPr/>
          <a:lstStyle>
            <a:lvl1pPr>
              <a:defRPr/>
            </a:lvl1pPr>
          </a:lstStyle>
          <a:p>
            <a:pPr>
              <a:defRPr/>
            </a:pPr>
            <a:fld id="{801CB17C-9D6D-459C-8467-BEE3B9A0F592}" type="datetimeFigureOut">
              <a:rPr lang="ko-KR" altLang="en-US"/>
              <a:pPr>
                <a:defRPr/>
              </a:pPr>
              <a:t>2023-04-26</a:t>
            </a:fld>
            <a:endParaRPr lang="ko-KR" altLang="en-US"/>
          </a:p>
        </p:txBody>
      </p:sp>
      <p:sp>
        <p:nvSpPr>
          <p:cNvPr id="5" name="바닥글 개체 틀 4">
            <a:extLst>
              <a:ext uri="{FF2B5EF4-FFF2-40B4-BE49-F238E27FC236}">
                <a16:creationId xmlns:a16="http://schemas.microsoft.com/office/drawing/2014/main" id="{972D453B-B66B-4747-9A06-80D9D3B4F3B2}"/>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01598C7F-ADB2-4BE1-BC6B-7FA1041B0D09}"/>
              </a:ext>
            </a:extLst>
          </p:cNvPr>
          <p:cNvSpPr>
            <a:spLocks noGrp="1"/>
          </p:cNvSpPr>
          <p:nvPr>
            <p:ph type="sldNum" sz="quarter" idx="12"/>
          </p:nvPr>
        </p:nvSpPr>
        <p:spPr/>
        <p:txBody>
          <a:bodyPr/>
          <a:lstStyle>
            <a:lvl1pPr>
              <a:defRPr/>
            </a:lvl1pPr>
          </a:lstStyle>
          <a:p>
            <a:fld id="{86D5F9B2-0B7D-47CA-AAE1-D29091BC284D}" type="slidenum">
              <a:rPr lang="ko-KR" altLang="en-US"/>
              <a:pPr/>
              <a:t>‹#›</a:t>
            </a:fld>
            <a:endParaRPr lang="ko-KR" altLang="en-US"/>
          </a:p>
        </p:txBody>
      </p:sp>
    </p:spTree>
    <p:extLst>
      <p:ext uri="{BB962C8B-B14F-4D97-AF65-F5344CB8AC3E}">
        <p14:creationId xmlns:p14="http://schemas.microsoft.com/office/powerpoint/2010/main" val="9773552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a:extLst>
              <a:ext uri="{FF2B5EF4-FFF2-40B4-BE49-F238E27FC236}">
                <a16:creationId xmlns:a16="http://schemas.microsoft.com/office/drawing/2014/main" id="{57247707-EF40-4ADE-B668-CD2C84A24B83}"/>
              </a:ext>
            </a:extLst>
          </p:cNvPr>
          <p:cNvSpPr>
            <a:spLocks noGrp="1"/>
          </p:cNvSpPr>
          <p:nvPr>
            <p:ph type="dt" sz="half" idx="10"/>
          </p:nvPr>
        </p:nvSpPr>
        <p:spPr/>
        <p:txBody>
          <a:bodyPr/>
          <a:lstStyle>
            <a:lvl1pPr>
              <a:defRPr/>
            </a:lvl1pPr>
          </a:lstStyle>
          <a:p>
            <a:pPr>
              <a:defRPr/>
            </a:pPr>
            <a:fld id="{9D8854B0-0F6C-4669-941A-2F5F4EC97F78}" type="datetimeFigureOut">
              <a:rPr lang="ko-KR" altLang="en-US"/>
              <a:pPr>
                <a:defRPr/>
              </a:pPr>
              <a:t>2023-04-26</a:t>
            </a:fld>
            <a:endParaRPr lang="ko-KR" altLang="en-US"/>
          </a:p>
        </p:txBody>
      </p:sp>
      <p:sp>
        <p:nvSpPr>
          <p:cNvPr id="5" name="바닥글 개체 틀 4">
            <a:extLst>
              <a:ext uri="{FF2B5EF4-FFF2-40B4-BE49-F238E27FC236}">
                <a16:creationId xmlns:a16="http://schemas.microsoft.com/office/drawing/2014/main" id="{E4AB2D78-747E-4ED8-B103-6BCA14F0C539}"/>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35429A26-6684-4778-AC31-4E224B3296AE}"/>
              </a:ext>
            </a:extLst>
          </p:cNvPr>
          <p:cNvSpPr>
            <a:spLocks noGrp="1"/>
          </p:cNvSpPr>
          <p:nvPr>
            <p:ph type="sldNum" sz="quarter" idx="12"/>
          </p:nvPr>
        </p:nvSpPr>
        <p:spPr/>
        <p:txBody>
          <a:bodyPr/>
          <a:lstStyle>
            <a:lvl1pPr>
              <a:defRPr/>
            </a:lvl1pPr>
          </a:lstStyle>
          <a:p>
            <a:fld id="{A3C3BA0D-5557-47A3-AC4A-B0A79F56FC0A}" type="slidenum">
              <a:rPr lang="ko-KR" altLang="en-US"/>
              <a:pPr/>
              <a:t>‹#›</a:t>
            </a:fld>
            <a:endParaRPr lang="ko-KR" altLang="en-US"/>
          </a:p>
        </p:txBody>
      </p:sp>
    </p:spTree>
    <p:extLst>
      <p:ext uri="{BB962C8B-B14F-4D97-AF65-F5344CB8AC3E}">
        <p14:creationId xmlns:p14="http://schemas.microsoft.com/office/powerpoint/2010/main" val="12835210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B37E006-20E8-4F5F-9449-6B2C7605D21A}"/>
              </a:ext>
            </a:extLst>
          </p:cNvPr>
          <p:cNvSpPr>
            <a:spLocks noGrp="1"/>
          </p:cNvSpPr>
          <p:nvPr>
            <p:ph type="dt" sz="half" idx="10"/>
          </p:nvPr>
        </p:nvSpPr>
        <p:spPr/>
        <p:txBody>
          <a:bodyPr/>
          <a:lstStyle>
            <a:lvl1pPr>
              <a:defRPr/>
            </a:lvl1pPr>
          </a:lstStyle>
          <a:p>
            <a:pPr>
              <a:defRPr/>
            </a:pPr>
            <a:fld id="{AAC66B32-59C7-4305-8814-4D0660B2266D}" type="datetimeFigureOut">
              <a:rPr lang="ko-KR" altLang="en-US"/>
              <a:pPr>
                <a:defRPr/>
              </a:pPr>
              <a:t>2023-04-26</a:t>
            </a:fld>
            <a:endParaRPr lang="ko-KR" altLang="en-US"/>
          </a:p>
        </p:txBody>
      </p:sp>
      <p:sp>
        <p:nvSpPr>
          <p:cNvPr id="5" name="바닥글 개체 틀 4">
            <a:extLst>
              <a:ext uri="{FF2B5EF4-FFF2-40B4-BE49-F238E27FC236}">
                <a16:creationId xmlns:a16="http://schemas.microsoft.com/office/drawing/2014/main" id="{F199D268-47DB-4DAB-AA15-1D2D9193E3A8}"/>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5172732F-0028-4D54-BF9B-EFC2ED88978A}"/>
              </a:ext>
            </a:extLst>
          </p:cNvPr>
          <p:cNvSpPr>
            <a:spLocks noGrp="1"/>
          </p:cNvSpPr>
          <p:nvPr>
            <p:ph type="sldNum" sz="quarter" idx="12"/>
          </p:nvPr>
        </p:nvSpPr>
        <p:spPr/>
        <p:txBody>
          <a:bodyPr/>
          <a:lstStyle>
            <a:lvl1pPr>
              <a:defRPr/>
            </a:lvl1pPr>
          </a:lstStyle>
          <a:p>
            <a:fld id="{CEB0FAAE-F7C7-410C-A008-1A8CF030E3B4}" type="slidenum">
              <a:rPr lang="ko-KR" altLang="en-US"/>
              <a:pPr/>
              <a:t>‹#›</a:t>
            </a:fld>
            <a:endParaRPr lang="ko-KR" altLang="en-US"/>
          </a:p>
        </p:txBody>
      </p:sp>
    </p:spTree>
    <p:extLst>
      <p:ext uri="{BB962C8B-B14F-4D97-AF65-F5344CB8AC3E}">
        <p14:creationId xmlns:p14="http://schemas.microsoft.com/office/powerpoint/2010/main" val="41569670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a:extLst>
              <a:ext uri="{FF2B5EF4-FFF2-40B4-BE49-F238E27FC236}">
                <a16:creationId xmlns:a16="http://schemas.microsoft.com/office/drawing/2014/main" id="{A36C61F5-57B6-445E-BCEE-475A6A15F323}"/>
              </a:ext>
            </a:extLst>
          </p:cNvPr>
          <p:cNvSpPr>
            <a:spLocks noGrp="1"/>
          </p:cNvSpPr>
          <p:nvPr>
            <p:ph type="dt" sz="half" idx="10"/>
          </p:nvPr>
        </p:nvSpPr>
        <p:spPr/>
        <p:txBody>
          <a:bodyPr/>
          <a:lstStyle>
            <a:lvl1pPr>
              <a:defRPr/>
            </a:lvl1pPr>
          </a:lstStyle>
          <a:p>
            <a:pPr>
              <a:defRPr/>
            </a:pPr>
            <a:fld id="{A6494D26-0E3E-4FD2-A699-53E33A1E1B9B}" type="datetimeFigureOut">
              <a:rPr lang="ko-KR" altLang="en-US"/>
              <a:pPr>
                <a:defRPr/>
              </a:pPr>
              <a:t>2023-04-26</a:t>
            </a:fld>
            <a:endParaRPr lang="ko-KR" altLang="en-US"/>
          </a:p>
        </p:txBody>
      </p:sp>
      <p:sp>
        <p:nvSpPr>
          <p:cNvPr id="5" name="바닥글 개체 틀 4">
            <a:extLst>
              <a:ext uri="{FF2B5EF4-FFF2-40B4-BE49-F238E27FC236}">
                <a16:creationId xmlns:a16="http://schemas.microsoft.com/office/drawing/2014/main" id="{EDB3C264-EBD5-4F47-B874-88AE7CCF73DA}"/>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006F3DCA-C1BF-4FB9-B8C2-CFA617002819}"/>
              </a:ext>
            </a:extLst>
          </p:cNvPr>
          <p:cNvSpPr>
            <a:spLocks noGrp="1"/>
          </p:cNvSpPr>
          <p:nvPr>
            <p:ph type="sldNum" sz="quarter" idx="12"/>
          </p:nvPr>
        </p:nvSpPr>
        <p:spPr/>
        <p:txBody>
          <a:bodyPr/>
          <a:lstStyle>
            <a:lvl1pPr>
              <a:defRPr/>
            </a:lvl1pPr>
          </a:lstStyle>
          <a:p>
            <a:fld id="{1CD0EC28-2178-4AED-960E-B9ECB15C1963}" type="slidenum">
              <a:rPr lang="ko-KR" altLang="en-US"/>
              <a:pPr/>
              <a:t>‹#›</a:t>
            </a:fld>
            <a:endParaRPr lang="ko-KR" altLang="en-US"/>
          </a:p>
        </p:txBody>
      </p:sp>
    </p:spTree>
    <p:extLst>
      <p:ext uri="{BB962C8B-B14F-4D97-AF65-F5344CB8AC3E}">
        <p14:creationId xmlns:p14="http://schemas.microsoft.com/office/powerpoint/2010/main" val="9309700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3">
            <a:extLst>
              <a:ext uri="{FF2B5EF4-FFF2-40B4-BE49-F238E27FC236}">
                <a16:creationId xmlns:a16="http://schemas.microsoft.com/office/drawing/2014/main" id="{E15DCAEB-E5C7-4EF9-9D90-EC1B651B9A7F}"/>
              </a:ext>
            </a:extLst>
          </p:cNvPr>
          <p:cNvSpPr>
            <a:spLocks noGrp="1"/>
          </p:cNvSpPr>
          <p:nvPr>
            <p:ph type="dt" sz="half" idx="10"/>
          </p:nvPr>
        </p:nvSpPr>
        <p:spPr/>
        <p:txBody>
          <a:bodyPr/>
          <a:lstStyle>
            <a:lvl1pPr>
              <a:defRPr/>
            </a:lvl1pPr>
          </a:lstStyle>
          <a:p>
            <a:pPr>
              <a:defRPr/>
            </a:pPr>
            <a:fld id="{B2E8E41F-8209-4126-90F5-BC491E797F6C}" type="datetimeFigureOut">
              <a:rPr lang="ko-KR" altLang="en-US"/>
              <a:pPr>
                <a:defRPr/>
              </a:pPr>
              <a:t>2023-04-26</a:t>
            </a:fld>
            <a:endParaRPr lang="ko-KR" altLang="en-US"/>
          </a:p>
        </p:txBody>
      </p:sp>
      <p:sp>
        <p:nvSpPr>
          <p:cNvPr id="6" name="바닥글 개체 틀 4">
            <a:extLst>
              <a:ext uri="{FF2B5EF4-FFF2-40B4-BE49-F238E27FC236}">
                <a16:creationId xmlns:a16="http://schemas.microsoft.com/office/drawing/2014/main" id="{8427CDE3-3483-4C79-9939-AAF390EE116E}"/>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579620C5-162A-4F6E-8C03-5BB6412A16B4}"/>
              </a:ext>
            </a:extLst>
          </p:cNvPr>
          <p:cNvSpPr>
            <a:spLocks noGrp="1"/>
          </p:cNvSpPr>
          <p:nvPr>
            <p:ph type="sldNum" sz="quarter" idx="12"/>
          </p:nvPr>
        </p:nvSpPr>
        <p:spPr/>
        <p:txBody>
          <a:bodyPr/>
          <a:lstStyle>
            <a:lvl1pPr>
              <a:defRPr/>
            </a:lvl1pPr>
          </a:lstStyle>
          <a:p>
            <a:fld id="{B4EF7075-43EF-4587-A8E6-5FD5C28431B3}" type="slidenum">
              <a:rPr lang="ko-KR" altLang="en-US"/>
              <a:pPr/>
              <a:t>‹#›</a:t>
            </a:fld>
            <a:endParaRPr lang="ko-KR" altLang="en-US"/>
          </a:p>
        </p:txBody>
      </p:sp>
    </p:spTree>
    <p:extLst>
      <p:ext uri="{BB962C8B-B14F-4D97-AF65-F5344CB8AC3E}">
        <p14:creationId xmlns:p14="http://schemas.microsoft.com/office/powerpoint/2010/main" val="2492941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4" name="Rectangle 5">
            <a:extLst>
              <a:ext uri="{FF2B5EF4-FFF2-40B4-BE49-F238E27FC236}">
                <a16:creationId xmlns:a16="http://schemas.microsoft.com/office/drawing/2014/main" id="{C0345830-933B-4EC4-872B-0643D0F79786}"/>
              </a:ext>
            </a:extLst>
          </p:cNvPr>
          <p:cNvSpPr>
            <a:spLocks noGrp="1" noChangeArrowheads="1"/>
          </p:cNvSpPr>
          <p:nvPr>
            <p:ph type="sldNum" sz="quarter" idx="10"/>
          </p:nvPr>
        </p:nvSpPr>
        <p:spPr>
          <a:ln/>
        </p:spPr>
        <p:txBody>
          <a:bodyPr/>
          <a:lstStyle>
            <a:lvl1pPr>
              <a:defRPr/>
            </a:lvl1pPr>
          </a:lstStyle>
          <a:p>
            <a:fld id="{240393AF-1DFE-4DDF-9B6C-5D69D0AB0F9A}" type="slidenum">
              <a:rPr lang="en-US" altLang="ko-KR"/>
              <a:pPr/>
              <a:t>‹#›</a:t>
            </a:fld>
            <a:endParaRPr lang="en-US" altLang="ko-KR"/>
          </a:p>
        </p:txBody>
      </p:sp>
    </p:spTree>
    <p:extLst>
      <p:ext uri="{BB962C8B-B14F-4D97-AF65-F5344CB8AC3E}">
        <p14:creationId xmlns:p14="http://schemas.microsoft.com/office/powerpoint/2010/main" val="14965051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3">
            <a:extLst>
              <a:ext uri="{FF2B5EF4-FFF2-40B4-BE49-F238E27FC236}">
                <a16:creationId xmlns:a16="http://schemas.microsoft.com/office/drawing/2014/main" id="{3B78A280-8525-4EED-80BA-8DDBAE8A839B}"/>
              </a:ext>
            </a:extLst>
          </p:cNvPr>
          <p:cNvSpPr>
            <a:spLocks noGrp="1"/>
          </p:cNvSpPr>
          <p:nvPr>
            <p:ph type="dt" sz="half" idx="10"/>
          </p:nvPr>
        </p:nvSpPr>
        <p:spPr/>
        <p:txBody>
          <a:bodyPr/>
          <a:lstStyle>
            <a:lvl1pPr>
              <a:defRPr/>
            </a:lvl1pPr>
          </a:lstStyle>
          <a:p>
            <a:pPr>
              <a:defRPr/>
            </a:pPr>
            <a:fld id="{CC8AD6B6-816A-4568-83F7-9AD3CED053FD}" type="datetimeFigureOut">
              <a:rPr lang="ko-KR" altLang="en-US"/>
              <a:pPr>
                <a:defRPr/>
              </a:pPr>
              <a:t>2023-04-26</a:t>
            </a:fld>
            <a:endParaRPr lang="ko-KR" altLang="en-US"/>
          </a:p>
        </p:txBody>
      </p:sp>
      <p:sp>
        <p:nvSpPr>
          <p:cNvPr id="8" name="바닥글 개체 틀 4">
            <a:extLst>
              <a:ext uri="{FF2B5EF4-FFF2-40B4-BE49-F238E27FC236}">
                <a16:creationId xmlns:a16="http://schemas.microsoft.com/office/drawing/2014/main" id="{C2AD5F64-340E-46EE-8BC6-93C919F225A5}"/>
              </a:ext>
            </a:extLst>
          </p:cNvPr>
          <p:cNvSpPr>
            <a:spLocks noGrp="1"/>
          </p:cNvSpPr>
          <p:nvPr>
            <p:ph type="ftr" sz="quarter" idx="11"/>
          </p:nvPr>
        </p:nvSpPr>
        <p:spPr/>
        <p:txBody>
          <a:bodyPr/>
          <a:lstStyle>
            <a:lvl1pPr>
              <a:defRPr/>
            </a:lvl1pPr>
          </a:lstStyle>
          <a:p>
            <a:pPr>
              <a:defRPr/>
            </a:pPr>
            <a:endParaRPr lang="ko-KR" altLang="en-US"/>
          </a:p>
        </p:txBody>
      </p:sp>
      <p:sp>
        <p:nvSpPr>
          <p:cNvPr id="9" name="슬라이드 번호 개체 틀 5">
            <a:extLst>
              <a:ext uri="{FF2B5EF4-FFF2-40B4-BE49-F238E27FC236}">
                <a16:creationId xmlns:a16="http://schemas.microsoft.com/office/drawing/2014/main" id="{D1DA427C-A98E-4273-9A32-D3779B07EA8B}"/>
              </a:ext>
            </a:extLst>
          </p:cNvPr>
          <p:cNvSpPr>
            <a:spLocks noGrp="1"/>
          </p:cNvSpPr>
          <p:nvPr>
            <p:ph type="sldNum" sz="quarter" idx="12"/>
          </p:nvPr>
        </p:nvSpPr>
        <p:spPr/>
        <p:txBody>
          <a:bodyPr/>
          <a:lstStyle>
            <a:lvl1pPr>
              <a:defRPr/>
            </a:lvl1pPr>
          </a:lstStyle>
          <a:p>
            <a:fld id="{76455422-57A3-41F0-A8A5-A55F83DDB0A3}" type="slidenum">
              <a:rPr lang="ko-KR" altLang="en-US"/>
              <a:pPr/>
              <a:t>‹#›</a:t>
            </a:fld>
            <a:endParaRPr lang="ko-KR" altLang="en-US"/>
          </a:p>
        </p:txBody>
      </p:sp>
    </p:spTree>
    <p:extLst>
      <p:ext uri="{BB962C8B-B14F-4D97-AF65-F5344CB8AC3E}">
        <p14:creationId xmlns:p14="http://schemas.microsoft.com/office/powerpoint/2010/main" val="9172859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3">
            <a:extLst>
              <a:ext uri="{FF2B5EF4-FFF2-40B4-BE49-F238E27FC236}">
                <a16:creationId xmlns:a16="http://schemas.microsoft.com/office/drawing/2014/main" id="{0A70ED8C-F77C-470B-94CB-E47E0DCA80F4}"/>
              </a:ext>
            </a:extLst>
          </p:cNvPr>
          <p:cNvSpPr>
            <a:spLocks noGrp="1"/>
          </p:cNvSpPr>
          <p:nvPr>
            <p:ph type="dt" sz="half" idx="10"/>
          </p:nvPr>
        </p:nvSpPr>
        <p:spPr/>
        <p:txBody>
          <a:bodyPr/>
          <a:lstStyle>
            <a:lvl1pPr>
              <a:defRPr/>
            </a:lvl1pPr>
          </a:lstStyle>
          <a:p>
            <a:pPr>
              <a:defRPr/>
            </a:pPr>
            <a:fld id="{CD3568E5-1C9F-4298-B813-E3403ABA30E4}" type="datetimeFigureOut">
              <a:rPr lang="ko-KR" altLang="en-US"/>
              <a:pPr>
                <a:defRPr/>
              </a:pPr>
              <a:t>2023-04-26</a:t>
            </a:fld>
            <a:endParaRPr lang="ko-KR" altLang="en-US"/>
          </a:p>
        </p:txBody>
      </p:sp>
      <p:sp>
        <p:nvSpPr>
          <p:cNvPr id="4" name="바닥글 개체 틀 4">
            <a:extLst>
              <a:ext uri="{FF2B5EF4-FFF2-40B4-BE49-F238E27FC236}">
                <a16:creationId xmlns:a16="http://schemas.microsoft.com/office/drawing/2014/main" id="{79BBA528-2B99-48A5-B6EE-759FEE0D1895}"/>
              </a:ext>
            </a:extLst>
          </p:cNvPr>
          <p:cNvSpPr>
            <a:spLocks noGrp="1"/>
          </p:cNvSpPr>
          <p:nvPr>
            <p:ph type="ftr" sz="quarter" idx="11"/>
          </p:nvPr>
        </p:nvSpPr>
        <p:spPr/>
        <p:txBody>
          <a:bodyPr/>
          <a:lstStyle>
            <a:lvl1pPr>
              <a:defRPr/>
            </a:lvl1pPr>
          </a:lstStyle>
          <a:p>
            <a:pPr>
              <a:defRPr/>
            </a:pPr>
            <a:endParaRPr lang="ko-KR" altLang="en-US"/>
          </a:p>
        </p:txBody>
      </p:sp>
      <p:sp>
        <p:nvSpPr>
          <p:cNvPr id="5" name="슬라이드 번호 개체 틀 5">
            <a:extLst>
              <a:ext uri="{FF2B5EF4-FFF2-40B4-BE49-F238E27FC236}">
                <a16:creationId xmlns:a16="http://schemas.microsoft.com/office/drawing/2014/main" id="{EC610377-6F40-45A8-864D-851EA0089532}"/>
              </a:ext>
            </a:extLst>
          </p:cNvPr>
          <p:cNvSpPr>
            <a:spLocks noGrp="1"/>
          </p:cNvSpPr>
          <p:nvPr>
            <p:ph type="sldNum" sz="quarter" idx="12"/>
          </p:nvPr>
        </p:nvSpPr>
        <p:spPr/>
        <p:txBody>
          <a:bodyPr/>
          <a:lstStyle>
            <a:lvl1pPr>
              <a:defRPr/>
            </a:lvl1pPr>
          </a:lstStyle>
          <a:p>
            <a:fld id="{8CC9CCE9-C8E4-4DF0-968B-4124BBEF457B}" type="slidenum">
              <a:rPr lang="ko-KR" altLang="en-US"/>
              <a:pPr/>
              <a:t>‹#›</a:t>
            </a:fld>
            <a:endParaRPr lang="ko-KR" altLang="en-US"/>
          </a:p>
        </p:txBody>
      </p:sp>
    </p:spTree>
    <p:extLst>
      <p:ext uri="{BB962C8B-B14F-4D97-AF65-F5344CB8AC3E}">
        <p14:creationId xmlns:p14="http://schemas.microsoft.com/office/powerpoint/2010/main" val="35298152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a:extLst>
              <a:ext uri="{FF2B5EF4-FFF2-40B4-BE49-F238E27FC236}">
                <a16:creationId xmlns:a16="http://schemas.microsoft.com/office/drawing/2014/main" id="{FF1D1269-99CA-4A80-80EA-940602E208D6}"/>
              </a:ext>
            </a:extLst>
          </p:cNvPr>
          <p:cNvSpPr>
            <a:spLocks noGrp="1"/>
          </p:cNvSpPr>
          <p:nvPr>
            <p:ph type="dt" sz="half" idx="10"/>
          </p:nvPr>
        </p:nvSpPr>
        <p:spPr/>
        <p:txBody>
          <a:bodyPr/>
          <a:lstStyle>
            <a:lvl1pPr>
              <a:defRPr/>
            </a:lvl1pPr>
          </a:lstStyle>
          <a:p>
            <a:pPr>
              <a:defRPr/>
            </a:pPr>
            <a:fld id="{FE5F3874-391F-4A50-A6D7-DD29EF5D0CF5}" type="datetimeFigureOut">
              <a:rPr lang="ko-KR" altLang="en-US"/>
              <a:pPr>
                <a:defRPr/>
              </a:pPr>
              <a:t>2023-04-26</a:t>
            </a:fld>
            <a:endParaRPr lang="ko-KR" altLang="en-US"/>
          </a:p>
        </p:txBody>
      </p:sp>
      <p:sp>
        <p:nvSpPr>
          <p:cNvPr id="3" name="바닥글 개체 틀 4">
            <a:extLst>
              <a:ext uri="{FF2B5EF4-FFF2-40B4-BE49-F238E27FC236}">
                <a16:creationId xmlns:a16="http://schemas.microsoft.com/office/drawing/2014/main" id="{E346BF9F-1D67-4CCC-A742-EF7DE91D13FC}"/>
              </a:ext>
            </a:extLst>
          </p:cNvPr>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a:extLst>
              <a:ext uri="{FF2B5EF4-FFF2-40B4-BE49-F238E27FC236}">
                <a16:creationId xmlns:a16="http://schemas.microsoft.com/office/drawing/2014/main" id="{859E7845-E06D-4EE1-BADE-CA60058199C3}"/>
              </a:ext>
            </a:extLst>
          </p:cNvPr>
          <p:cNvSpPr>
            <a:spLocks noGrp="1"/>
          </p:cNvSpPr>
          <p:nvPr>
            <p:ph type="sldNum" sz="quarter" idx="12"/>
          </p:nvPr>
        </p:nvSpPr>
        <p:spPr/>
        <p:txBody>
          <a:bodyPr/>
          <a:lstStyle>
            <a:lvl1pPr>
              <a:defRPr/>
            </a:lvl1pPr>
          </a:lstStyle>
          <a:p>
            <a:fld id="{247AA4CE-4DC4-4811-9AA2-6D0AD6A465D7}" type="slidenum">
              <a:rPr lang="ko-KR" altLang="en-US"/>
              <a:pPr/>
              <a:t>‹#›</a:t>
            </a:fld>
            <a:endParaRPr lang="ko-KR" altLang="en-US"/>
          </a:p>
        </p:txBody>
      </p:sp>
    </p:spTree>
    <p:extLst>
      <p:ext uri="{BB962C8B-B14F-4D97-AF65-F5344CB8AC3E}">
        <p14:creationId xmlns:p14="http://schemas.microsoft.com/office/powerpoint/2010/main" val="24525361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a:extLst>
              <a:ext uri="{FF2B5EF4-FFF2-40B4-BE49-F238E27FC236}">
                <a16:creationId xmlns:a16="http://schemas.microsoft.com/office/drawing/2014/main" id="{D915FC8A-A88C-48DF-9607-9E268950D44C}"/>
              </a:ext>
            </a:extLst>
          </p:cNvPr>
          <p:cNvSpPr>
            <a:spLocks noGrp="1"/>
          </p:cNvSpPr>
          <p:nvPr>
            <p:ph type="dt" sz="half" idx="10"/>
          </p:nvPr>
        </p:nvSpPr>
        <p:spPr/>
        <p:txBody>
          <a:bodyPr/>
          <a:lstStyle>
            <a:lvl1pPr>
              <a:defRPr/>
            </a:lvl1pPr>
          </a:lstStyle>
          <a:p>
            <a:pPr>
              <a:defRPr/>
            </a:pPr>
            <a:fld id="{6BA0A3CE-7937-45DE-AF5D-55A2F0B4ABB5}" type="datetimeFigureOut">
              <a:rPr lang="ko-KR" altLang="en-US"/>
              <a:pPr>
                <a:defRPr/>
              </a:pPr>
              <a:t>2023-04-26</a:t>
            </a:fld>
            <a:endParaRPr lang="ko-KR" altLang="en-US"/>
          </a:p>
        </p:txBody>
      </p:sp>
      <p:sp>
        <p:nvSpPr>
          <p:cNvPr id="6" name="바닥글 개체 틀 4">
            <a:extLst>
              <a:ext uri="{FF2B5EF4-FFF2-40B4-BE49-F238E27FC236}">
                <a16:creationId xmlns:a16="http://schemas.microsoft.com/office/drawing/2014/main" id="{F7DA20A0-CF87-41C6-9F74-D803DF455C43}"/>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BC821FED-0255-4660-96C3-4E76482551A7}"/>
              </a:ext>
            </a:extLst>
          </p:cNvPr>
          <p:cNvSpPr>
            <a:spLocks noGrp="1"/>
          </p:cNvSpPr>
          <p:nvPr>
            <p:ph type="sldNum" sz="quarter" idx="12"/>
          </p:nvPr>
        </p:nvSpPr>
        <p:spPr/>
        <p:txBody>
          <a:bodyPr/>
          <a:lstStyle>
            <a:lvl1pPr>
              <a:defRPr/>
            </a:lvl1pPr>
          </a:lstStyle>
          <a:p>
            <a:fld id="{4B7668C4-86FF-423B-AE34-0903B2CC812F}" type="slidenum">
              <a:rPr lang="ko-KR" altLang="en-US"/>
              <a:pPr/>
              <a:t>‹#›</a:t>
            </a:fld>
            <a:endParaRPr lang="ko-KR" altLang="en-US"/>
          </a:p>
        </p:txBody>
      </p:sp>
    </p:spTree>
    <p:extLst>
      <p:ext uri="{BB962C8B-B14F-4D97-AF65-F5344CB8AC3E}">
        <p14:creationId xmlns:p14="http://schemas.microsoft.com/office/powerpoint/2010/main" val="2384868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a:extLst>
              <a:ext uri="{FF2B5EF4-FFF2-40B4-BE49-F238E27FC236}">
                <a16:creationId xmlns:a16="http://schemas.microsoft.com/office/drawing/2014/main" id="{9675EBC6-6DA8-4926-99E5-5C05D0226802}"/>
              </a:ext>
            </a:extLst>
          </p:cNvPr>
          <p:cNvSpPr>
            <a:spLocks noGrp="1"/>
          </p:cNvSpPr>
          <p:nvPr>
            <p:ph type="dt" sz="half" idx="10"/>
          </p:nvPr>
        </p:nvSpPr>
        <p:spPr/>
        <p:txBody>
          <a:bodyPr/>
          <a:lstStyle>
            <a:lvl1pPr>
              <a:defRPr/>
            </a:lvl1pPr>
          </a:lstStyle>
          <a:p>
            <a:pPr>
              <a:defRPr/>
            </a:pPr>
            <a:fld id="{497E4AD7-878C-483C-95A9-AC12454AEB25}" type="datetimeFigureOut">
              <a:rPr lang="ko-KR" altLang="en-US"/>
              <a:pPr>
                <a:defRPr/>
              </a:pPr>
              <a:t>2023-04-26</a:t>
            </a:fld>
            <a:endParaRPr lang="ko-KR" altLang="en-US"/>
          </a:p>
        </p:txBody>
      </p:sp>
      <p:sp>
        <p:nvSpPr>
          <p:cNvPr id="6" name="바닥글 개체 틀 4">
            <a:extLst>
              <a:ext uri="{FF2B5EF4-FFF2-40B4-BE49-F238E27FC236}">
                <a16:creationId xmlns:a16="http://schemas.microsoft.com/office/drawing/2014/main" id="{6303D0F9-308D-4C81-88D8-B0E44260E7DC}"/>
              </a:ext>
            </a:extLst>
          </p:cNvPr>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a:extLst>
              <a:ext uri="{FF2B5EF4-FFF2-40B4-BE49-F238E27FC236}">
                <a16:creationId xmlns:a16="http://schemas.microsoft.com/office/drawing/2014/main" id="{6664851B-69EA-4D92-8A18-8FCF8F8493E2}"/>
              </a:ext>
            </a:extLst>
          </p:cNvPr>
          <p:cNvSpPr>
            <a:spLocks noGrp="1"/>
          </p:cNvSpPr>
          <p:nvPr>
            <p:ph type="sldNum" sz="quarter" idx="12"/>
          </p:nvPr>
        </p:nvSpPr>
        <p:spPr/>
        <p:txBody>
          <a:bodyPr/>
          <a:lstStyle>
            <a:lvl1pPr>
              <a:defRPr/>
            </a:lvl1pPr>
          </a:lstStyle>
          <a:p>
            <a:fld id="{A826B95C-AD55-43A7-A19A-8C2AD5912C5B}" type="slidenum">
              <a:rPr lang="ko-KR" altLang="en-US"/>
              <a:pPr/>
              <a:t>‹#›</a:t>
            </a:fld>
            <a:endParaRPr lang="ko-KR" altLang="en-US"/>
          </a:p>
        </p:txBody>
      </p:sp>
    </p:spTree>
    <p:extLst>
      <p:ext uri="{BB962C8B-B14F-4D97-AF65-F5344CB8AC3E}">
        <p14:creationId xmlns:p14="http://schemas.microsoft.com/office/powerpoint/2010/main" val="1020871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F44B299-2A9C-44BF-9335-78D06394FB1C}"/>
              </a:ext>
            </a:extLst>
          </p:cNvPr>
          <p:cNvSpPr>
            <a:spLocks noGrp="1"/>
          </p:cNvSpPr>
          <p:nvPr>
            <p:ph type="dt" sz="half" idx="10"/>
          </p:nvPr>
        </p:nvSpPr>
        <p:spPr/>
        <p:txBody>
          <a:bodyPr/>
          <a:lstStyle>
            <a:lvl1pPr>
              <a:defRPr/>
            </a:lvl1pPr>
          </a:lstStyle>
          <a:p>
            <a:pPr>
              <a:defRPr/>
            </a:pPr>
            <a:fld id="{28EEC1AE-2950-4111-AB6C-B2D3DF082386}" type="datetimeFigureOut">
              <a:rPr lang="ko-KR" altLang="en-US"/>
              <a:pPr>
                <a:defRPr/>
              </a:pPr>
              <a:t>2023-04-26</a:t>
            </a:fld>
            <a:endParaRPr lang="ko-KR" altLang="en-US"/>
          </a:p>
        </p:txBody>
      </p:sp>
      <p:sp>
        <p:nvSpPr>
          <p:cNvPr id="5" name="바닥글 개체 틀 4">
            <a:extLst>
              <a:ext uri="{FF2B5EF4-FFF2-40B4-BE49-F238E27FC236}">
                <a16:creationId xmlns:a16="http://schemas.microsoft.com/office/drawing/2014/main" id="{D9FB3C82-BD54-4113-84BA-04E8E1E94179}"/>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9CAA65A2-D78E-46C7-89C3-487092EC7B67}"/>
              </a:ext>
            </a:extLst>
          </p:cNvPr>
          <p:cNvSpPr>
            <a:spLocks noGrp="1"/>
          </p:cNvSpPr>
          <p:nvPr>
            <p:ph type="sldNum" sz="quarter" idx="12"/>
          </p:nvPr>
        </p:nvSpPr>
        <p:spPr/>
        <p:txBody>
          <a:bodyPr/>
          <a:lstStyle>
            <a:lvl1pPr>
              <a:defRPr/>
            </a:lvl1pPr>
          </a:lstStyle>
          <a:p>
            <a:fld id="{AB2CFF30-CB3D-4AAE-BC46-E445D7E1DCBD}" type="slidenum">
              <a:rPr lang="ko-KR" altLang="en-US"/>
              <a:pPr/>
              <a:t>‹#›</a:t>
            </a:fld>
            <a:endParaRPr lang="ko-KR" altLang="en-US"/>
          </a:p>
        </p:txBody>
      </p:sp>
    </p:spTree>
    <p:extLst>
      <p:ext uri="{BB962C8B-B14F-4D97-AF65-F5344CB8AC3E}">
        <p14:creationId xmlns:p14="http://schemas.microsoft.com/office/powerpoint/2010/main" val="7726849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92769984-EF4B-43FA-B64D-3ECF9D872A43}"/>
              </a:ext>
            </a:extLst>
          </p:cNvPr>
          <p:cNvSpPr>
            <a:spLocks noGrp="1"/>
          </p:cNvSpPr>
          <p:nvPr>
            <p:ph type="dt" sz="half" idx="10"/>
          </p:nvPr>
        </p:nvSpPr>
        <p:spPr/>
        <p:txBody>
          <a:bodyPr/>
          <a:lstStyle>
            <a:lvl1pPr>
              <a:defRPr/>
            </a:lvl1pPr>
          </a:lstStyle>
          <a:p>
            <a:pPr>
              <a:defRPr/>
            </a:pPr>
            <a:fld id="{AB22F790-8BFA-48B6-8F84-7884CBF4AEBB}" type="datetimeFigureOut">
              <a:rPr lang="ko-KR" altLang="en-US"/>
              <a:pPr>
                <a:defRPr/>
              </a:pPr>
              <a:t>2023-04-26</a:t>
            </a:fld>
            <a:endParaRPr lang="ko-KR" altLang="en-US"/>
          </a:p>
        </p:txBody>
      </p:sp>
      <p:sp>
        <p:nvSpPr>
          <p:cNvPr id="5" name="바닥글 개체 틀 4">
            <a:extLst>
              <a:ext uri="{FF2B5EF4-FFF2-40B4-BE49-F238E27FC236}">
                <a16:creationId xmlns:a16="http://schemas.microsoft.com/office/drawing/2014/main" id="{4ABCB302-6916-4CD9-ABDB-630D3174B63D}"/>
              </a:ext>
            </a:extLst>
          </p:cNvPr>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a:extLst>
              <a:ext uri="{FF2B5EF4-FFF2-40B4-BE49-F238E27FC236}">
                <a16:creationId xmlns:a16="http://schemas.microsoft.com/office/drawing/2014/main" id="{E89CC549-26DA-4F62-8392-0EFE00BD511D}"/>
              </a:ext>
            </a:extLst>
          </p:cNvPr>
          <p:cNvSpPr>
            <a:spLocks noGrp="1"/>
          </p:cNvSpPr>
          <p:nvPr>
            <p:ph type="sldNum" sz="quarter" idx="12"/>
          </p:nvPr>
        </p:nvSpPr>
        <p:spPr/>
        <p:txBody>
          <a:bodyPr/>
          <a:lstStyle>
            <a:lvl1pPr>
              <a:defRPr/>
            </a:lvl1pPr>
          </a:lstStyle>
          <a:p>
            <a:fld id="{AC24E977-6198-4EC8-87EF-7945EC283B11}" type="slidenum">
              <a:rPr lang="ko-KR" altLang="en-US"/>
              <a:pPr/>
              <a:t>‹#›</a:t>
            </a:fld>
            <a:endParaRPr lang="ko-KR" altLang="en-US"/>
          </a:p>
        </p:txBody>
      </p:sp>
    </p:spTree>
    <p:extLst>
      <p:ext uri="{BB962C8B-B14F-4D97-AF65-F5344CB8AC3E}">
        <p14:creationId xmlns:p14="http://schemas.microsoft.com/office/powerpoint/2010/main" val="2932492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5">
            <a:extLst>
              <a:ext uri="{FF2B5EF4-FFF2-40B4-BE49-F238E27FC236}">
                <a16:creationId xmlns:a16="http://schemas.microsoft.com/office/drawing/2014/main" id="{728A62AB-D27C-489A-85A4-6DBFC237C390}"/>
              </a:ext>
            </a:extLst>
          </p:cNvPr>
          <p:cNvSpPr>
            <a:spLocks noGrp="1" noChangeArrowheads="1"/>
          </p:cNvSpPr>
          <p:nvPr>
            <p:ph type="sldNum" sz="quarter" idx="10"/>
          </p:nvPr>
        </p:nvSpPr>
        <p:spPr>
          <a:ln/>
        </p:spPr>
        <p:txBody>
          <a:bodyPr/>
          <a:lstStyle>
            <a:lvl1pPr>
              <a:defRPr/>
            </a:lvl1pPr>
          </a:lstStyle>
          <a:p>
            <a:fld id="{E5B468C3-3D73-4E5B-BD43-B790D2145620}" type="slidenum">
              <a:rPr lang="en-US" altLang="ko-KR"/>
              <a:pPr/>
              <a:t>‹#›</a:t>
            </a:fld>
            <a:endParaRPr lang="en-US" altLang="ko-KR"/>
          </a:p>
        </p:txBody>
      </p:sp>
    </p:spTree>
    <p:extLst>
      <p:ext uri="{BB962C8B-B14F-4D97-AF65-F5344CB8AC3E}">
        <p14:creationId xmlns:p14="http://schemas.microsoft.com/office/powerpoint/2010/main" val="379801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Rectangle 5">
            <a:extLst>
              <a:ext uri="{FF2B5EF4-FFF2-40B4-BE49-F238E27FC236}">
                <a16:creationId xmlns:a16="http://schemas.microsoft.com/office/drawing/2014/main" id="{E1E78DC6-0BF5-4CF1-B0AE-B5BFA543CDBF}"/>
              </a:ext>
            </a:extLst>
          </p:cNvPr>
          <p:cNvSpPr>
            <a:spLocks noGrp="1" noChangeArrowheads="1"/>
          </p:cNvSpPr>
          <p:nvPr>
            <p:ph type="sldNum" sz="quarter" idx="10"/>
          </p:nvPr>
        </p:nvSpPr>
        <p:spPr>
          <a:ln/>
        </p:spPr>
        <p:txBody>
          <a:bodyPr/>
          <a:lstStyle>
            <a:lvl1pPr>
              <a:defRPr/>
            </a:lvl1pPr>
          </a:lstStyle>
          <a:p>
            <a:fld id="{18C9BF4D-C5C7-40F9-8BEF-8FD39C8B1311}" type="slidenum">
              <a:rPr lang="en-US" altLang="ko-KR"/>
              <a:pPr/>
              <a:t>‹#›</a:t>
            </a:fld>
            <a:endParaRPr lang="en-US" altLang="ko-KR"/>
          </a:p>
        </p:txBody>
      </p:sp>
    </p:spTree>
    <p:extLst>
      <p:ext uri="{BB962C8B-B14F-4D97-AF65-F5344CB8AC3E}">
        <p14:creationId xmlns:p14="http://schemas.microsoft.com/office/powerpoint/2010/main" val="954890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a:prstGeom prst="rect">
            <a:avLst/>
          </a:prstGeom>
        </p:spPr>
        <p:txBody>
          <a:bodyPr/>
          <a:lstStyle/>
          <a:p>
            <a:r>
              <a:rPr lang="ko-KR" altLang="en-US"/>
              <a:t>마스터 제목 스타일 편집</a:t>
            </a:r>
          </a:p>
        </p:txBody>
      </p:sp>
      <p:sp>
        <p:nvSpPr>
          <p:cNvPr id="3" name="Rectangle 5">
            <a:extLst>
              <a:ext uri="{FF2B5EF4-FFF2-40B4-BE49-F238E27FC236}">
                <a16:creationId xmlns:a16="http://schemas.microsoft.com/office/drawing/2014/main" id="{65992964-6221-4A25-B5B0-E5F583D4E460}"/>
              </a:ext>
            </a:extLst>
          </p:cNvPr>
          <p:cNvSpPr>
            <a:spLocks noGrp="1" noChangeArrowheads="1"/>
          </p:cNvSpPr>
          <p:nvPr>
            <p:ph type="sldNum" sz="quarter" idx="10"/>
          </p:nvPr>
        </p:nvSpPr>
        <p:spPr>
          <a:ln/>
        </p:spPr>
        <p:txBody>
          <a:bodyPr/>
          <a:lstStyle>
            <a:lvl1pPr>
              <a:defRPr/>
            </a:lvl1pPr>
          </a:lstStyle>
          <a:p>
            <a:fld id="{DC9B10E4-7040-4A99-9485-79D27A75974B}" type="slidenum">
              <a:rPr lang="en-US" altLang="ko-KR"/>
              <a:pPr/>
              <a:t>‹#›</a:t>
            </a:fld>
            <a:endParaRPr lang="en-US" altLang="ko-KR"/>
          </a:p>
        </p:txBody>
      </p:sp>
    </p:spTree>
    <p:extLst>
      <p:ext uri="{BB962C8B-B14F-4D97-AF65-F5344CB8AC3E}">
        <p14:creationId xmlns:p14="http://schemas.microsoft.com/office/powerpoint/2010/main" val="2502874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68FD3F82-B7D6-4EC1-AF43-E917ED5A09B2}"/>
              </a:ext>
            </a:extLst>
          </p:cNvPr>
          <p:cNvSpPr>
            <a:spLocks noGrp="1" noChangeArrowheads="1"/>
          </p:cNvSpPr>
          <p:nvPr>
            <p:ph type="sldNum" sz="quarter" idx="10"/>
          </p:nvPr>
        </p:nvSpPr>
        <p:spPr>
          <a:ln/>
        </p:spPr>
        <p:txBody>
          <a:bodyPr/>
          <a:lstStyle>
            <a:lvl1pPr>
              <a:defRPr/>
            </a:lvl1pPr>
          </a:lstStyle>
          <a:p>
            <a:fld id="{452C7C32-13F4-427F-84C5-BB13B5BB0FFF}" type="slidenum">
              <a:rPr lang="en-US" altLang="ko-KR"/>
              <a:pPr/>
              <a:t>‹#›</a:t>
            </a:fld>
            <a:endParaRPr lang="en-US" altLang="ko-KR"/>
          </a:p>
        </p:txBody>
      </p:sp>
    </p:spTree>
    <p:extLst>
      <p:ext uri="{BB962C8B-B14F-4D97-AF65-F5344CB8AC3E}">
        <p14:creationId xmlns:p14="http://schemas.microsoft.com/office/powerpoint/2010/main" val="334522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a:prstGeom prst="rect">
            <a:avLst/>
          </a:prstGeo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Rectangle 5">
            <a:extLst>
              <a:ext uri="{FF2B5EF4-FFF2-40B4-BE49-F238E27FC236}">
                <a16:creationId xmlns:a16="http://schemas.microsoft.com/office/drawing/2014/main" id="{F173058A-9E21-4F9F-9150-650FE674A1E8}"/>
              </a:ext>
            </a:extLst>
          </p:cNvPr>
          <p:cNvSpPr>
            <a:spLocks noGrp="1" noChangeArrowheads="1"/>
          </p:cNvSpPr>
          <p:nvPr>
            <p:ph type="sldNum" sz="quarter" idx="10"/>
          </p:nvPr>
        </p:nvSpPr>
        <p:spPr>
          <a:ln/>
        </p:spPr>
        <p:txBody>
          <a:bodyPr/>
          <a:lstStyle>
            <a:lvl1pPr>
              <a:defRPr/>
            </a:lvl1pPr>
          </a:lstStyle>
          <a:p>
            <a:fld id="{FA26B915-C183-43D1-BBC0-DEDA3B47D582}" type="slidenum">
              <a:rPr lang="en-US" altLang="ko-KR"/>
              <a:pPr/>
              <a:t>‹#›</a:t>
            </a:fld>
            <a:endParaRPr lang="en-US" altLang="ko-KR"/>
          </a:p>
        </p:txBody>
      </p:sp>
    </p:spTree>
    <p:extLst>
      <p:ext uri="{BB962C8B-B14F-4D97-AF65-F5344CB8AC3E}">
        <p14:creationId xmlns:p14="http://schemas.microsoft.com/office/powerpoint/2010/main" val="2166013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8B16834-2B3B-4FA0-BBEF-5A9C3653A2FF}"/>
              </a:ext>
            </a:extLst>
          </p:cNvPr>
          <p:cNvSpPr>
            <a:spLocks noChangeArrowheads="1"/>
          </p:cNvSpPr>
          <p:nvPr userDrawn="1"/>
        </p:nvSpPr>
        <p:spPr bwMode="auto">
          <a:xfrm>
            <a:off x="0" y="904875"/>
            <a:ext cx="9144000" cy="76200"/>
          </a:xfrm>
          <a:prstGeom prst="rect">
            <a:avLst/>
          </a:prstGeom>
          <a:solidFill>
            <a:srgbClr val="3333FF"/>
          </a:solidFill>
          <a:ln w="9525">
            <a:solidFill>
              <a:schemeClr val="tx1"/>
            </a:solidFill>
            <a:miter lim="800000"/>
            <a:headEnd/>
            <a:tailEnd/>
          </a:ln>
        </p:spPr>
        <p:txBody>
          <a:bodyPr wrap="none" anchor="ctr"/>
          <a:lstStyle>
            <a:lvl1pPr latinLnBrk="1">
              <a:defRPr kumimoji="1" sz="1600">
                <a:solidFill>
                  <a:schemeClr val="tx1"/>
                </a:solidFill>
                <a:latin typeface="굴림" panose="020B0600000101010101" pitchFamily="50" charset="-127"/>
                <a:ea typeface="굴림" panose="020B0600000101010101" pitchFamily="50" charset="-127"/>
              </a:defRPr>
            </a:lvl1pPr>
            <a:lvl2pPr marL="742950" indent="-285750" latinLnBrk="1">
              <a:defRPr kumimoji="1" sz="1600">
                <a:solidFill>
                  <a:schemeClr val="tx1"/>
                </a:solidFill>
                <a:latin typeface="굴림" panose="020B0600000101010101" pitchFamily="50" charset="-127"/>
                <a:ea typeface="굴림" panose="020B0600000101010101" pitchFamily="50" charset="-127"/>
              </a:defRPr>
            </a:lvl2pPr>
            <a:lvl3pPr marL="1143000" indent="-228600" latinLnBrk="1">
              <a:defRPr kumimoji="1" sz="1600">
                <a:solidFill>
                  <a:schemeClr val="tx1"/>
                </a:solidFill>
                <a:latin typeface="굴림" panose="020B0600000101010101" pitchFamily="50" charset="-127"/>
                <a:ea typeface="굴림" panose="020B0600000101010101" pitchFamily="50" charset="-127"/>
              </a:defRPr>
            </a:lvl3pPr>
            <a:lvl4pPr marL="1600200" indent="-228600" latinLnBrk="1">
              <a:defRPr kumimoji="1" sz="1600">
                <a:solidFill>
                  <a:schemeClr val="tx1"/>
                </a:solidFill>
                <a:latin typeface="굴림" panose="020B0600000101010101" pitchFamily="50" charset="-127"/>
                <a:ea typeface="굴림" panose="020B0600000101010101" pitchFamily="50" charset="-127"/>
              </a:defRPr>
            </a:lvl4pPr>
            <a:lvl5pPr marL="2057400" indent="-228600" latinLnBrk="1">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hangingPunct="1">
              <a:defRPr/>
            </a:pPr>
            <a:endParaRPr lang="ko-KR" altLang="en-US"/>
          </a:p>
        </p:txBody>
      </p:sp>
      <p:sp>
        <p:nvSpPr>
          <p:cNvPr id="1027" name="Rectangle 3">
            <a:extLst>
              <a:ext uri="{FF2B5EF4-FFF2-40B4-BE49-F238E27FC236}">
                <a16:creationId xmlns:a16="http://schemas.microsoft.com/office/drawing/2014/main" id="{211B627B-5CD6-40F0-85A6-FD04F7682351}"/>
              </a:ext>
            </a:extLst>
          </p:cNvPr>
          <p:cNvSpPr>
            <a:spLocks noChangeArrowheads="1"/>
          </p:cNvSpPr>
          <p:nvPr userDrawn="1"/>
        </p:nvSpPr>
        <p:spPr bwMode="auto">
          <a:xfrm>
            <a:off x="3841750" y="6391275"/>
            <a:ext cx="14509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defRPr kumimoji="1" sz="1600">
                <a:solidFill>
                  <a:schemeClr val="tx1"/>
                </a:solidFill>
                <a:latin typeface="굴림" panose="020B0600000101010101" pitchFamily="50" charset="-127"/>
                <a:ea typeface="굴림" panose="020B0600000101010101" pitchFamily="50" charset="-127"/>
              </a:defRPr>
            </a:lvl1pPr>
            <a:lvl2pPr marL="742950" indent="-285750" latinLnBrk="1">
              <a:defRPr kumimoji="1" sz="1600">
                <a:solidFill>
                  <a:schemeClr val="tx1"/>
                </a:solidFill>
                <a:latin typeface="굴림" panose="020B0600000101010101" pitchFamily="50" charset="-127"/>
                <a:ea typeface="굴림" panose="020B0600000101010101" pitchFamily="50" charset="-127"/>
              </a:defRPr>
            </a:lvl2pPr>
            <a:lvl3pPr marL="1143000" indent="-228600" latinLnBrk="1">
              <a:defRPr kumimoji="1" sz="1600">
                <a:solidFill>
                  <a:schemeClr val="tx1"/>
                </a:solidFill>
                <a:latin typeface="굴림" panose="020B0600000101010101" pitchFamily="50" charset="-127"/>
                <a:ea typeface="굴림" panose="020B0600000101010101" pitchFamily="50" charset="-127"/>
              </a:defRPr>
            </a:lvl3pPr>
            <a:lvl4pPr marL="1600200" indent="-228600" latinLnBrk="1">
              <a:defRPr kumimoji="1" sz="1600">
                <a:solidFill>
                  <a:schemeClr val="tx1"/>
                </a:solidFill>
                <a:latin typeface="굴림" panose="020B0600000101010101" pitchFamily="50" charset="-127"/>
                <a:ea typeface="굴림" panose="020B0600000101010101" pitchFamily="50" charset="-127"/>
              </a:defRPr>
            </a:lvl4pPr>
            <a:lvl5pPr marL="2057400" indent="-228600" latinLnBrk="1">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hangingPunct="1">
              <a:defRPr/>
            </a:pPr>
            <a:r>
              <a:rPr lang="en-US" altLang="ko-KR" b="1" dirty="0">
                <a:solidFill>
                  <a:srgbClr val="00FF00"/>
                </a:solidFill>
                <a:latin typeface="Arial" panose="020B0604020202020204" pitchFamily="34" charset="0"/>
              </a:rPr>
              <a:t>Spring 2023</a:t>
            </a:r>
          </a:p>
        </p:txBody>
      </p:sp>
      <p:sp>
        <p:nvSpPr>
          <p:cNvPr id="1028" name="Rectangle 4">
            <a:extLst>
              <a:ext uri="{FF2B5EF4-FFF2-40B4-BE49-F238E27FC236}">
                <a16:creationId xmlns:a16="http://schemas.microsoft.com/office/drawing/2014/main" id="{3234C3E2-9EAA-43FC-8845-9001D91F4FFE}"/>
              </a:ext>
            </a:extLst>
          </p:cNvPr>
          <p:cNvSpPr>
            <a:spLocks noChangeArrowheads="1"/>
          </p:cNvSpPr>
          <p:nvPr userDrawn="1"/>
        </p:nvSpPr>
        <p:spPr bwMode="auto">
          <a:xfrm>
            <a:off x="250825" y="6381750"/>
            <a:ext cx="15843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defRPr kumimoji="1" sz="1600">
                <a:solidFill>
                  <a:schemeClr val="tx1"/>
                </a:solidFill>
                <a:latin typeface="굴림" panose="020B0600000101010101" pitchFamily="50" charset="-127"/>
                <a:ea typeface="굴림" panose="020B0600000101010101" pitchFamily="50" charset="-127"/>
              </a:defRPr>
            </a:lvl1pPr>
            <a:lvl2pPr marL="742950" indent="-285750" latinLnBrk="1">
              <a:defRPr kumimoji="1" sz="1600">
                <a:solidFill>
                  <a:schemeClr val="tx1"/>
                </a:solidFill>
                <a:latin typeface="굴림" panose="020B0600000101010101" pitchFamily="50" charset="-127"/>
                <a:ea typeface="굴림" panose="020B0600000101010101" pitchFamily="50" charset="-127"/>
              </a:defRPr>
            </a:lvl2pPr>
            <a:lvl3pPr marL="1143000" indent="-228600" latinLnBrk="1">
              <a:defRPr kumimoji="1" sz="1600">
                <a:solidFill>
                  <a:schemeClr val="tx1"/>
                </a:solidFill>
                <a:latin typeface="굴림" panose="020B0600000101010101" pitchFamily="50" charset="-127"/>
                <a:ea typeface="굴림" panose="020B0600000101010101" pitchFamily="50" charset="-127"/>
              </a:defRPr>
            </a:lvl3pPr>
            <a:lvl4pPr marL="1600200" indent="-228600" latinLnBrk="1">
              <a:defRPr kumimoji="1" sz="1600">
                <a:solidFill>
                  <a:schemeClr val="tx1"/>
                </a:solidFill>
                <a:latin typeface="굴림" panose="020B0600000101010101" pitchFamily="50" charset="-127"/>
                <a:ea typeface="굴림" panose="020B0600000101010101" pitchFamily="50" charset="-127"/>
              </a:defRPr>
            </a:lvl4pPr>
            <a:lvl5pPr marL="2057400" indent="-228600" latinLnBrk="1">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algn="ctr" eaLnBrk="1" hangingPunct="1">
              <a:defRPr/>
            </a:pPr>
            <a:r>
              <a:rPr lang="en-US" altLang="ko-KR" b="1">
                <a:solidFill>
                  <a:srgbClr val="00FF00"/>
                </a:solidFill>
                <a:latin typeface="Arial" panose="020B0604020202020204" pitchFamily="34" charset="0"/>
                <a:cs typeface="Arial" panose="020B0604020202020204" pitchFamily="34" charset="0"/>
              </a:rPr>
              <a:t>Logic Design</a:t>
            </a:r>
          </a:p>
        </p:txBody>
      </p:sp>
      <p:sp>
        <p:nvSpPr>
          <p:cNvPr id="140293" name="Rectangle 5">
            <a:extLst>
              <a:ext uri="{FF2B5EF4-FFF2-40B4-BE49-F238E27FC236}">
                <a16:creationId xmlns:a16="http://schemas.microsoft.com/office/drawing/2014/main" id="{AA36FB3C-3850-4F18-B5F8-C89F9DB308F3}"/>
              </a:ext>
            </a:extLst>
          </p:cNvPr>
          <p:cNvSpPr>
            <a:spLocks noGrp="1" noChangeArrowheads="1"/>
          </p:cNvSpPr>
          <p:nvPr>
            <p:ph type="sldNum" sz="quarter" idx="4"/>
          </p:nvPr>
        </p:nvSpPr>
        <p:spPr bwMode="auto">
          <a:xfrm>
            <a:off x="8351838" y="6310313"/>
            <a:ext cx="684212" cy="43180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ctr" eaLnBrk="1" hangingPunct="1">
              <a:defRPr kumimoji="0" b="1">
                <a:solidFill>
                  <a:srgbClr val="009900"/>
                </a:solidFill>
                <a:latin typeface="Arial" panose="020B0604020202020204" pitchFamily="34" charset="0"/>
              </a:defRPr>
            </a:lvl1pPr>
          </a:lstStyle>
          <a:p>
            <a:fld id="{3ED3BE5E-7732-4C70-A834-20F0F6F46E01}" type="slidenum">
              <a:rPr lang="en-US" altLang="ko-KR"/>
              <a:pPr/>
              <a:t>‹#›</a:t>
            </a:fld>
            <a:endParaRPr lang="en-US" altLang="ko-K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제목 개체 틀 1">
            <a:extLst>
              <a:ext uri="{FF2B5EF4-FFF2-40B4-BE49-F238E27FC236}">
                <a16:creationId xmlns:a16="http://schemas.microsoft.com/office/drawing/2014/main" id="{BF3351F1-E011-4F2D-B653-16AEB10E6BEB}"/>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2051" name="텍스트 개체 틀 2">
            <a:extLst>
              <a:ext uri="{FF2B5EF4-FFF2-40B4-BE49-F238E27FC236}">
                <a16:creationId xmlns:a16="http://schemas.microsoft.com/office/drawing/2014/main" id="{F0214344-50CB-411D-ACD9-C130DF71F931}"/>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4E9AD54D-17D9-4615-8179-ECF2A757A001}"/>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DCC7C4C-8F48-482A-95C0-9DFDC6179F4D}" type="datetimeFigureOut">
              <a:rPr lang="ko-KR" altLang="en-US"/>
              <a:pPr>
                <a:defRPr/>
              </a:pPr>
              <a:t>2023-04-26</a:t>
            </a:fld>
            <a:endParaRPr lang="ko-KR" altLang="en-US"/>
          </a:p>
        </p:txBody>
      </p:sp>
      <p:sp>
        <p:nvSpPr>
          <p:cNvPr id="5" name="바닥글 개체 틀 4">
            <a:extLst>
              <a:ext uri="{FF2B5EF4-FFF2-40B4-BE49-F238E27FC236}">
                <a16:creationId xmlns:a16="http://schemas.microsoft.com/office/drawing/2014/main" id="{46638943-6C46-400B-946F-5D1F0F88771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ko-KR" altLang="en-US"/>
          </a:p>
        </p:txBody>
      </p:sp>
      <p:sp>
        <p:nvSpPr>
          <p:cNvPr id="6" name="슬라이드 번호 개체 틀 5">
            <a:extLst>
              <a:ext uri="{FF2B5EF4-FFF2-40B4-BE49-F238E27FC236}">
                <a16:creationId xmlns:a16="http://schemas.microsoft.com/office/drawing/2014/main" id="{92B30138-6888-4E87-8D42-7A3307CA8442}"/>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A7DB3547-D19A-40E9-8D40-428DBDD7014E}"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rtl="0" eaLnBrk="0" fontAlgn="base" latinLnBrk="1"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2pPr>
      <a:lvl3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3pPr>
      <a:lvl4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4pPr>
      <a:lvl5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5pPr>
      <a:lvl6pPr marL="4572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6pPr>
      <a:lvl7pPr marL="9144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7pPr>
      <a:lvl8pPr marL="13716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8pPr>
      <a:lvl9pPr marL="18288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9pPr>
    </p:titleStyle>
    <p:bodyStyle>
      <a:lvl1pPr marL="228600" indent="-228600" algn="l" rtl="0" eaLnBrk="0" fontAlgn="base" latinLnBrk="1"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latinLnBrk="1"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latinLnBrk="1"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latinLnBrk="1"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latinLnBrk="1"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제목 개체 틀 1">
            <a:extLst>
              <a:ext uri="{FF2B5EF4-FFF2-40B4-BE49-F238E27FC236}">
                <a16:creationId xmlns:a16="http://schemas.microsoft.com/office/drawing/2014/main" id="{9A151601-8A09-459A-82DD-390DD91128B0}"/>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3075" name="텍스트 개체 틀 2">
            <a:extLst>
              <a:ext uri="{FF2B5EF4-FFF2-40B4-BE49-F238E27FC236}">
                <a16:creationId xmlns:a16="http://schemas.microsoft.com/office/drawing/2014/main" id="{AA7057EA-BD88-479F-A91D-75F9AB3B950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033532B5-53BC-49E2-B61E-481B0C9B880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1" hangingPunct="1">
              <a:defRPr sz="1200">
                <a:solidFill>
                  <a:schemeClr val="tx1">
                    <a:tint val="75000"/>
                  </a:schemeClr>
                </a:solidFill>
              </a:defRPr>
            </a:lvl1pPr>
          </a:lstStyle>
          <a:p>
            <a:pPr>
              <a:defRPr/>
            </a:pPr>
            <a:fld id="{0AACABC8-FB52-46F3-AA05-4B62F52B4009}" type="datetimeFigureOut">
              <a:rPr lang="ko-KR" altLang="en-US"/>
              <a:pPr>
                <a:defRPr/>
              </a:pPr>
              <a:t>2023-04-26</a:t>
            </a:fld>
            <a:endParaRPr lang="ko-KR" altLang="en-US"/>
          </a:p>
        </p:txBody>
      </p:sp>
      <p:sp>
        <p:nvSpPr>
          <p:cNvPr id="5" name="바닥글 개체 틀 4">
            <a:extLst>
              <a:ext uri="{FF2B5EF4-FFF2-40B4-BE49-F238E27FC236}">
                <a16:creationId xmlns:a16="http://schemas.microsoft.com/office/drawing/2014/main" id="{ECD805A5-A488-41CF-B15C-2C88F251607B}"/>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1" hangingPunct="1">
              <a:defRPr sz="1200">
                <a:solidFill>
                  <a:schemeClr val="tx1">
                    <a:tint val="75000"/>
                  </a:schemeClr>
                </a:solidFill>
              </a:defRPr>
            </a:lvl1pPr>
          </a:lstStyle>
          <a:p>
            <a:pPr>
              <a:defRPr/>
            </a:pPr>
            <a:endParaRPr lang="ko-KR" altLang="en-US"/>
          </a:p>
        </p:txBody>
      </p:sp>
      <p:sp>
        <p:nvSpPr>
          <p:cNvPr id="6" name="슬라이드 번호 개체 틀 5">
            <a:extLst>
              <a:ext uri="{FF2B5EF4-FFF2-40B4-BE49-F238E27FC236}">
                <a16:creationId xmlns:a16="http://schemas.microsoft.com/office/drawing/2014/main" id="{53A2193D-159D-4213-8D2F-75C031CCB1C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latinLnBrk="1" hangingPunct="1">
              <a:defRPr sz="1200">
                <a:solidFill>
                  <a:srgbClr val="898989"/>
                </a:solidFill>
              </a:defRPr>
            </a:lvl1pPr>
          </a:lstStyle>
          <a:p>
            <a:fld id="{CFEE01BA-A2E4-41A8-8E31-4F719BB4666F}"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제목 개체 틀 1">
            <a:extLst>
              <a:ext uri="{FF2B5EF4-FFF2-40B4-BE49-F238E27FC236}">
                <a16:creationId xmlns:a16="http://schemas.microsoft.com/office/drawing/2014/main" id="{5BB19133-18DA-4AF9-B0DF-C5D3CBCEC89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4099" name="텍스트 개체 틀 2">
            <a:extLst>
              <a:ext uri="{FF2B5EF4-FFF2-40B4-BE49-F238E27FC236}">
                <a16:creationId xmlns:a16="http://schemas.microsoft.com/office/drawing/2014/main" id="{48CFE17D-4E0B-4BFF-9177-98DDCC94762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8ABC5AA5-BB8C-4E69-9B94-EE31BDE43CC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1" hangingPunct="1">
              <a:defRPr sz="1200">
                <a:solidFill>
                  <a:schemeClr val="tx1">
                    <a:tint val="75000"/>
                  </a:schemeClr>
                </a:solidFill>
              </a:defRPr>
            </a:lvl1pPr>
          </a:lstStyle>
          <a:p>
            <a:pPr>
              <a:defRPr/>
            </a:pPr>
            <a:fld id="{B8CF8AB2-627F-4EEE-8204-25BFC0E5FAC5}" type="datetimeFigureOut">
              <a:rPr lang="ko-KR" altLang="en-US"/>
              <a:pPr>
                <a:defRPr/>
              </a:pPr>
              <a:t>2023-04-26</a:t>
            </a:fld>
            <a:endParaRPr lang="ko-KR" altLang="en-US"/>
          </a:p>
        </p:txBody>
      </p:sp>
      <p:sp>
        <p:nvSpPr>
          <p:cNvPr id="5" name="바닥글 개체 틀 4">
            <a:extLst>
              <a:ext uri="{FF2B5EF4-FFF2-40B4-BE49-F238E27FC236}">
                <a16:creationId xmlns:a16="http://schemas.microsoft.com/office/drawing/2014/main" id="{8C14067B-090B-4B10-87AD-2718A546BB9B}"/>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1" hangingPunct="1">
              <a:defRPr sz="1200">
                <a:solidFill>
                  <a:schemeClr val="tx1">
                    <a:tint val="75000"/>
                  </a:schemeClr>
                </a:solidFill>
              </a:defRPr>
            </a:lvl1pPr>
          </a:lstStyle>
          <a:p>
            <a:pPr>
              <a:defRPr/>
            </a:pPr>
            <a:endParaRPr lang="ko-KR" altLang="en-US"/>
          </a:p>
        </p:txBody>
      </p:sp>
      <p:sp>
        <p:nvSpPr>
          <p:cNvPr id="6" name="슬라이드 번호 개체 틀 5">
            <a:extLst>
              <a:ext uri="{FF2B5EF4-FFF2-40B4-BE49-F238E27FC236}">
                <a16:creationId xmlns:a16="http://schemas.microsoft.com/office/drawing/2014/main" id="{548E247E-F0BB-4E7B-9B78-BEAF2E0A553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latinLnBrk="1" hangingPunct="1">
              <a:defRPr sz="1200">
                <a:solidFill>
                  <a:srgbClr val="898989"/>
                </a:solidFill>
              </a:defRPr>
            </a:lvl1pPr>
          </a:lstStyle>
          <a:p>
            <a:fld id="{88E05C5F-109D-4669-B259-DF576D63B4A6}" type="slidenum">
              <a:rPr lang="ko-KR" altLang="en-US"/>
              <a:pPr/>
              <a:t>‹#›</a:t>
            </a:fld>
            <a:endParaRPr lang="ko-KR" altLang="en-US"/>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32.bin"/><Relationship Id="rId1" Type="http://schemas.openxmlformats.org/officeDocument/2006/relationships/slideLayout" Target="../slideLayouts/slideLayout3.xml"/><Relationship Id="rId6" Type="http://schemas.openxmlformats.org/officeDocument/2006/relationships/oleObject" Target="../embeddings/oleObject34.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24.wmf"/></Relationships>
</file>

<file path=ppt/slides/_rels/slide11.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image" Target="../media/image18.jpeg"/><Relationship Id="rId3" Type="http://schemas.openxmlformats.org/officeDocument/2006/relationships/image" Target="../media/image26.wmf"/><Relationship Id="rId7" Type="http://schemas.openxmlformats.org/officeDocument/2006/relationships/image" Target="../media/image28.wmf"/><Relationship Id="rId12" Type="http://schemas.openxmlformats.org/officeDocument/2006/relationships/image" Target="../media/image31.wmf"/><Relationship Id="rId2" Type="http://schemas.openxmlformats.org/officeDocument/2006/relationships/oleObject" Target="../embeddings/oleObject37.bin"/><Relationship Id="rId1" Type="http://schemas.openxmlformats.org/officeDocument/2006/relationships/slideLayout" Target="../slideLayouts/slideLayout5.xml"/><Relationship Id="rId6" Type="http://schemas.openxmlformats.org/officeDocument/2006/relationships/oleObject" Target="../embeddings/oleObject39.bin"/><Relationship Id="rId11" Type="http://schemas.openxmlformats.org/officeDocument/2006/relationships/oleObject" Target="../embeddings/oleObject41.bin"/><Relationship Id="rId5" Type="http://schemas.openxmlformats.org/officeDocument/2006/relationships/image" Target="../media/image27.wmf"/><Relationship Id="rId10" Type="http://schemas.openxmlformats.org/officeDocument/2006/relationships/image" Target="../media/image30.wmf"/><Relationship Id="rId4" Type="http://schemas.openxmlformats.org/officeDocument/2006/relationships/oleObject" Target="../embeddings/oleObject38.bin"/><Relationship Id="rId9" Type="http://schemas.openxmlformats.org/officeDocument/2006/relationships/oleObject" Target="../embeddings/oleObject40.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oleObject" Target="../embeddings/oleObject48.bin"/><Relationship Id="rId18" Type="http://schemas.openxmlformats.org/officeDocument/2006/relationships/image" Target="../media/image33.wmf"/><Relationship Id="rId26" Type="http://schemas.openxmlformats.org/officeDocument/2006/relationships/oleObject" Target="../embeddings/oleObject57.bin"/><Relationship Id="rId3" Type="http://schemas.openxmlformats.org/officeDocument/2006/relationships/image" Target="../media/image10.wmf"/><Relationship Id="rId21" Type="http://schemas.openxmlformats.org/officeDocument/2006/relationships/oleObject" Target="../embeddings/oleObject53.bin"/><Relationship Id="rId34" Type="http://schemas.openxmlformats.org/officeDocument/2006/relationships/image" Target="../media/image37.wmf"/><Relationship Id="rId7" Type="http://schemas.openxmlformats.org/officeDocument/2006/relationships/image" Target="../media/image9.wmf"/><Relationship Id="rId12" Type="http://schemas.openxmlformats.org/officeDocument/2006/relationships/image" Target="../media/image13.wmf"/><Relationship Id="rId17" Type="http://schemas.openxmlformats.org/officeDocument/2006/relationships/oleObject" Target="../embeddings/oleObject51.bin"/><Relationship Id="rId25" Type="http://schemas.openxmlformats.org/officeDocument/2006/relationships/oleObject" Target="../embeddings/oleObject56.bin"/><Relationship Id="rId33" Type="http://schemas.openxmlformats.org/officeDocument/2006/relationships/oleObject" Target="../embeddings/oleObject63.bin"/><Relationship Id="rId2" Type="http://schemas.openxmlformats.org/officeDocument/2006/relationships/oleObject" Target="../embeddings/oleObject42.bin"/><Relationship Id="rId16" Type="http://schemas.openxmlformats.org/officeDocument/2006/relationships/image" Target="../media/image32.wmf"/><Relationship Id="rId20" Type="http://schemas.openxmlformats.org/officeDocument/2006/relationships/image" Target="../media/image34.wmf"/><Relationship Id="rId29" Type="http://schemas.openxmlformats.org/officeDocument/2006/relationships/oleObject" Target="../embeddings/oleObject60.bin"/><Relationship Id="rId1" Type="http://schemas.openxmlformats.org/officeDocument/2006/relationships/slideLayout" Target="../slideLayouts/slideLayout3.xml"/><Relationship Id="rId6" Type="http://schemas.openxmlformats.org/officeDocument/2006/relationships/oleObject" Target="../embeddings/oleObject44.bin"/><Relationship Id="rId11" Type="http://schemas.openxmlformats.org/officeDocument/2006/relationships/oleObject" Target="../embeddings/oleObject47.bin"/><Relationship Id="rId24" Type="http://schemas.openxmlformats.org/officeDocument/2006/relationships/oleObject" Target="../embeddings/oleObject55.bin"/><Relationship Id="rId32" Type="http://schemas.openxmlformats.org/officeDocument/2006/relationships/image" Target="../media/image36.wmf"/><Relationship Id="rId5" Type="http://schemas.openxmlformats.org/officeDocument/2006/relationships/image" Target="../media/image11.wmf"/><Relationship Id="rId15" Type="http://schemas.openxmlformats.org/officeDocument/2006/relationships/oleObject" Target="../embeddings/oleObject50.bin"/><Relationship Id="rId23" Type="http://schemas.openxmlformats.org/officeDocument/2006/relationships/oleObject" Target="../embeddings/oleObject54.bin"/><Relationship Id="rId28" Type="http://schemas.openxmlformats.org/officeDocument/2006/relationships/oleObject" Target="../embeddings/oleObject59.bin"/><Relationship Id="rId36" Type="http://schemas.openxmlformats.org/officeDocument/2006/relationships/image" Target="../media/image38.wmf"/><Relationship Id="rId10" Type="http://schemas.openxmlformats.org/officeDocument/2006/relationships/image" Target="../media/image12.wmf"/><Relationship Id="rId19" Type="http://schemas.openxmlformats.org/officeDocument/2006/relationships/oleObject" Target="../embeddings/oleObject52.bin"/><Relationship Id="rId31" Type="http://schemas.openxmlformats.org/officeDocument/2006/relationships/oleObject" Target="../embeddings/oleObject62.bin"/><Relationship Id="rId4" Type="http://schemas.openxmlformats.org/officeDocument/2006/relationships/oleObject" Target="../embeddings/oleObject43.bin"/><Relationship Id="rId9" Type="http://schemas.openxmlformats.org/officeDocument/2006/relationships/oleObject" Target="../embeddings/oleObject46.bin"/><Relationship Id="rId14" Type="http://schemas.openxmlformats.org/officeDocument/2006/relationships/oleObject" Target="../embeddings/oleObject49.bin"/><Relationship Id="rId22" Type="http://schemas.openxmlformats.org/officeDocument/2006/relationships/image" Target="../media/image35.wmf"/><Relationship Id="rId27" Type="http://schemas.openxmlformats.org/officeDocument/2006/relationships/oleObject" Target="../embeddings/oleObject58.bin"/><Relationship Id="rId30" Type="http://schemas.openxmlformats.org/officeDocument/2006/relationships/oleObject" Target="../embeddings/oleObject61.bin"/><Relationship Id="rId35" Type="http://schemas.openxmlformats.org/officeDocument/2006/relationships/oleObject" Target="../embeddings/oleObject64.bin"/></Relationships>
</file>

<file path=ppt/slides/_rels/slide1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65.bin"/><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oleObject" Target="../embeddings/oleObject72.bin"/><Relationship Id="rId18" Type="http://schemas.openxmlformats.org/officeDocument/2006/relationships/image" Target="../media/image9.wmf"/><Relationship Id="rId26" Type="http://schemas.openxmlformats.org/officeDocument/2006/relationships/image" Target="../media/image33.wmf"/><Relationship Id="rId39" Type="http://schemas.openxmlformats.org/officeDocument/2006/relationships/oleObject" Target="../embeddings/oleObject91.bin"/><Relationship Id="rId3" Type="http://schemas.openxmlformats.org/officeDocument/2006/relationships/image" Target="../media/image10.wmf"/><Relationship Id="rId21" Type="http://schemas.openxmlformats.org/officeDocument/2006/relationships/image" Target="../media/image12.wmf"/><Relationship Id="rId34" Type="http://schemas.openxmlformats.org/officeDocument/2006/relationships/oleObject" Target="../embeddings/oleObject86.bin"/><Relationship Id="rId42" Type="http://schemas.openxmlformats.org/officeDocument/2006/relationships/oleObject" Target="../embeddings/oleObject94.bin"/><Relationship Id="rId7" Type="http://schemas.openxmlformats.org/officeDocument/2006/relationships/image" Target="../media/image36.wmf"/><Relationship Id="rId12" Type="http://schemas.openxmlformats.org/officeDocument/2006/relationships/oleObject" Target="../embeddings/oleObject71.bin"/><Relationship Id="rId17" Type="http://schemas.openxmlformats.org/officeDocument/2006/relationships/oleObject" Target="../embeddings/oleObject75.bin"/><Relationship Id="rId25" Type="http://schemas.openxmlformats.org/officeDocument/2006/relationships/oleObject" Target="../embeddings/oleObject80.bin"/><Relationship Id="rId33" Type="http://schemas.openxmlformats.org/officeDocument/2006/relationships/oleObject" Target="../embeddings/oleObject85.bin"/><Relationship Id="rId38" Type="http://schemas.openxmlformats.org/officeDocument/2006/relationships/oleObject" Target="../embeddings/oleObject90.bin"/><Relationship Id="rId2" Type="http://schemas.openxmlformats.org/officeDocument/2006/relationships/oleObject" Target="../embeddings/oleObject66.bin"/><Relationship Id="rId16" Type="http://schemas.openxmlformats.org/officeDocument/2006/relationships/oleObject" Target="../embeddings/oleObject74.bin"/><Relationship Id="rId20" Type="http://schemas.openxmlformats.org/officeDocument/2006/relationships/oleObject" Target="../embeddings/oleObject77.bin"/><Relationship Id="rId29" Type="http://schemas.openxmlformats.org/officeDocument/2006/relationships/oleObject" Target="../embeddings/oleObject82.bin"/><Relationship Id="rId41" Type="http://schemas.openxmlformats.org/officeDocument/2006/relationships/oleObject" Target="../embeddings/oleObject93.bin"/><Relationship Id="rId1" Type="http://schemas.openxmlformats.org/officeDocument/2006/relationships/slideLayout" Target="../slideLayouts/slideLayout13.xml"/><Relationship Id="rId6" Type="http://schemas.openxmlformats.org/officeDocument/2006/relationships/oleObject" Target="../embeddings/oleObject68.bin"/><Relationship Id="rId11" Type="http://schemas.openxmlformats.org/officeDocument/2006/relationships/image" Target="../media/image38.wmf"/><Relationship Id="rId24" Type="http://schemas.openxmlformats.org/officeDocument/2006/relationships/image" Target="../media/image32.wmf"/><Relationship Id="rId32" Type="http://schemas.openxmlformats.org/officeDocument/2006/relationships/oleObject" Target="../embeddings/oleObject84.bin"/><Relationship Id="rId37" Type="http://schemas.openxmlformats.org/officeDocument/2006/relationships/oleObject" Target="../embeddings/oleObject89.bin"/><Relationship Id="rId40" Type="http://schemas.openxmlformats.org/officeDocument/2006/relationships/oleObject" Target="../embeddings/oleObject92.bin"/><Relationship Id="rId5" Type="http://schemas.openxmlformats.org/officeDocument/2006/relationships/image" Target="../media/image11.wmf"/><Relationship Id="rId15" Type="http://schemas.openxmlformats.org/officeDocument/2006/relationships/oleObject" Target="../embeddings/oleObject73.bin"/><Relationship Id="rId23" Type="http://schemas.openxmlformats.org/officeDocument/2006/relationships/oleObject" Target="../embeddings/oleObject79.bin"/><Relationship Id="rId28" Type="http://schemas.openxmlformats.org/officeDocument/2006/relationships/image" Target="../media/image34.wmf"/><Relationship Id="rId36" Type="http://schemas.openxmlformats.org/officeDocument/2006/relationships/oleObject" Target="../embeddings/oleObject88.bin"/><Relationship Id="rId10" Type="http://schemas.openxmlformats.org/officeDocument/2006/relationships/oleObject" Target="../embeddings/oleObject70.bin"/><Relationship Id="rId19" Type="http://schemas.openxmlformats.org/officeDocument/2006/relationships/oleObject" Target="../embeddings/oleObject76.bin"/><Relationship Id="rId31" Type="http://schemas.openxmlformats.org/officeDocument/2006/relationships/oleObject" Target="../embeddings/oleObject83.bin"/><Relationship Id="rId4" Type="http://schemas.openxmlformats.org/officeDocument/2006/relationships/oleObject" Target="../embeddings/oleObject67.bin"/><Relationship Id="rId9" Type="http://schemas.openxmlformats.org/officeDocument/2006/relationships/image" Target="../media/image37.wmf"/><Relationship Id="rId14" Type="http://schemas.openxmlformats.org/officeDocument/2006/relationships/image" Target="../media/image13.wmf"/><Relationship Id="rId22" Type="http://schemas.openxmlformats.org/officeDocument/2006/relationships/oleObject" Target="../embeddings/oleObject78.bin"/><Relationship Id="rId27" Type="http://schemas.openxmlformats.org/officeDocument/2006/relationships/oleObject" Target="../embeddings/oleObject81.bin"/><Relationship Id="rId30" Type="http://schemas.openxmlformats.org/officeDocument/2006/relationships/image" Target="../media/image35.wmf"/><Relationship Id="rId35" Type="http://schemas.openxmlformats.org/officeDocument/2006/relationships/oleObject" Target="../embeddings/oleObject87.bin"/></Relationships>
</file>

<file path=ppt/slides/_rels/slide1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image" Target="../media/image48.wmf"/><Relationship Id="rId2" Type="http://schemas.openxmlformats.org/officeDocument/2006/relationships/image" Target="../media/image43.jpeg"/><Relationship Id="rId1" Type="http://schemas.openxmlformats.org/officeDocument/2006/relationships/slideLayout" Target="../slideLayouts/slideLayout3.xml"/><Relationship Id="rId6" Type="http://schemas.openxmlformats.org/officeDocument/2006/relationships/image" Target="../media/image45.wmf"/><Relationship Id="rId11" Type="http://schemas.openxmlformats.org/officeDocument/2006/relationships/oleObject" Target="../embeddings/oleObject99.bin"/><Relationship Id="rId5" Type="http://schemas.openxmlformats.org/officeDocument/2006/relationships/oleObject" Target="../embeddings/oleObject96.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98.bin"/></Relationships>
</file>

<file path=ppt/slides/_rels/slide1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3" Type="http://schemas.openxmlformats.org/officeDocument/2006/relationships/oleObject" Target="../embeddings/oleObject106.bin"/><Relationship Id="rId18" Type="http://schemas.openxmlformats.org/officeDocument/2006/relationships/image" Target="../media/image51.wmf"/><Relationship Id="rId26" Type="http://schemas.openxmlformats.org/officeDocument/2006/relationships/oleObject" Target="../embeddings/oleObject116.bin"/><Relationship Id="rId39" Type="http://schemas.openxmlformats.org/officeDocument/2006/relationships/oleObject" Target="../embeddings/oleObject127.bin"/><Relationship Id="rId21" Type="http://schemas.openxmlformats.org/officeDocument/2006/relationships/oleObject" Target="../embeddings/oleObject112.bin"/><Relationship Id="rId34" Type="http://schemas.openxmlformats.org/officeDocument/2006/relationships/oleObject" Target="../embeddings/oleObject123.bin"/><Relationship Id="rId42" Type="http://schemas.openxmlformats.org/officeDocument/2006/relationships/oleObject" Target="../embeddings/oleObject130.bin"/><Relationship Id="rId47" Type="http://schemas.openxmlformats.org/officeDocument/2006/relationships/oleObject" Target="../embeddings/oleObject135.bin"/><Relationship Id="rId50" Type="http://schemas.openxmlformats.org/officeDocument/2006/relationships/oleObject" Target="../embeddings/oleObject138.bin"/><Relationship Id="rId55" Type="http://schemas.openxmlformats.org/officeDocument/2006/relationships/oleObject" Target="../embeddings/oleObject143.bin"/><Relationship Id="rId7" Type="http://schemas.openxmlformats.org/officeDocument/2006/relationships/image" Target="../media/image33.wmf"/><Relationship Id="rId12" Type="http://schemas.openxmlformats.org/officeDocument/2006/relationships/oleObject" Target="../embeddings/oleObject105.bin"/><Relationship Id="rId17" Type="http://schemas.openxmlformats.org/officeDocument/2006/relationships/oleObject" Target="../embeddings/oleObject110.bin"/><Relationship Id="rId25" Type="http://schemas.openxmlformats.org/officeDocument/2006/relationships/oleObject" Target="../embeddings/oleObject115.bin"/><Relationship Id="rId33" Type="http://schemas.openxmlformats.org/officeDocument/2006/relationships/oleObject" Target="../embeddings/oleObject122.bin"/><Relationship Id="rId38" Type="http://schemas.openxmlformats.org/officeDocument/2006/relationships/oleObject" Target="../embeddings/oleObject126.bin"/><Relationship Id="rId46" Type="http://schemas.openxmlformats.org/officeDocument/2006/relationships/oleObject" Target="../embeddings/oleObject134.bin"/><Relationship Id="rId2" Type="http://schemas.openxmlformats.org/officeDocument/2006/relationships/oleObject" Target="../embeddings/oleObject100.bin"/><Relationship Id="rId16" Type="http://schemas.openxmlformats.org/officeDocument/2006/relationships/oleObject" Target="../embeddings/oleObject109.bin"/><Relationship Id="rId20" Type="http://schemas.openxmlformats.org/officeDocument/2006/relationships/image" Target="../media/image52.wmf"/><Relationship Id="rId29" Type="http://schemas.openxmlformats.org/officeDocument/2006/relationships/image" Target="../media/image54.wmf"/><Relationship Id="rId41" Type="http://schemas.openxmlformats.org/officeDocument/2006/relationships/oleObject" Target="../embeddings/oleObject129.bin"/><Relationship Id="rId54" Type="http://schemas.openxmlformats.org/officeDocument/2006/relationships/oleObject" Target="../embeddings/oleObject142.bin"/><Relationship Id="rId1" Type="http://schemas.openxmlformats.org/officeDocument/2006/relationships/slideLayout" Target="../slideLayouts/slideLayout3.xml"/><Relationship Id="rId6" Type="http://schemas.openxmlformats.org/officeDocument/2006/relationships/oleObject" Target="../embeddings/oleObject102.bin"/><Relationship Id="rId11" Type="http://schemas.openxmlformats.org/officeDocument/2006/relationships/image" Target="../media/image35.wmf"/><Relationship Id="rId24" Type="http://schemas.openxmlformats.org/officeDocument/2006/relationships/oleObject" Target="../embeddings/oleObject114.bin"/><Relationship Id="rId32" Type="http://schemas.openxmlformats.org/officeDocument/2006/relationships/oleObject" Target="../embeddings/oleObject121.bin"/><Relationship Id="rId37" Type="http://schemas.openxmlformats.org/officeDocument/2006/relationships/image" Target="../media/image55.wmf"/><Relationship Id="rId40" Type="http://schemas.openxmlformats.org/officeDocument/2006/relationships/oleObject" Target="../embeddings/oleObject128.bin"/><Relationship Id="rId45" Type="http://schemas.openxmlformats.org/officeDocument/2006/relationships/oleObject" Target="../embeddings/oleObject133.bin"/><Relationship Id="rId53" Type="http://schemas.openxmlformats.org/officeDocument/2006/relationships/oleObject" Target="../embeddings/oleObject141.bin"/><Relationship Id="rId5" Type="http://schemas.openxmlformats.org/officeDocument/2006/relationships/image" Target="../media/image32.wmf"/><Relationship Id="rId15" Type="http://schemas.openxmlformats.org/officeDocument/2006/relationships/oleObject" Target="../embeddings/oleObject108.bin"/><Relationship Id="rId23" Type="http://schemas.openxmlformats.org/officeDocument/2006/relationships/oleObject" Target="../embeddings/oleObject113.bin"/><Relationship Id="rId28" Type="http://schemas.openxmlformats.org/officeDocument/2006/relationships/oleObject" Target="../embeddings/oleObject118.bin"/><Relationship Id="rId36" Type="http://schemas.openxmlformats.org/officeDocument/2006/relationships/oleObject" Target="../embeddings/oleObject125.bin"/><Relationship Id="rId49" Type="http://schemas.openxmlformats.org/officeDocument/2006/relationships/oleObject" Target="../embeddings/oleObject137.bin"/><Relationship Id="rId10" Type="http://schemas.openxmlformats.org/officeDocument/2006/relationships/oleObject" Target="../embeddings/oleObject104.bin"/><Relationship Id="rId19" Type="http://schemas.openxmlformats.org/officeDocument/2006/relationships/oleObject" Target="../embeddings/oleObject111.bin"/><Relationship Id="rId31" Type="http://schemas.openxmlformats.org/officeDocument/2006/relationships/oleObject" Target="../embeddings/oleObject120.bin"/><Relationship Id="rId44" Type="http://schemas.openxmlformats.org/officeDocument/2006/relationships/oleObject" Target="../embeddings/oleObject132.bin"/><Relationship Id="rId52" Type="http://schemas.openxmlformats.org/officeDocument/2006/relationships/oleObject" Target="../embeddings/oleObject140.bin"/><Relationship Id="rId4" Type="http://schemas.openxmlformats.org/officeDocument/2006/relationships/oleObject" Target="../embeddings/oleObject101.bin"/><Relationship Id="rId9" Type="http://schemas.openxmlformats.org/officeDocument/2006/relationships/image" Target="../media/image34.wmf"/><Relationship Id="rId14" Type="http://schemas.openxmlformats.org/officeDocument/2006/relationships/oleObject" Target="../embeddings/oleObject107.bin"/><Relationship Id="rId22" Type="http://schemas.openxmlformats.org/officeDocument/2006/relationships/image" Target="../media/image53.wmf"/><Relationship Id="rId27" Type="http://schemas.openxmlformats.org/officeDocument/2006/relationships/oleObject" Target="../embeddings/oleObject117.bin"/><Relationship Id="rId30" Type="http://schemas.openxmlformats.org/officeDocument/2006/relationships/oleObject" Target="../embeddings/oleObject119.bin"/><Relationship Id="rId35" Type="http://schemas.openxmlformats.org/officeDocument/2006/relationships/oleObject" Target="../embeddings/oleObject124.bin"/><Relationship Id="rId43" Type="http://schemas.openxmlformats.org/officeDocument/2006/relationships/oleObject" Target="../embeddings/oleObject131.bin"/><Relationship Id="rId48" Type="http://schemas.openxmlformats.org/officeDocument/2006/relationships/oleObject" Target="../embeddings/oleObject136.bin"/><Relationship Id="rId8" Type="http://schemas.openxmlformats.org/officeDocument/2006/relationships/oleObject" Target="../embeddings/oleObject103.bin"/><Relationship Id="rId51" Type="http://schemas.openxmlformats.org/officeDocument/2006/relationships/oleObject" Target="../embeddings/oleObject139.bin"/><Relationship Id="rId3" Type="http://schemas.openxmlformats.org/officeDocument/2006/relationships/image" Target="../media/image9.wmf"/></Relationships>
</file>

<file path=ppt/slides/_rels/slide2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47.bin"/><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oleObject" Target="../embeddings/oleObject144.bin"/><Relationship Id="rId1" Type="http://schemas.openxmlformats.org/officeDocument/2006/relationships/slideLayout" Target="../slideLayouts/slideLayout3.xml"/><Relationship Id="rId6" Type="http://schemas.openxmlformats.org/officeDocument/2006/relationships/oleObject" Target="../embeddings/oleObject146.bin"/><Relationship Id="rId5" Type="http://schemas.openxmlformats.org/officeDocument/2006/relationships/image" Target="../media/image60.wmf"/><Relationship Id="rId4" Type="http://schemas.openxmlformats.org/officeDocument/2006/relationships/oleObject" Target="../embeddings/oleObject145.bin"/><Relationship Id="rId9" Type="http://schemas.openxmlformats.org/officeDocument/2006/relationships/image" Target="../media/image6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image" Target="../media/image63.jpeg"/><Relationship Id="rId1" Type="http://schemas.openxmlformats.org/officeDocument/2006/relationships/slideLayout" Target="../slideLayouts/slideLayout3.xml"/><Relationship Id="rId6" Type="http://schemas.openxmlformats.org/officeDocument/2006/relationships/image" Target="../media/image65.wmf"/><Relationship Id="rId5" Type="http://schemas.openxmlformats.org/officeDocument/2006/relationships/oleObject" Target="../embeddings/oleObject149.bin"/><Relationship Id="rId4" Type="http://schemas.openxmlformats.org/officeDocument/2006/relationships/image" Target="../media/image64.wmf"/></Relationships>
</file>

<file path=ppt/slides/_rels/slide28.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3" Type="http://schemas.openxmlformats.org/officeDocument/2006/relationships/oleObject" Target="../embeddings/oleObject156.bin"/><Relationship Id="rId18" Type="http://schemas.openxmlformats.org/officeDocument/2006/relationships/image" Target="../media/image51.wmf"/><Relationship Id="rId26" Type="http://schemas.openxmlformats.org/officeDocument/2006/relationships/oleObject" Target="../embeddings/oleObject166.bin"/><Relationship Id="rId39" Type="http://schemas.openxmlformats.org/officeDocument/2006/relationships/oleObject" Target="../embeddings/oleObject178.bin"/><Relationship Id="rId21" Type="http://schemas.openxmlformats.org/officeDocument/2006/relationships/oleObject" Target="../embeddings/oleObject162.bin"/><Relationship Id="rId34" Type="http://schemas.openxmlformats.org/officeDocument/2006/relationships/oleObject" Target="../embeddings/oleObject173.bin"/><Relationship Id="rId42" Type="http://schemas.openxmlformats.org/officeDocument/2006/relationships/image" Target="../media/image68.wmf"/><Relationship Id="rId47" Type="http://schemas.openxmlformats.org/officeDocument/2006/relationships/oleObject" Target="../embeddings/oleObject182.bin"/><Relationship Id="rId50" Type="http://schemas.openxmlformats.org/officeDocument/2006/relationships/oleObject" Target="../embeddings/oleObject185.bin"/><Relationship Id="rId55" Type="http://schemas.openxmlformats.org/officeDocument/2006/relationships/oleObject" Target="../embeddings/oleObject190.bin"/><Relationship Id="rId63" Type="http://schemas.openxmlformats.org/officeDocument/2006/relationships/oleObject" Target="../embeddings/oleObject196.bin"/><Relationship Id="rId7" Type="http://schemas.openxmlformats.org/officeDocument/2006/relationships/image" Target="../media/image33.wmf"/><Relationship Id="rId2" Type="http://schemas.openxmlformats.org/officeDocument/2006/relationships/oleObject" Target="../embeddings/oleObject150.bin"/><Relationship Id="rId16" Type="http://schemas.openxmlformats.org/officeDocument/2006/relationships/oleObject" Target="../embeddings/oleObject159.bin"/><Relationship Id="rId20" Type="http://schemas.openxmlformats.org/officeDocument/2006/relationships/image" Target="../media/image52.wmf"/><Relationship Id="rId29" Type="http://schemas.openxmlformats.org/officeDocument/2006/relationships/image" Target="../media/image54.wmf"/><Relationship Id="rId41" Type="http://schemas.openxmlformats.org/officeDocument/2006/relationships/oleObject" Target="../embeddings/oleObject179.bin"/><Relationship Id="rId54" Type="http://schemas.openxmlformats.org/officeDocument/2006/relationships/oleObject" Target="../embeddings/oleObject189.bin"/><Relationship Id="rId62" Type="http://schemas.openxmlformats.org/officeDocument/2006/relationships/image" Target="../media/image72.wmf"/><Relationship Id="rId1" Type="http://schemas.openxmlformats.org/officeDocument/2006/relationships/slideLayout" Target="../slideLayouts/slideLayout3.xml"/><Relationship Id="rId6" Type="http://schemas.openxmlformats.org/officeDocument/2006/relationships/oleObject" Target="../embeddings/oleObject152.bin"/><Relationship Id="rId11" Type="http://schemas.openxmlformats.org/officeDocument/2006/relationships/image" Target="../media/image35.wmf"/><Relationship Id="rId24" Type="http://schemas.openxmlformats.org/officeDocument/2006/relationships/oleObject" Target="../embeddings/oleObject164.bin"/><Relationship Id="rId32" Type="http://schemas.openxmlformats.org/officeDocument/2006/relationships/oleObject" Target="../embeddings/oleObject171.bin"/><Relationship Id="rId37" Type="http://schemas.openxmlformats.org/officeDocument/2006/relationships/oleObject" Target="../embeddings/oleObject176.bin"/><Relationship Id="rId40" Type="http://schemas.openxmlformats.org/officeDocument/2006/relationships/image" Target="../media/image67.wmf"/><Relationship Id="rId45" Type="http://schemas.openxmlformats.org/officeDocument/2006/relationships/oleObject" Target="../embeddings/oleObject181.bin"/><Relationship Id="rId53" Type="http://schemas.openxmlformats.org/officeDocument/2006/relationships/oleObject" Target="../embeddings/oleObject188.bin"/><Relationship Id="rId58" Type="http://schemas.openxmlformats.org/officeDocument/2006/relationships/oleObject" Target="../embeddings/oleObject193.bin"/><Relationship Id="rId66" Type="http://schemas.openxmlformats.org/officeDocument/2006/relationships/image" Target="../media/image74.wmf"/><Relationship Id="rId5" Type="http://schemas.openxmlformats.org/officeDocument/2006/relationships/image" Target="../media/image32.wmf"/><Relationship Id="rId15" Type="http://schemas.openxmlformats.org/officeDocument/2006/relationships/oleObject" Target="../embeddings/oleObject158.bin"/><Relationship Id="rId23" Type="http://schemas.openxmlformats.org/officeDocument/2006/relationships/oleObject" Target="../embeddings/oleObject163.bin"/><Relationship Id="rId28" Type="http://schemas.openxmlformats.org/officeDocument/2006/relationships/oleObject" Target="../embeddings/oleObject168.bin"/><Relationship Id="rId36" Type="http://schemas.openxmlformats.org/officeDocument/2006/relationships/oleObject" Target="../embeddings/oleObject175.bin"/><Relationship Id="rId49" Type="http://schemas.openxmlformats.org/officeDocument/2006/relationships/oleObject" Target="../embeddings/oleObject184.bin"/><Relationship Id="rId57" Type="http://schemas.openxmlformats.org/officeDocument/2006/relationships/oleObject" Target="../embeddings/oleObject192.bin"/><Relationship Id="rId61" Type="http://schemas.openxmlformats.org/officeDocument/2006/relationships/oleObject" Target="../embeddings/oleObject195.bin"/><Relationship Id="rId10" Type="http://schemas.openxmlformats.org/officeDocument/2006/relationships/oleObject" Target="../embeddings/oleObject154.bin"/><Relationship Id="rId19" Type="http://schemas.openxmlformats.org/officeDocument/2006/relationships/oleObject" Target="../embeddings/oleObject161.bin"/><Relationship Id="rId31" Type="http://schemas.openxmlformats.org/officeDocument/2006/relationships/oleObject" Target="../embeddings/oleObject170.bin"/><Relationship Id="rId44" Type="http://schemas.openxmlformats.org/officeDocument/2006/relationships/image" Target="../media/image69.wmf"/><Relationship Id="rId52" Type="http://schemas.openxmlformats.org/officeDocument/2006/relationships/oleObject" Target="../embeddings/oleObject187.bin"/><Relationship Id="rId60" Type="http://schemas.openxmlformats.org/officeDocument/2006/relationships/image" Target="../media/image71.wmf"/><Relationship Id="rId65" Type="http://schemas.openxmlformats.org/officeDocument/2006/relationships/oleObject" Target="../embeddings/oleObject197.bin"/><Relationship Id="rId4" Type="http://schemas.openxmlformats.org/officeDocument/2006/relationships/oleObject" Target="../embeddings/oleObject151.bin"/><Relationship Id="rId9" Type="http://schemas.openxmlformats.org/officeDocument/2006/relationships/image" Target="../media/image34.wmf"/><Relationship Id="rId14" Type="http://schemas.openxmlformats.org/officeDocument/2006/relationships/oleObject" Target="../embeddings/oleObject157.bin"/><Relationship Id="rId22" Type="http://schemas.openxmlformats.org/officeDocument/2006/relationships/image" Target="../media/image53.wmf"/><Relationship Id="rId27" Type="http://schemas.openxmlformats.org/officeDocument/2006/relationships/oleObject" Target="../embeddings/oleObject167.bin"/><Relationship Id="rId30" Type="http://schemas.openxmlformats.org/officeDocument/2006/relationships/oleObject" Target="../embeddings/oleObject169.bin"/><Relationship Id="rId35" Type="http://schemas.openxmlformats.org/officeDocument/2006/relationships/oleObject" Target="../embeddings/oleObject174.bin"/><Relationship Id="rId43" Type="http://schemas.openxmlformats.org/officeDocument/2006/relationships/oleObject" Target="../embeddings/oleObject180.bin"/><Relationship Id="rId48" Type="http://schemas.openxmlformats.org/officeDocument/2006/relationships/oleObject" Target="../embeddings/oleObject183.bin"/><Relationship Id="rId56" Type="http://schemas.openxmlformats.org/officeDocument/2006/relationships/oleObject" Target="../embeddings/oleObject191.bin"/><Relationship Id="rId64" Type="http://schemas.openxmlformats.org/officeDocument/2006/relationships/image" Target="../media/image73.wmf"/><Relationship Id="rId8" Type="http://schemas.openxmlformats.org/officeDocument/2006/relationships/oleObject" Target="../embeddings/oleObject153.bin"/><Relationship Id="rId51" Type="http://schemas.openxmlformats.org/officeDocument/2006/relationships/oleObject" Target="../embeddings/oleObject186.bin"/><Relationship Id="rId3" Type="http://schemas.openxmlformats.org/officeDocument/2006/relationships/image" Target="../media/image9.wmf"/><Relationship Id="rId12" Type="http://schemas.openxmlformats.org/officeDocument/2006/relationships/oleObject" Target="../embeddings/oleObject155.bin"/><Relationship Id="rId17" Type="http://schemas.openxmlformats.org/officeDocument/2006/relationships/oleObject" Target="../embeddings/oleObject160.bin"/><Relationship Id="rId25" Type="http://schemas.openxmlformats.org/officeDocument/2006/relationships/oleObject" Target="../embeddings/oleObject165.bin"/><Relationship Id="rId33" Type="http://schemas.openxmlformats.org/officeDocument/2006/relationships/oleObject" Target="../embeddings/oleObject172.bin"/><Relationship Id="rId38" Type="http://schemas.openxmlformats.org/officeDocument/2006/relationships/oleObject" Target="../embeddings/oleObject177.bin"/><Relationship Id="rId46" Type="http://schemas.openxmlformats.org/officeDocument/2006/relationships/image" Target="../media/image70.wmf"/><Relationship Id="rId59" Type="http://schemas.openxmlformats.org/officeDocument/2006/relationships/oleObject" Target="../embeddings/oleObject194.bin"/></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tate_(computer_science)" TargetMode="External"/><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8.bin"/><Relationship Id="rId18" Type="http://schemas.openxmlformats.org/officeDocument/2006/relationships/image" Target="../media/image13.wmf"/><Relationship Id="rId26" Type="http://schemas.openxmlformats.org/officeDocument/2006/relationships/oleObject" Target="../embeddings/oleObject17.bin"/><Relationship Id="rId39" Type="http://schemas.openxmlformats.org/officeDocument/2006/relationships/oleObject" Target="../embeddings/oleObject29.bin"/><Relationship Id="rId3" Type="http://schemas.openxmlformats.org/officeDocument/2006/relationships/oleObject" Target="../embeddings/oleObject2.bin"/><Relationship Id="rId21" Type="http://schemas.openxmlformats.org/officeDocument/2006/relationships/oleObject" Target="../embeddings/oleObject13.bin"/><Relationship Id="rId34" Type="http://schemas.openxmlformats.org/officeDocument/2006/relationships/oleObject" Target="../embeddings/oleObject24.bin"/><Relationship Id="rId42" Type="http://schemas.openxmlformats.org/officeDocument/2006/relationships/image" Target="../media/image1.wmf"/><Relationship Id="rId7" Type="http://schemas.openxmlformats.org/officeDocument/2006/relationships/oleObject" Target="../embeddings/oleObject4.bin"/><Relationship Id="rId12" Type="http://schemas.openxmlformats.org/officeDocument/2006/relationships/oleObject" Target="../embeddings/oleObject7.bin"/><Relationship Id="rId17" Type="http://schemas.openxmlformats.org/officeDocument/2006/relationships/oleObject" Target="../embeddings/oleObject11.bin"/><Relationship Id="rId25" Type="http://schemas.openxmlformats.org/officeDocument/2006/relationships/oleObject" Target="../embeddings/oleObject16.bin"/><Relationship Id="rId33" Type="http://schemas.openxmlformats.org/officeDocument/2006/relationships/oleObject" Target="../embeddings/oleObject23.bin"/><Relationship Id="rId38" Type="http://schemas.openxmlformats.org/officeDocument/2006/relationships/oleObject" Target="../embeddings/oleObject28.bin"/><Relationship Id="rId2" Type="http://schemas.openxmlformats.org/officeDocument/2006/relationships/image" Target="../media/image7.jpeg"/><Relationship Id="rId16" Type="http://schemas.openxmlformats.org/officeDocument/2006/relationships/image" Target="../media/image12.wmf"/><Relationship Id="rId20" Type="http://schemas.openxmlformats.org/officeDocument/2006/relationships/image" Target="../media/image14.wmf"/><Relationship Id="rId29" Type="http://schemas.openxmlformats.org/officeDocument/2006/relationships/oleObject" Target="../embeddings/oleObject19.bin"/><Relationship Id="rId41" Type="http://schemas.openxmlformats.org/officeDocument/2006/relationships/oleObject" Target="../embeddings/oleObject31.bin"/><Relationship Id="rId1" Type="http://schemas.openxmlformats.org/officeDocument/2006/relationships/slideLayout" Target="../slideLayouts/slideLayout3.xml"/><Relationship Id="rId6" Type="http://schemas.openxmlformats.org/officeDocument/2006/relationships/image" Target="../media/image9.wmf"/><Relationship Id="rId11" Type="http://schemas.openxmlformats.org/officeDocument/2006/relationships/oleObject" Target="../embeddings/oleObject6.bin"/><Relationship Id="rId24" Type="http://schemas.openxmlformats.org/officeDocument/2006/relationships/image" Target="../media/image15.wmf"/><Relationship Id="rId32" Type="http://schemas.openxmlformats.org/officeDocument/2006/relationships/oleObject" Target="../embeddings/oleObject22.bin"/><Relationship Id="rId37" Type="http://schemas.openxmlformats.org/officeDocument/2006/relationships/oleObject" Target="../embeddings/oleObject27.bin"/><Relationship Id="rId40" Type="http://schemas.openxmlformats.org/officeDocument/2006/relationships/oleObject" Target="../embeddings/oleObject30.bin"/><Relationship Id="rId5" Type="http://schemas.openxmlformats.org/officeDocument/2006/relationships/oleObject" Target="../embeddings/oleObject3.bin"/><Relationship Id="rId15" Type="http://schemas.openxmlformats.org/officeDocument/2006/relationships/oleObject" Target="../embeddings/oleObject10.bin"/><Relationship Id="rId23" Type="http://schemas.openxmlformats.org/officeDocument/2006/relationships/oleObject" Target="../embeddings/oleObject15.bin"/><Relationship Id="rId28" Type="http://schemas.openxmlformats.org/officeDocument/2006/relationships/image" Target="../media/image16.wmf"/><Relationship Id="rId36" Type="http://schemas.openxmlformats.org/officeDocument/2006/relationships/oleObject" Target="../embeddings/oleObject26.bin"/><Relationship Id="rId10" Type="http://schemas.openxmlformats.org/officeDocument/2006/relationships/image" Target="../media/image11.wmf"/><Relationship Id="rId19" Type="http://schemas.openxmlformats.org/officeDocument/2006/relationships/oleObject" Target="../embeddings/oleObject12.bin"/><Relationship Id="rId31" Type="http://schemas.openxmlformats.org/officeDocument/2006/relationships/oleObject" Target="../embeddings/oleObject21.bin"/><Relationship Id="rId4" Type="http://schemas.openxmlformats.org/officeDocument/2006/relationships/image" Target="../media/image8.wmf"/><Relationship Id="rId9" Type="http://schemas.openxmlformats.org/officeDocument/2006/relationships/oleObject" Target="../embeddings/oleObject5.bin"/><Relationship Id="rId14" Type="http://schemas.openxmlformats.org/officeDocument/2006/relationships/oleObject" Target="../embeddings/oleObject9.bin"/><Relationship Id="rId22" Type="http://schemas.openxmlformats.org/officeDocument/2006/relationships/oleObject" Target="../embeddings/oleObject14.bin"/><Relationship Id="rId27" Type="http://schemas.openxmlformats.org/officeDocument/2006/relationships/oleObject" Target="../embeddings/oleObject18.bin"/><Relationship Id="rId30" Type="http://schemas.openxmlformats.org/officeDocument/2006/relationships/oleObject" Target="../embeddings/oleObject20.bin"/><Relationship Id="rId35" Type="http://schemas.openxmlformats.org/officeDocument/2006/relationships/oleObject" Target="../embeddings/oleObject25.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a:extLst>
              <a:ext uri="{FF2B5EF4-FFF2-40B4-BE49-F238E27FC236}">
                <a16:creationId xmlns:a16="http://schemas.microsoft.com/office/drawing/2014/main" id="{E8C313DB-C80C-4F1B-A950-9B3131173AF7}"/>
              </a:ext>
            </a:extLst>
          </p:cNvPr>
          <p:cNvSpPr>
            <a:spLocks noChangeArrowheads="1"/>
          </p:cNvSpPr>
          <p:nvPr/>
        </p:nvSpPr>
        <p:spPr bwMode="auto">
          <a:xfrm>
            <a:off x="381000" y="260350"/>
            <a:ext cx="8382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algn="ctr" eaLnBrk="1" latinLnBrk="1" hangingPunct="1"/>
            <a:r>
              <a:rPr lang="en-US" altLang="ko-KR" sz="4000">
                <a:solidFill>
                  <a:srgbClr val="0033CC"/>
                </a:solidFill>
                <a:latin typeface="Arial Narrow" panose="020B0606020202030204" pitchFamily="34" charset="0"/>
              </a:rPr>
              <a:t>Unit 13</a:t>
            </a:r>
            <a:endParaRPr lang="en-US" altLang="ko-KR" sz="4000">
              <a:solidFill>
                <a:srgbClr val="CC0000"/>
              </a:solidFill>
              <a:latin typeface="Arial Narrow" panose="020B0606020202030204" pitchFamily="34" charset="0"/>
            </a:endParaRPr>
          </a:p>
        </p:txBody>
      </p:sp>
      <p:graphicFrame>
        <p:nvGraphicFramePr>
          <p:cNvPr id="7171" name="Object 8">
            <a:extLst>
              <a:ext uri="{FF2B5EF4-FFF2-40B4-BE49-F238E27FC236}">
                <a16:creationId xmlns:a16="http://schemas.microsoft.com/office/drawing/2014/main" id="{6CF2A142-5367-440D-9519-FC0A3BF0B875}"/>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3" imgW="114151" imgH="215619" progId="Equation.3">
                  <p:embed/>
                </p:oleObj>
              </mc:Choice>
              <mc:Fallback>
                <p:oleObj name="Equation" r:id="rId3" imgW="114151" imgH="215619"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2" name="Rectangle 9">
            <a:extLst>
              <a:ext uri="{FF2B5EF4-FFF2-40B4-BE49-F238E27FC236}">
                <a16:creationId xmlns:a16="http://schemas.microsoft.com/office/drawing/2014/main" id="{EA9A2BC2-1A1B-40DA-8C52-D33CA868AED4}"/>
              </a:ext>
            </a:extLst>
          </p:cNvPr>
          <p:cNvSpPr>
            <a:spLocks noChangeArrowheads="1"/>
          </p:cNvSpPr>
          <p:nvPr/>
        </p:nvSpPr>
        <p:spPr bwMode="auto">
          <a:xfrm>
            <a:off x="3132138" y="1916113"/>
            <a:ext cx="5256212" cy="306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tabLst>
                <a:tab pos="627063" algn="l"/>
              </a:tabLst>
              <a:defRPr kumimoji="1" sz="1600">
                <a:solidFill>
                  <a:schemeClr val="tx1"/>
                </a:solidFill>
                <a:latin typeface="굴림" panose="020B0600000101010101" pitchFamily="50" charset="-127"/>
                <a:ea typeface="굴림" panose="020B0600000101010101" pitchFamily="50" charset="-127"/>
              </a:defRPr>
            </a:lvl1pPr>
            <a:lvl2pPr marL="742950" indent="-285750">
              <a:tabLst>
                <a:tab pos="627063" algn="l"/>
              </a:tabLst>
              <a:defRPr kumimoji="1" sz="1600">
                <a:solidFill>
                  <a:schemeClr val="tx1"/>
                </a:solidFill>
                <a:latin typeface="굴림" panose="020B0600000101010101" pitchFamily="50" charset="-127"/>
                <a:ea typeface="굴림" panose="020B0600000101010101" pitchFamily="50" charset="-127"/>
              </a:defRPr>
            </a:lvl2pPr>
            <a:lvl3pPr marL="1143000" indent="-228600">
              <a:tabLst>
                <a:tab pos="627063" algn="l"/>
              </a:tabLst>
              <a:defRPr kumimoji="1" sz="1600">
                <a:solidFill>
                  <a:schemeClr val="tx1"/>
                </a:solidFill>
                <a:latin typeface="굴림" panose="020B0600000101010101" pitchFamily="50" charset="-127"/>
                <a:ea typeface="굴림" panose="020B0600000101010101" pitchFamily="50" charset="-127"/>
              </a:defRPr>
            </a:lvl3pPr>
            <a:lvl4pPr marL="1600200" indent="-228600">
              <a:tabLst>
                <a:tab pos="627063" algn="l"/>
              </a:tabLst>
              <a:defRPr kumimoji="1" sz="1600">
                <a:solidFill>
                  <a:schemeClr val="tx1"/>
                </a:solidFill>
                <a:latin typeface="굴림" panose="020B0600000101010101" pitchFamily="50" charset="-127"/>
                <a:ea typeface="굴림" panose="020B0600000101010101" pitchFamily="50" charset="-127"/>
              </a:defRPr>
            </a:lvl4pPr>
            <a:lvl5pPr marL="2057400" indent="-228600">
              <a:tabLst>
                <a:tab pos="627063" algn="l"/>
              </a:tabLst>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tabLst>
                <a:tab pos="627063" algn="l"/>
              </a:tabLs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tabLst>
                <a:tab pos="627063" algn="l"/>
              </a:tabLs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tabLst>
                <a:tab pos="627063" algn="l"/>
              </a:tabLs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tabLst>
                <a:tab pos="627063" algn="l"/>
              </a:tabLst>
              <a:defRPr kumimoji="1" sz="1600">
                <a:solidFill>
                  <a:schemeClr val="tx1"/>
                </a:solidFill>
                <a:latin typeface="굴림" panose="020B0600000101010101" pitchFamily="50" charset="-127"/>
                <a:ea typeface="굴림" panose="020B0600000101010101" pitchFamily="50" charset="-127"/>
              </a:defRPr>
            </a:lvl9pPr>
          </a:lstStyle>
          <a:p>
            <a:pPr eaLnBrk="1" hangingPunct="1"/>
            <a:r>
              <a:rPr kumimoji="0" lang="en-US" altLang="ko-KR" sz="2000" b="1" i="1">
                <a:latin typeface="Arial" panose="020B0604020202020204" pitchFamily="34" charset="0"/>
                <a:cs typeface="Arial" panose="020B0604020202020204" pitchFamily="34" charset="0"/>
              </a:rPr>
              <a:t>This chapter in the book includes:</a:t>
            </a:r>
          </a:p>
          <a:p>
            <a:pPr eaLnBrk="1" hangingPunct="1"/>
            <a:endParaRPr kumimoji="0" lang="en-US" altLang="ko-KR" sz="2000" b="1" i="1">
              <a:latin typeface="Arial" panose="020B0604020202020204" pitchFamily="34" charset="0"/>
              <a:cs typeface="Arial" panose="020B0604020202020204" pitchFamily="34" charset="0"/>
            </a:endParaRPr>
          </a:p>
          <a:p>
            <a:pPr eaLnBrk="1" hangingPunct="1"/>
            <a:r>
              <a:rPr kumimoji="0" lang="en-US" altLang="ko-KR" sz="2000" b="1" i="1">
                <a:latin typeface="Arial" panose="020B0604020202020204" pitchFamily="34" charset="0"/>
                <a:cs typeface="Arial" panose="020B0604020202020204" pitchFamily="34" charset="0"/>
              </a:rPr>
              <a:t>                 </a:t>
            </a:r>
            <a:r>
              <a:rPr kumimoji="0" lang="en-US" altLang="ko-KR" sz="2000">
                <a:solidFill>
                  <a:srgbClr val="006600"/>
                </a:solidFill>
                <a:latin typeface="Arial" panose="020B0604020202020204" pitchFamily="34" charset="0"/>
                <a:cs typeface="Arial" panose="020B0604020202020204" pitchFamily="34" charset="0"/>
              </a:rPr>
              <a:t>Objectives</a:t>
            </a:r>
          </a:p>
          <a:p>
            <a:pPr eaLnBrk="1" hangingPunct="1"/>
            <a:r>
              <a:rPr kumimoji="0" lang="en-US" altLang="ko-KR" sz="2000">
                <a:solidFill>
                  <a:srgbClr val="006600"/>
                </a:solidFill>
                <a:latin typeface="Arial" panose="020B0604020202020204" pitchFamily="34" charset="0"/>
                <a:cs typeface="Arial" panose="020B0604020202020204" pitchFamily="34" charset="0"/>
              </a:rPr>
              <a:t>13.1   </a:t>
            </a:r>
            <a:r>
              <a:rPr kumimoji="0" lang="en-US" altLang="ko-KR" sz="2000">
                <a:solidFill>
                  <a:srgbClr val="006600"/>
                </a:solidFill>
                <a:latin typeface="Arial" panose="020B0604020202020204" pitchFamily="34" charset="0"/>
              </a:rPr>
              <a:t>A Sequential Parity Checker	</a:t>
            </a:r>
            <a:r>
              <a:rPr kumimoji="0" lang="en-US" altLang="ko-KR" sz="2000">
                <a:solidFill>
                  <a:srgbClr val="006600"/>
                </a:solidFill>
                <a:latin typeface="Arial" panose="020B0604020202020204" pitchFamily="34" charset="0"/>
                <a:cs typeface="Arial" panose="020B0604020202020204" pitchFamily="34" charset="0"/>
              </a:rPr>
              <a:t>.</a:t>
            </a:r>
          </a:p>
          <a:p>
            <a:pPr eaLnBrk="1" hangingPunct="1"/>
            <a:r>
              <a:rPr kumimoji="0" lang="en-US" altLang="ko-KR" sz="2000">
                <a:solidFill>
                  <a:srgbClr val="006600"/>
                </a:solidFill>
                <a:latin typeface="Arial" panose="020B0604020202020204" pitchFamily="34" charset="0"/>
                <a:cs typeface="Arial" panose="020B0604020202020204" pitchFamily="34" charset="0"/>
              </a:rPr>
              <a:t>13.2   Analysis by Signal Tracing</a:t>
            </a:r>
          </a:p>
          <a:p>
            <a:pPr eaLnBrk="1" hangingPunct="1"/>
            <a:r>
              <a:rPr kumimoji="0" lang="en-US" altLang="ko-KR" sz="2000">
                <a:solidFill>
                  <a:srgbClr val="006600"/>
                </a:solidFill>
                <a:latin typeface="Arial" panose="020B0604020202020204" pitchFamily="34" charset="0"/>
                <a:cs typeface="Arial" panose="020B0604020202020204" pitchFamily="34" charset="0"/>
              </a:rPr>
              <a:t>13.3   </a:t>
            </a:r>
            <a:r>
              <a:rPr kumimoji="0" lang="en-US" altLang="ko-KR" sz="2000">
                <a:solidFill>
                  <a:srgbClr val="006600"/>
                </a:solidFill>
                <a:latin typeface="Arial" panose="020B0604020202020204" pitchFamily="34" charset="0"/>
              </a:rPr>
              <a:t>State Table and Graphs</a:t>
            </a:r>
          </a:p>
          <a:p>
            <a:pPr eaLnBrk="1" hangingPunct="1"/>
            <a:r>
              <a:rPr kumimoji="0" lang="en-US" altLang="ko-KR" sz="2000">
                <a:solidFill>
                  <a:srgbClr val="006600"/>
                </a:solidFill>
                <a:latin typeface="Arial" panose="020B0604020202020204" pitchFamily="34" charset="0"/>
                <a:cs typeface="Arial" panose="020B0604020202020204" pitchFamily="34" charset="0"/>
              </a:rPr>
              <a:t>13.4   General Models for Sequential Circuits</a:t>
            </a:r>
          </a:p>
        </p:txBody>
      </p:sp>
      <p:sp>
        <p:nvSpPr>
          <p:cNvPr id="7173" name="Rectangle 10">
            <a:extLst>
              <a:ext uri="{FF2B5EF4-FFF2-40B4-BE49-F238E27FC236}">
                <a16:creationId xmlns:a16="http://schemas.microsoft.com/office/drawing/2014/main" id="{A7707B61-5EF0-4960-B829-EF3609F6F5C3}"/>
              </a:ext>
            </a:extLst>
          </p:cNvPr>
          <p:cNvSpPr>
            <a:spLocks noChangeArrowheads="1"/>
          </p:cNvSpPr>
          <p:nvPr/>
        </p:nvSpPr>
        <p:spPr bwMode="auto">
          <a:xfrm>
            <a:off x="596900" y="1052513"/>
            <a:ext cx="8382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algn="ctr" eaLnBrk="1" latinLnBrk="1" hangingPunct="1"/>
            <a:r>
              <a:rPr lang="en-US" altLang="ko-KR" sz="4000">
                <a:solidFill>
                  <a:srgbClr val="CC0000"/>
                </a:solidFill>
                <a:latin typeface="Arial Narrow" panose="020B0606020202030204" pitchFamily="34" charset="0"/>
              </a:rPr>
              <a:t>Analysis of Clocked Sequential Circuit </a:t>
            </a:r>
          </a:p>
        </p:txBody>
      </p:sp>
      <p:pic>
        <p:nvPicPr>
          <p:cNvPr id="7174" name="그림 1">
            <a:extLst>
              <a:ext uri="{FF2B5EF4-FFF2-40B4-BE49-F238E27FC236}">
                <a16:creationId xmlns:a16="http://schemas.microsoft.com/office/drawing/2014/main" id="{3C0C0021-61B3-49EC-88E4-CDBDEF633C4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420938"/>
            <a:ext cx="2303463"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슬라이드 번호 개체 틀 3">
            <a:extLst>
              <a:ext uri="{FF2B5EF4-FFF2-40B4-BE49-F238E27FC236}">
                <a16:creationId xmlns:a16="http://schemas.microsoft.com/office/drawing/2014/main" id="{95DE761C-A845-4A8E-A7A4-4A40F9926A9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003DC7F5-4233-4E92-8588-33D4D9318649}" type="slidenum">
              <a:rPr kumimoji="0" lang="en-US" altLang="ko-KR">
                <a:solidFill>
                  <a:srgbClr val="009900"/>
                </a:solidFill>
                <a:latin typeface="Arial" panose="020B0604020202020204" pitchFamily="34" charset="0"/>
              </a:rPr>
              <a:pPr/>
              <a:t>10</a:t>
            </a:fld>
            <a:endParaRPr kumimoji="0" lang="en-US" altLang="ko-KR">
              <a:solidFill>
                <a:srgbClr val="009900"/>
              </a:solidFill>
              <a:latin typeface="Arial" panose="020B0604020202020204" pitchFamily="34" charset="0"/>
            </a:endParaRPr>
          </a:p>
        </p:txBody>
      </p:sp>
      <p:sp>
        <p:nvSpPr>
          <p:cNvPr id="17411" name="Text Box 160">
            <a:extLst>
              <a:ext uri="{FF2B5EF4-FFF2-40B4-BE49-F238E27FC236}">
                <a16:creationId xmlns:a16="http://schemas.microsoft.com/office/drawing/2014/main" id="{F7C3B047-3E8D-4B44-91D0-7B9170BE4B4A}"/>
              </a:ext>
            </a:extLst>
          </p:cNvPr>
          <p:cNvSpPr txBox="1">
            <a:spLocks noChangeArrowheads="1"/>
          </p:cNvSpPr>
          <p:nvPr/>
        </p:nvSpPr>
        <p:spPr bwMode="auto">
          <a:xfrm>
            <a:off x="323850" y="1268413"/>
            <a:ext cx="8496300" cy="4868862"/>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buFontTx/>
              <a:buAutoNum type="arabicPeriod"/>
            </a:pPr>
            <a:r>
              <a:rPr lang="en-US" altLang="ko-KR" sz="1800" b="1"/>
              <a:t>Determine the flip-flop input equations and the output equations from the circuit.</a:t>
            </a:r>
          </a:p>
          <a:p>
            <a:pPr eaLnBrk="1" latinLnBrk="1" hangingPunct="1">
              <a:buFontTx/>
              <a:buAutoNum type="arabicPeriod"/>
            </a:pPr>
            <a:r>
              <a:rPr lang="en-US" altLang="ko-KR" sz="1800" b="1"/>
              <a:t>Derive the next-state equation for each flip-flop from its input equations, using one of the following relations:</a:t>
            </a:r>
          </a:p>
          <a:p>
            <a:pPr eaLnBrk="1" latinLnBrk="1" hangingPunct="1"/>
            <a:endParaRPr lang="en-US" altLang="ko-KR" sz="1800" b="1"/>
          </a:p>
          <a:p>
            <a:pPr eaLnBrk="1" latinLnBrk="1" hangingPunct="1"/>
            <a:endParaRPr lang="en-US" altLang="ko-KR" sz="1800" b="1"/>
          </a:p>
          <a:p>
            <a:pPr eaLnBrk="1" latinLnBrk="1" hangingPunct="1"/>
            <a:endParaRPr lang="en-US" altLang="ko-KR" sz="1800" b="1"/>
          </a:p>
          <a:p>
            <a:pPr eaLnBrk="1" latinLnBrk="1" hangingPunct="1"/>
            <a:endParaRPr lang="en-US" altLang="ko-KR" sz="1800" b="1"/>
          </a:p>
          <a:p>
            <a:pPr eaLnBrk="1" latinLnBrk="1" hangingPunct="1"/>
            <a:endParaRPr lang="en-US" altLang="ko-KR" sz="1800" b="1"/>
          </a:p>
          <a:p>
            <a:pPr eaLnBrk="1" latinLnBrk="1" hangingPunct="1"/>
            <a:endParaRPr lang="en-US" altLang="ko-KR" sz="1800" b="1"/>
          </a:p>
          <a:p>
            <a:pPr eaLnBrk="1" latinLnBrk="1" hangingPunct="1"/>
            <a:endParaRPr lang="en-US" altLang="ko-KR" sz="1800" b="1"/>
          </a:p>
          <a:p>
            <a:pPr eaLnBrk="1" latinLnBrk="1" hangingPunct="1"/>
            <a:endParaRPr lang="en-US" altLang="ko-KR" sz="1800" b="1"/>
          </a:p>
          <a:p>
            <a:pPr eaLnBrk="1" latinLnBrk="1" hangingPunct="1"/>
            <a:endParaRPr lang="en-US" altLang="ko-KR" sz="1800" b="1"/>
          </a:p>
          <a:p>
            <a:pPr eaLnBrk="1" latinLnBrk="1" hangingPunct="1">
              <a:lnSpc>
                <a:spcPct val="110000"/>
              </a:lnSpc>
            </a:pPr>
            <a:r>
              <a:rPr lang="en-US" altLang="ko-KR" sz="1800" b="1"/>
              <a:t>3. 	Plot a next-state equations for the flip-flop.</a:t>
            </a:r>
          </a:p>
          <a:p>
            <a:pPr eaLnBrk="1" latinLnBrk="1" hangingPunct="1">
              <a:lnSpc>
                <a:spcPct val="110000"/>
              </a:lnSpc>
            </a:pPr>
            <a:r>
              <a:rPr lang="en-US" altLang="ko-KR" sz="1800" b="1"/>
              <a:t>4. 	Combine these maps to form the state table. Such a state table, which gives the next state of the flip-flops as a function of their present state and the circuit inputs, is frequently referred to as a transition table.</a:t>
            </a:r>
          </a:p>
        </p:txBody>
      </p:sp>
      <p:sp>
        <p:nvSpPr>
          <p:cNvPr id="17412" name="Rectangle 2">
            <a:extLst>
              <a:ext uri="{FF2B5EF4-FFF2-40B4-BE49-F238E27FC236}">
                <a16:creationId xmlns:a16="http://schemas.microsoft.com/office/drawing/2014/main" id="{BAAD2796-2E53-4BA9-9230-BF72FD39A536}"/>
              </a:ext>
            </a:extLst>
          </p:cNvPr>
          <p:cNvSpPr>
            <a:spLocks noGrp="1" noChangeArrowheads="1"/>
          </p:cNvSpPr>
          <p:nvPr>
            <p:ph type="title"/>
          </p:nvPr>
        </p:nvSpPr>
        <p:spPr bwMode="auto">
          <a:xfrm>
            <a:off x="1098550" y="304800"/>
            <a:ext cx="6858000" cy="531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13.3  State Table and Graphs</a:t>
            </a:r>
          </a:p>
        </p:txBody>
      </p:sp>
      <p:sp>
        <p:nvSpPr>
          <p:cNvPr id="17413" name="Text Box 7">
            <a:extLst>
              <a:ext uri="{FF2B5EF4-FFF2-40B4-BE49-F238E27FC236}">
                <a16:creationId xmlns:a16="http://schemas.microsoft.com/office/drawing/2014/main" id="{396D5A77-CB94-4456-946B-59939123AB5B}"/>
              </a:ext>
            </a:extLst>
          </p:cNvPr>
          <p:cNvSpPr txBox="1">
            <a:spLocks noChangeArrowheads="1"/>
          </p:cNvSpPr>
          <p:nvPr/>
        </p:nvSpPr>
        <p:spPr bwMode="auto">
          <a:xfrm>
            <a:off x="998538" y="2565400"/>
            <a:ext cx="5734050" cy="20129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lnSpc>
                <a:spcPct val="140000"/>
              </a:lnSpc>
            </a:pPr>
            <a:r>
              <a:rPr lang="en-US" altLang="ko-KR" sz="1800" b="1"/>
              <a:t> D flip-flop                                             (13-1)</a:t>
            </a:r>
          </a:p>
          <a:p>
            <a:pPr eaLnBrk="1" latinLnBrk="1" hangingPunct="1">
              <a:lnSpc>
                <a:spcPct val="140000"/>
              </a:lnSpc>
            </a:pPr>
            <a:r>
              <a:rPr lang="en-US" altLang="ko-KR" sz="1800" b="1"/>
              <a:t> D-CE flip-flop                                       (13-2)</a:t>
            </a:r>
          </a:p>
          <a:p>
            <a:pPr eaLnBrk="1" latinLnBrk="1" hangingPunct="1">
              <a:lnSpc>
                <a:spcPct val="140000"/>
              </a:lnSpc>
            </a:pPr>
            <a:r>
              <a:rPr lang="en-US" altLang="ko-KR" sz="1800" b="1"/>
              <a:t> T-flip-flop                                            (13-3)</a:t>
            </a:r>
          </a:p>
          <a:p>
            <a:pPr eaLnBrk="1" latinLnBrk="1" hangingPunct="1">
              <a:lnSpc>
                <a:spcPct val="140000"/>
              </a:lnSpc>
            </a:pPr>
            <a:r>
              <a:rPr lang="en-US" altLang="ko-KR" sz="1800" b="1"/>
              <a:t> S-R flip-flop                                         (13-4)</a:t>
            </a:r>
          </a:p>
          <a:p>
            <a:pPr eaLnBrk="1" latinLnBrk="1" hangingPunct="1">
              <a:lnSpc>
                <a:spcPct val="140000"/>
              </a:lnSpc>
            </a:pPr>
            <a:r>
              <a:rPr lang="en-US" altLang="ko-KR" sz="1800" b="1"/>
              <a:t> J-K flip-flop                                          (13-5)</a:t>
            </a:r>
          </a:p>
        </p:txBody>
      </p:sp>
      <p:graphicFrame>
        <p:nvGraphicFramePr>
          <p:cNvPr id="17414" name="Object 8">
            <a:extLst>
              <a:ext uri="{FF2B5EF4-FFF2-40B4-BE49-F238E27FC236}">
                <a16:creationId xmlns:a16="http://schemas.microsoft.com/office/drawing/2014/main" id="{8F153178-916F-4ECA-83F5-96CDD270A706}"/>
              </a:ext>
            </a:extLst>
          </p:cNvPr>
          <p:cNvGraphicFramePr>
            <a:graphicFrameLocks noChangeAspect="1"/>
          </p:cNvGraphicFramePr>
          <p:nvPr/>
        </p:nvGraphicFramePr>
        <p:xfrm>
          <a:off x="3276600" y="2765425"/>
          <a:ext cx="638175" cy="287338"/>
        </p:xfrm>
        <a:graphic>
          <a:graphicData uri="http://schemas.openxmlformats.org/presentationml/2006/ole">
            <mc:AlternateContent xmlns:mc="http://schemas.openxmlformats.org/markup-compatibility/2006">
              <mc:Choice xmlns:v="urn:schemas-microsoft-com:vml" Requires="v">
                <p:oleObj name="MathType Equation" r:id="rId2" imgW="508000" imgH="228600" progId="Equation">
                  <p:embed/>
                </p:oleObj>
              </mc:Choice>
              <mc:Fallback>
                <p:oleObj name="MathType Equation" r:id="rId2" imgW="508000" imgH="228600" progId="Equation">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765425"/>
                        <a:ext cx="638175" cy="287338"/>
                      </a:xfrm>
                      <a:prstGeom prst="rect">
                        <a:avLst/>
                      </a:prstGeom>
                      <a:solidFill>
                        <a:srgbClr val="EDF0A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5" name="Object 9">
            <a:extLst>
              <a:ext uri="{FF2B5EF4-FFF2-40B4-BE49-F238E27FC236}">
                <a16:creationId xmlns:a16="http://schemas.microsoft.com/office/drawing/2014/main" id="{EEACE7E5-4A80-4D6F-99B0-3B3EF33F4743}"/>
              </a:ext>
            </a:extLst>
          </p:cNvPr>
          <p:cNvGraphicFramePr>
            <a:graphicFrameLocks noChangeAspect="1"/>
          </p:cNvGraphicFramePr>
          <p:nvPr/>
        </p:nvGraphicFramePr>
        <p:xfrm>
          <a:off x="3276600" y="3111500"/>
          <a:ext cx="1647825" cy="300038"/>
        </p:xfrm>
        <a:graphic>
          <a:graphicData uri="http://schemas.openxmlformats.org/presentationml/2006/ole">
            <mc:AlternateContent xmlns:mc="http://schemas.openxmlformats.org/markup-compatibility/2006">
              <mc:Choice xmlns:v="urn:schemas-microsoft-com:vml" Requires="v">
                <p:oleObj name="MathType Equation" r:id="rId4" imgW="1257300" imgH="228600" progId="Equation">
                  <p:embed/>
                </p:oleObj>
              </mc:Choice>
              <mc:Fallback>
                <p:oleObj name="MathType Equation" r:id="rId4" imgW="1257300" imgH="228600" progId="Equation">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111500"/>
                        <a:ext cx="1647825" cy="300038"/>
                      </a:xfrm>
                      <a:prstGeom prst="rect">
                        <a:avLst/>
                      </a:prstGeom>
                      <a:solidFill>
                        <a:srgbClr val="EDF0A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6" name="Object 10">
            <a:extLst>
              <a:ext uri="{FF2B5EF4-FFF2-40B4-BE49-F238E27FC236}">
                <a16:creationId xmlns:a16="http://schemas.microsoft.com/office/drawing/2014/main" id="{4E31D27F-A0AA-4F02-A441-613A8881B2F1}"/>
              </a:ext>
            </a:extLst>
          </p:cNvPr>
          <p:cNvGraphicFramePr>
            <a:graphicFrameLocks noChangeAspect="1"/>
          </p:cNvGraphicFramePr>
          <p:nvPr/>
        </p:nvGraphicFramePr>
        <p:xfrm>
          <a:off x="3276600" y="3470275"/>
          <a:ext cx="998538" cy="301625"/>
        </p:xfrm>
        <a:graphic>
          <a:graphicData uri="http://schemas.openxmlformats.org/presentationml/2006/ole">
            <mc:AlternateContent xmlns:mc="http://schemas.openxmlformats.org/markup-compatibility/2006">
              <mc:Choice xmlns:v="urn:schemas-microsoft-com:vml" Requires="v">
                <p:oleObj name="MathType Equation" r:id="rId6" imgW="761669" imgH="228501" progId="Equation">
                  <p:embed/>
                </p:oleObj>
              </mc:Choice>
              <mc:Fallback>
                <p:oleObj name="MathType Equation" r:id="rId6" imgW="761669" imgH="228501" progId="Equation">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3470275"/>
                        <a:ext cx="998538" cy="301625"/>
                      </a:xfrm>
                      <a:prstGeom prst="rect">
                        <a:avLst/>
                      </a:prstGeom>
                      <a:solidFill>
                        <a:srgbClr val="EDF0A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7" name="Object 11">
            <a:extLst>
              <a:ext uri="{FF2B5EF4-FFF2-40B4-BE49-F238E27FC236}">
                <a16:creationId xmlns:a16="http://schemas.microsoft.com/office/drawing/2014/main" id="{EC7BDBC2-CFA2-490B-B5DD-0A5A0E64DD16}"/>
              </a:ext>
            </a:extLst>
          </p:cNvPr>
          <p:cNvGraphicFramePr>
            <a:graphicFrameLocks noChangeAspect="1"/>
          </p:cNvGraphicFramePr>
          <p:nvPr/>
        </p:nvGraphicFramePr>
        <p:xfrm>
          <a:off x="3276600" y="3829050"/>
          <a:ext cx="1143000" cy="303213"/>
        </p:xfrm>
        <a:graphic>
          <a:graphicData uri="http://schemas.openxmlformats.org/presentationml/2006/ole">
            <mc:AlternateContent xmlns:mc="http://schemas.openxmlformats.org/markup-compatibility/2006">
              <mc:Choice xmlns:v="urn:schemas-microsoft-com:vml" Requires="v">
                <p:oleObj name="MathType Equation" r:id="rId8" imgW="863225" imgH="228501" progId="Equation">
                  <p:embed/>
                </p:oleObj>
              </mc:Choice>
              <mc:Fallback>
                <p:oleObj name="MathType Equation" r:id="rId8" imgW="863225" imgH="228501" progId="Equation">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3829050"/>
                        <a:ext cx="1143000" cy="303213"/>
                      </a:xfrm>
                      <a:prstGeom prst="rect">
                        <a:avLst/>
                      </a:prstGeom>
                      <a:solidFill>
                        <a:srgbClr val="EDF0A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8" name="Object 12">
            <a:extLst>
              <a:ext uri="{FF2B5EF4-FFF2-40B4-BE49-F238E27FC236}">
                <a16:creationId xmlns:a16="http://schemas.microsoft.com/office/drawing/2014/main" id="{62A225D1-9F66-4E84-BFF8-2A9680E3B98C}"/>
              </a:ext>
            </a:extLst>
          </p:cNvPr>
          <p:cNvGraphicFramePr>
            <a:graphicFrameLocks noChangeAspect="1"/>
          </p:cNvGraphicFramePr>
          <p:nvPr/>
        </p:nvGraphicFramePr>
        <p:xfrm>
          <a:off x="3276600" y="4203700"/>
          <a:ext cx="1358900" cy="304800"/>
        </p:xfrm>
        <a:graphic>
          <a:graphicData uri="http://schemas.openxmlformats.org/presentationml/2006/ole">
            <mc:AlternateContent xmlns:mc="http://schemas.openxmlformats.org/markup-compatibility/2006">
              <mc:Choice xmlns:v="urn:schemas-microsoft-com:vml" Requires="v">
                <p:oleObj name="MathType Equation" r:id="rId10" imgW="1016000" imgH="228600" progId="Equation">
                  <p:embed/>
                </p:oleObj>
              </mc:Choice>
              <mc:Fallback>
                <p:oleObj name="MathType Equation" r:id="rId10" imgW="1016000" imgH="228600" progId="Equation">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6600" y="4203700"/>
                        <a:ext cx="1358900" cy="304800"/>
                      </a:xfrm>
                      <a:prstGeom prst="rect">
                        <a:avLst/>
                      </a:prstGeom>
                      <a:solidFill>
                        <a:srgbClr val="EDF0A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슬라이드 번호 개체 틀 4">
            <a:extLst>
              <a:ext uri="{FF2B5EF4-FFF2-40B4-BE49-F238E27FC236}">
                <a16:creationId xmlns:a16="http://schemas.microsoft.com/office/drawing/2014/main" id="{2175E65F-8892-4666-9DED-A9A7E71DA01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190D6DCE-338D-4080-ACE4-3076DA792EF3}" type="slidenum">
              <a:rPr kumimoji="0" lang="en-US" altLang="ko-KR">
                <a:solidFill>
                  <a:srgbClr val="009900"/>
                </a:solidFill>
                <a:latin typeface="Arial" panose="020B0604020202020204" pitchFamily="34" charset="0"/>
              </a:rPr>
              <a:pPr/>
              <a:t>11</a:t>
            </a:fld>
            <a:endParaRPr kumimoji="0" lang="en-US" altLang="ko-KR">
              <a:solidFill>
                <a:srgbClr val="009900"/>
              </a:solidFill>
              <a:latin typeface="Arial" panose="020B0604020202020204" pitchFamily="34" charset="0"/>
            </a:endParaRPr>
          </a:p>
        </p:txBody>
      </p:sp>
      <p:sp>
        <p:nvSpPr>
          <p:cNvPr id="18435" name="Text Box 19">
            <a:extLst>
              <a:ext uri="{FF2B5EF4-FFF2-40B4-BE49-F238E27FC236}">
                <a16:creationId xmlns:a16="http://schemas.microsoft.com/office/drawing/2014/main" id="{51E3E070-4830-40E2-A676-8A3A725F54A4}"/>
              </a:ext>
            </a:extLst>
          </p:cNvPr>
          <p:cNvSpPr txBox="1">
            <a:spLocks noChangeArrowheads="1"/>
          </p:cNvSpPr>
          <p:nvPr/>
        </p:nvSpPr>
        <p:spPr bwMode="auto">
          <a:xfrm>
            <a:off x="3157538" y="1196975"/>
            <a:ext cx="5735637" cy="336550"/>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b="1"/>
              <a:t> 1. The flip-flop input equations and output equation are</a:t>
            </a:r>
          </a:p>
        </p:txBody>
      </p:sp>
      <p:sp>
        <p:nvSpPr>
          <p:cNvPr id="18436" name="Text Box 20">
            <a:extLst>
              <a:ext uri="{FF2B5EF4-FFF2-40B4-BE49-F238E27FC236}">
                <a16:creationId xmlns:a16="http://schemas.microsoft.com/office/drawing/2014/main" id="{826D65D9-851A-4B74-8316-B7D0D4E4F5B3}"/>
              </a:ext>
            </a:extLst>
          </p:cNvPr>
          <p:cNvSpPr txBox="1">
            <a:spLocks noChangeArrowheads="1"/>
          </p:cNvSpPr>
          <p:nvPr/>
        </p:nvSpPr>
        <p:spPr bwMode="auto">
          <a:xfrm>
            <a:off x="3170238" y="1916113"/>
            <a:ext cx="4835525" cy="336550"/>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b="1"/>
              <a:t> 2. The next-state equations for the flip-flops are</a:t>
            </a:r>
          </a:p>
        </p:txBody>
      </p:sp>
      <p:sp>
        <p:nvSpPr>
          <p:cNvPr id="18437" name="Text Box 21">
            <a:extLst>
              <a:ext uri="{FF2B5EF4-FFF2-40B4-BE49-F238E27FC236}">
                <a16:creationId xmlns:a16="http://schemas.microsoft.com/office/drawing/2014/main" id="{484F9D12-689B-4FBF-B165-19A469045204}"/>
              </a:ext>
            </a:extLst>
          </p:cNvPr>
          <p:cNvSpPr txBox="1">
            <a:spLocks noChangeArrowheads="1"/>
          </p:cNvSpPr>
          <p:nvPr/>
        </p:nvSpPr>
        <p:spPr bwMode="auto">
          <a:xfrm>
            <a:off x="3186113" y="2708275"/>
            <a:ext cx="3190875" cy="336550"/>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b="1"/>
              <a:t> 3. The corresponding maps are</a:t>
            </a:r>
          </a:p>
        </p:txBody>
      </p:sp>
      <p:grpSp>
        <p:nvGrpSpPr>
          <p:cNvPr id="18438" name="Group 34">
            <a:extLst>
              <a:ext uri="{FF2B5EF4-FFF2-40B4-BE49-F238E27FC236}">
                <a16:creationId xmlns:a16="http://schemas.microsoft.com/office/drawing/2014/main" id="{23A5203B-3CD5-4DFD-8269-1148D3CC18A1}"/>
              </a:ext>
            </a:extLst>
          </p:cNvPr>
          <p:cNvGrpSpPr>
            <a:grpSpLocks/>
          </p:cNvGrpSpPr>
          <p:nvPr/>
        </p:nvGrpSpPr>
        <p:grpSpPr bwMode="auto">
          <a:xfrm>
            <a:off x="3613150" y="1557338"/>
            <a:ext cx="4343400" cy="339725"/>
            <a:chOff x="2276" y="1026"/>
            <a:chExt cx="2736" cy="214"/>
          </a:xfrm>
        </p:grpSpPr>
        <p:graphicFrame>
          <p:nvGraphicFramePr>
            <p:cNvPr id="18446" name="Object 1026">
              <a:extLst>
                <a:ext uri="{FF2B5EF4-FFF2-40B4-BE49-F238E27FC236}">
                  <a16:creationId xmlns:a16="http://schemas.microsoft.com/office/drawing/2014/main" id="{BC2B5B45-CFDF-48A4-BDF2-C4BE66A0AF1F}"/>
                </a:ext>
              </a:extLst>
            </p:cNvPr>
            <p:cNvGraphicFramePr>
              <a:graphicFrameLocks noChangeAspect="1"/>
            </p:cNvGraphicFramePr>
            <p:nvPr/>
          </p:nvGraphicFramePr>
          <p:xfrm>
            <a:off x="2276" y="1026"/>
            <a:ext cx="816" cy="201"/>
          </p:xfrm>
          <a:graphic>
            <a:graphicData uri="http://schemas.openxmlformats.org/presentationml/2006/ole">
              <mc:AlternateContent xmlns:mc="http://schemas.openxmlformats.org/markup-compatibility/2006">
                <mc:Choice xmlns:v="urn:schemas-microsoft-com:vml" Requires="v">
                  <p:oleObj name="MathType Equation" r:id="rId2" imgW="825500" imgH="203200" progId="Equation">
                    <p:embed/>
                  </p:oleObj>
                </mc:Choice>
                <mc:Fallback>
                  <p:oleObj name="MathType Equation" r:id="rId2" imgW="825500" imgH="203200" progId="Equation">
                    <p:embed/>
                    <p:pic>
                      <p:nvPicPr>
                        <p:cNvPr id="0" name="Object 10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 y="1026"/>
                          <a:ext cx="81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7" name="Object 1027">
              <a:extLst>
                <a:ext uri="{FF2B5EF4-FFF2-40B4-BE49-F238E27FC236}">
                  <a16:creationId xmlns:a16="http://schemas.microsoft.com/office/drawing/2014/main" id="{9C297EFE-1AA6-47DB-B1D1-B77559147E4F}"/>
                </a:ext>
              </a:extLst>
            </p:cNvPr>
            <p:cNvGraphicFramePr>
              <a:graphicFrameLocks noChangeAspect="1"/>
            </p:cNvGraphicFramePr>
            <p:nvPr/>
          </p:nvGraphicFramePr>
          <p:xfrm>
            <a:off x="3284" y="1026"/>
            <a:ext cx="816" cy="214"/>
          </p:xfrm>
          <a:graphic>
            <a:graphicData uri="http://schemas.openxmlformats.org/presentationml/2006/ole">
              <mc:AlternateContent xmlns:mc="http://schemas.openxmlformats.org/markup-compatibility/2006">
                <mc:Choice xmlns:v="urn:schemas-microsoft-com:vml" Requires="v">
                  <p:oleObj name="MathType Equation" r:id="rId4" imgW="774364" imgH="203112" progId="Equation">
                    <p:embed/>
                  </p:oleObj>
                </mc:Choice>
                <mc:Fallback>
                  <p:oleObj name="MathType Equation" r:id="rId4" imgW="774364" imgH="203112" progId="Equation">
                    <p:embed/>
                    <p:pic>
                      <p:nvPicPr>
                        <p:cNvPr id="0" name="Object 10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4" y="1026"/>
                          <a:ext cx="81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8" name="Object 1028">
              <a:extLst>
                <a:ext uri="{FF2B5EF4-FFF2-40B4-BE49-F238E27FC236}">
                  <a16:creationId xmlns:a16="http://schemas.microsoft.com/office/drawing/2014/main" id="{BCEEB740-F65A-499E-805B-D3907AC02597}"/>
                </a:ext>
              </a:extLst>
            </p:cNvPr>
            <p:cNvGraphicFramePr>
              <a:graphicFrameLocks noChangeAspect="1"/>
            </p:cNvGraphicFramePr>
            <p:nvPr/>
          </p:nvGraphicFramePr>
          <p:xfrm>
            <a:off x="4292" y="1026"/>
            <a:ext cx="720" cy="187"/>
          </p:xfrm>
          <a:graphic>
            <a:graphicData uri="http://schemas.openxmlformats.org/presentationml/2006/ole">
              <mc:AlternateContent xmlns:mc="http://schemas.openxmlformats.org/markup-compatibility/2006">
                <mc:Choice xmlns:v="urn:schemas-microsoft-com:vml" Requires="v">
                  <p:oleObj name="MathType Equation" r:id="rId6" imgW="685502" imgH="177723" progId="Equation">
                    <p:embed/>
                  </p:oleObj>
                </mc:Choice>
                <mc:Fallback>
                  <p:oleObj name="MathType Equation" r:id="rId6" imgW="685502" imgH="177723" progId="Equation">
                    <p:embed/>
                    <p:pic>
                      <p:nvPicPr>
                        <p:cNvPr id="0" name="Object 10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2" y="1026"/>
                          <a:ext cx="720"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18439" name="Picture 27" descr="roth+u13-02">
            <a:extLst>
              <a:ext uri="{FF2B5EF4-FFF2-40B4-BE49-F238E27FC236}">
                <a16:creationId xmlns:a16="http://schemas.microsoft.com/office/drawing/2014/main" id="{C9D26A75-4BA1-45A2-804A-533C082C55D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3068638"/>
            <a:ext cx="2466975" cy="199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Text Box 28">
            <a:extLst>
              <a:ext uri="{FF2B5EF4-FFF2-40B4-BE49-F238E27FC236}">
                <a16:creationId xmlns:a16="http://schemas.microsoft.com/office/drawing/2014/main" id="{12798690-A84C-4B77-8662-A3CAD7761067}"/>
              </a:ext>
            </a:extLst>
          </p:cNvPr>
          <p:cNvSpPr txBox="1">
            <a:spLocks noChangeArrowheads="1"/>
          </p:cNvSpPr>
          <p:nvPr/>
        </p:nvSpPr>
        <p:spPr bwMode="auto">
          <a:xfrm>
            <a:off x="323850" y="5106988"/>
            <a:ext cx="8174038" cy="1314450"/>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b="1"/>
              <a:t>4. Combining these maps yields the transition table in Table 13-2(a), which gives the</a:t>
            </a:r>
          </a:p>
          <a:p>
            <a:pPr eaLnBrk="1" latinLnBrk="1" hangingPunct="1"/>
            <a:r>
              <a:rPr lang="en-US" altLang="ko-KR" b="1"/>
              <a:t>    next state of both flip-flops (A+,B+) as a function of the present state and input.</a:t>
            </a:r>
          </a:p>
          <a:p>
            <a:pPr eaLnBrk="1" latinLnBrk="1" hangingPunct="1"/>
            <a:r>
              <a:rPr lang="en-US" altLang="ko-KR" b="1"/>
              <a:t>    The output  function Z is then added to the table. In this example, the output </a:t>
            </a:r>
          </a:p>
          <a:p>
            <a:pPr eaLnBrk="1" latinLnBrk="1" hangingPunct="1"/>
            <a:r>
              <a:rPr lang="en-US" altLang="ko-KR" b="1"/>
              <a:t>    depends only on the present state of the flip-flops and not on the input,so only a </a:t>
            </a:r>
          </a:p>
          <a:p>
            <a:pPr eaLnBrk="1" latinLnBrk="1" hangingPunct="1"/>
            <a:r>
              <a:rPr lang="en-US" altLang="ko-KR" b="1"/>
              <a:t>    single output column is required</a:t>
            </a:r>
          </a:p>
        </p:txBody>
      </p:sp>
      <p:sp>
        <p:nvSpPr>
          <p:cNvPr id="18441" name="Rectangle 29">
            <a:extLst>
              <a:ext uri="{FF2B5EF4-FFF2-40B4-BE49-F238E27FC236}">
                <a16:creationId xmlns:a16="http://schemas.microsoft.com/office/drawing/2014/main" id="{18A82C7F-6337-4AA8-B093-9E37C1D9BBC1}"/>
              </a:ext>
            </a:extLst>
          </p:cNvPr>
          <p:cNvSpPr>
            <a:spLocks noGrp="1" noChangeArrowheads="1"/>
          </p:cNvSpPr>
          <p:nvPr>
            <p:ph type="title"/>
          </p:nvPr>
        </p:nvSpPr>
        <p:spPr bwMode="auto">
          <a:xfrm>
            <a:off x="457200" y="274638"/>
            <a:ext cx="8229600"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13.3  State Table and Graphs</a:t>
            </a:r>
          </a:p>
        </p:txBody>
      </p:sp>
      <p:grpSp>
        <p:nvGrpSpPr>
          <p:cNvPr id="18442" name="Group 35">
            <a:extLst>
              <a:ext uri="{FF2B5EF4-FFF2-40B4-BE49-F238E27FC236}">
                <a16:creationId xmlns:a16="http://schemas.microsoft.com/office/drawing/2014/main" id="{BB252450-E97B-474A-810F-13F4750C9F47}"/>
              </a:ext>
            </a:extLst>
          </p:cNvPr>
          <p:cNvGrpSpPr>
            <a:grpSpLocks/>
          </p:cNvGrpSpPr>
          <p:nvPr/>
        </p:nvGrpSpPr>
        <p:grpSpPr bwMode="auto">
          <a:xfrm>
            <a:off x="3635375" y="2276475"/>
            <a:ext cx="3135313" cy="354013"/>
            <a:chOff x="2669" y="1688"/>
            <a:chExt cx="1975" cy="223"/>
          </a:xfrm>
        </p:grpSpPr>
        <p:graphicFrame>
          <p:nvGraphicFramePr>
            <p:cNvPr id="18444" name="Object 1024">
              <a:extLst>
                <a:ext uri="{FF2B5EF4-FFF2-40B4-BE49-F238E27FC236}">
                  <a16:creationId xmlns:a16="http://schemas.microsoft.com/office/drawing/2014/main" id="{B90D8A1F-205C-4AB9-A6D9-2578D9E4ACD6}"/>
                </a:ext>
              </a:extLst>
            </p:cNvPr>
            <p:cNvGraphicFramePr>
              <a:graphicFrameLocks noChangeAspect="1"/>
            </p:cNvGraphicFramePr>
            <p:nvPr/>
          </p:nvGraphicFramePr>
          <p:xfrm>
            <a:off x="3780" y="1688"/>
            <a:ext cx="864" cy="216"/>
          </p:xfrm>
          <a:graphic>
            <a:graphicData uri="http://schemas.openxmlformats.org/presentationml/2006/ole">
              <mc:AlternateContent xmlns:mc="http://schemas.openxmlformats.org/markup-compatibility/2006">
                <mc:Choice xmlns:v="urn:schemas-microsoft-com:vml" Requires="v">
                  <p:oleObj name="Equation" r:id="rId9" imgW="761669" imgH="190417" progId="Equation.3">
                    <p:embed/>
                  </p:oleObj>
                </mc:Choice>
                <mc:Fallback>
                  <p:oleObj name="Equation" r:id="rId9" imgW="761669" imgH="190417" progId="Equation.3">
                    <p:embed/>
                    <p:pic>
                      <p:nvPicPr>
                        <p:cNvPr id="0" name="Object 10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0" y="1688"/>
                          <a:ext cx="864"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5" name="Object 1025">
              <a:extLst>
                <a:ext uri="{FF2B5EF4-FFF2-40B4-BE49-F238E27FC236}">
                  <a16:creationId xmlns:a16="http://schemas.microsoft.com/office/drawing/2014/main" id="{C4E25E73-1553-48D2-821F-04BE07AB52E9}"/>
                </a:ext>
              </a:extLst>
            </p:cNvPr>
            <p:cNvGraphicFramePr>
              <a:graphicFrameLocks noChangeAspect="1"/>
            </p:cNvGraphicFramePr>
            <p:nvPr/>
          </p:nvGraphicFramePr>
          <p:xfrm>
            <a:off x="2669" y="1692"/>
            <a:ext cx="862" cy="219"/>
          </p:xfrm>
          <a:graphic>
            <a:graphicData uri="http://schemas.openxmlformats.org/presentationml/2006/ole">
              <mc:AlternateContent xmlns:mc="http://schemas.openxmlformats.org/markup-compatibility/2006">
                <mc:Choice xmlns:v="urn:schemas-microsoft-com:vml" Requires="v">
                  <p:oleObj name="Equation" r:id="rId11" imgW="799753" imgH="203112" progId="Equation.3">
                    <p:embed/>
                  </p:oleObj>
                </mc:Choice>
                <mc:Fallback>
                  <p:oleObj name="Equation" r:id="rId11" imgW="799753" imgH="203112" progId="Equation.3">
                    <p:embed/>
                    <p:pic>
                      <p:nvPicPr>
                        <p:cNvPr id="0" name="Object 10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9" y="1692"/>
                          <a:ext cx="862"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18443" name="Picture 32" descr="roth+f13-05">
            <a:extLst>
              <a:ext uri="{FF2B5EF4-FFF2-40B4-BE49-F238E27FC236}">
                <a16:creationId xmlns:a16="http://schemas.microsoft.com/office/drawing/2014/main" id="{38409B8D-72DE-4256-8115-E319D8727B7F}"/>
              </a:ext>
            </a:extLst>
          </p:cNvPr>
          <p:cNvPicPr>
            <a:picLocks noGrp="1" noChangeAspect="1" noChangeArrowheads="1"/>
          </p:cNvPicPr>
          <p:nvPr>
            <p:ph sz="half" idx="2"/>
          </p:nvPr>
        </p:nvPicPr>
        <p:blipFill>
          <a:blip r:embed="rId13">
            <a:extLst>
              <a:ext uri="{28A0092B-C50C-407E-A947-70E740481C1C}">
                <a14:useLocalDpi xmlns:a14="http://schemas.microsoft.com/office/drawing/2010/main" val="0"/>
              </a:ext>
            </a:extLst>
          </a:blip>
          <a:srcRect/>
          <a:stretch>
            <a:fillRect/>
          </a:stretch>
        </p:blipFill>
        <p:spPr bwMode="auto">
          <a:xfrm>
            <a:off x="242888" y="2038350"/>
            <a:ext cx="2744787" cy="2254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슬라이드 번호 개체 틀 3">
            <a:extLst>
              <a:ext uri="{FF2B5EF4-FFF2-40B4-BE49-F238E27FC236}">
                <a16:creationId xmlns:a16="http://schemas.microsoft.com/office/drawing/2014/main" id="{7B5B924D-DFD4-4700-ACBD-98A901420FC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CBAD3BA2-DED2-4CC5-969D-41CEBA5B2D2D}" type="slidenum">
              <a:rPr kumimoji="0" lang="en-US" altLang="ko-KR">
                <a:solidFill>
                  <a:srgbClr val="009900"/>
                </a:solidFill>
                <a:latin typeface="Arial" panose="020B0604020202020204" pitchFamily="34" charset="0"/>
              </a:rPr>
              <a:pPr/>
              <a:t>12</a:t>
            </a:fld>
            <a:endParaRPr kumimoji="0" lang="en-US" altLang="ko-KR">
              <a:solidFill>
                <a:srgbClr val="009900"/>
              </a:solidFill>
              <a:latin typeface="Arial" panose="020B0604020202020204" pitchFamily="34" charset="0"/>
            </a:endParaRPr>
          </a:p>
        </p:txBody>
      </p:sp>
      <p:sp>
        <p:nvSpPr>
          <p:cNvPr id="19459" name="Rectangle 12">
            <a:extLst>
              <a:ext uri="{FF2B5EF4-FFF2-40B4-BE49-F238E27FC236}">
                <a16:creationId xmlns:a16="http://schemas.microsoft.com/office/drawing/2014/main" id="{2D63D5B0-4E90-4663-8F48-23E57F86D3A0}"/>
              </a:ext>
            </a:extLst>
          </p:cNvPr>
          <p:cNvSpPr>
            <a:spLocks noGrp="1" noChangeArrowheads="1"/>
          </p:cNvSpPr>
          <p:nvPr>
            <p:ph type="title"/>
          </p:nvPr>
        </p:nvSpPr>
        <p:spPr bwMode="auto">
          <a:xfrm>
            <a:off x="1169988" y="304800"/>
            <a:ext cx="6858000" cy="531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13.3  State Table and Graphs</a:t>
            </a:r>
          </a:p>
        </p:txBody>
      </p:sp>
      <p:graphicFrame>
        <p:nvGraphicFramePr>
          <p:cNvPr id="102528" name="Group 128">
            <a:extLst>
              <a:ext uri="{FF2B5EF4-FFF2-40B4-BE49-F238E27FC236}">
                <a16:creationId xmlns:a16="http://schemas.microsoft.com/office/drawing/2014/main" id="{17BEFF1C-5AD7-4C10-9A39-85BBC42FD603}"/>
              </a:ext>
            </a:extLst>
          </p:cNvPr>
          <p:cNvGraphicFramePr>
            <a:graphicFrameLocks noGrp="1"/>
          </p:cNvGraphicFramePr>
          <p:nvPr/>
        </p:nvGraphicFramePr>
        <p:xfrm>
          <a:off x="4643438" y="2133600"/>
          <a:ext cx="3671887" cy="2895600"/>
        </p:xfrm>
        <a:graphic>
          <a:graphicData uri="http://schemas.openxmlformats.org/drawingml/2006/table">
            <a:tbl>
              <a:tblPr/>
              <a:tblGrid>
                <a:gridCol w="938212">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019175">
                  <a:extLst>
                    <a:ext uri="{9D8B030D-6E8A-4147-A177-3AD203B41FA5}">
                      <a16:colId xmlns:a16="http://schemas.microsoft.com/office/drawing/2014/main" val="20002"/>
                    </a:ext>
                  </a:extLst>
                </a:gridCol>
              </a:tblGrid>
              <a:tr h="69691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400" b="0" i="0" u="none" strike="noStrike" cap="none" normalizeH="0" baseline="0">
                          <a:ln>
                            <a:noFill/>
                          </a:ln>
                          <a:solidFill>
                            <a:schemeClr val="tx1"/>
                          </a:solidFill>
                          <a:effectLst/>
                          <a:latin typeface="굴림" pitchFamily="50" charset="-127"/>
                          <a:ea typeface="굴림" pitchFamily="50" charset="-127"/>
                        </a:rPr>
                        <a:t>Present</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400" b="0" i="0" u="none" strike="noStrike" cap="none" normalizeH="0" baseline="0">
                          <a:ln>
                            <a:noFill/>
                          </a:ln>
                          <a:solidFill>
                            <a:schemeClr val="tx1"/>
                          </a:solidFill>
                          <a:effectLst/>
                          <a:latin typeface="굴림" pitchFamily="50" charset="-127"/>
                          <a:ea typeface="굴림" pitchFamily="50" charset="-127"/>
                        </a:rPr>
                        <a:t>State</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800" b="0" i="0" u="none" strike="noStrike" cap="none" normalizeH="0" baseline="0">
                          <a:ln>
                            <a:noFill/>
                          </a:ln>
                          <a:solidFill>
                            <a:schemeClr val="tx1"/>
                          </a:solidFill>
                          <a:effectLst/>
                          <a:latin typeface="굴림" pitchFamily="50" charset="-127"/>
                          <a:ea typeface="굴림" pitchFamily="50" charset="-127"/>
                        </a:rPr>
                        <a:t>     </a:t>
                      </a:r>
                      <a:r>
                        <a:rPr kumimoji="1" lang="en-US" altLang="ko-KR" sz="1400" b="0" i="0" u="none" strike="noStrike" cap="none" normalizeH="0" baseline="0">
                          <a:ln>
                            <a:noFill/>
                          </a:ln>
                          <a:solidFill>
                            <a:schemeClr val="tx1"/>
                          </a:solidFill>
                          <a:effectLst/>
                          <a:latin typeface="굴림" pitchFamily="50" charset="-127"/>
                          <a:ea typeface="굴림" pitchFamily="50" charset="-127"/>
                        </a:rPr>
                        <a:t>Next state</a:t>
                      </a:r>
                    </a:p>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800" b="0" i="0" u="none" strike="noStrike" cap="none" normalizeH="0" baseline="0">
                        <a:ln>
                          <a:noFill/>
                        </a:ln>
                        <a:solidFill>
                          <a:schemeClr val="tx1"/>
                        </a:solidFill>
                        <a:effectLst/>
                        <a:latin typeface="굴림" pitchFamily="50" charset="-127"/>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400" b="0" i="0" u="none" strike="noStrike" cap="none" normalizeH="0" baseline="0">
                          <a:ln>
                            <a:noFill/>
                          </a:ln>
                          <a:solidFill>
                            <a:schemeClr val="tx1"/>
                          </a:solidFill>
                          <a:effectLst/>
                          <a:latin typeface="굴림" pitchFamily="50" charset="-127"/>
                          <a:ea typeface="굴림" pitchFamily="50" charset="-127"/>
                        </a:rPr>
                        <a:t>Present</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400" b="0" i="0" u="none" strike="noStrike" cap="none" normalizeH="0" baseline="0">
                          <a:ln>
                            <a:noFill/>
                          </a:ln>
                          <a:solidFill>
                            <a:schemeClr val="tx1"/>
                          </a:solidFill>
                          <a:effectLst/>
                          <a:latin typeface="굴림" pitchFamily="50" charset="-127"/>
                          <a:ea typeface="굴림" pitchFamily="50" charset="-127"/>
                        </a:rPr>
                        <a:t>Output(z)</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98687">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800" b="0" i="0" u="none" strike="noStrike" cap="none" normalizeH="0" baseline="0">
                        <a:ln>
                          <a:noFill/>
                        </a:ln>
                        <a:solidFill>
                          <a:schemeClr val="tx1"/>
                        </a:solidFill>
                        <a:effectLst/>
                        <a:latin typeface="굴림" pitchFamily="50" charset="-127"/>
                        <a:ea typeface="굴림" pitchFamily="50" charset="-127"/>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800" b="0" i="0" u="none" strike="noStrike" cap="none" normalizeH="0" baseline="0">
                        <a:ln>
                          <a:noFill/>
                        </a:ln>
                        <a:solidFill>
                          <a:schemeClr val="tx1"/>
                        </a:solidFill>
                        <a:effectLst/>
                        <a:latin typeface="굴림" pitchFamily="50" charset="-127"/>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400" b="0" i="0" u="none" strike="noStrike" cap="none" normalizeH="0" baseline="0">
                        <a:ln>
                          <a:noFill/>
                        </a:ln>
                        <a:solidFill>
                          <a:schemeClr val="tx1"/>
                        </a:solidFill>
                        <a:effectLst/>
                        <a:latin typeface="굴림" pitchFamily="50" charset="-127"/>
                        <a:ea typeface="굴림" pitchFamily="50" charset="-127"/>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9470" name="Object 0">
            <a:extLst>
              <a:ext uri="{FF2B5EF4-FFF2-40B4-BE49-F238E27FC236}">
                <a16:creationId xmlns:a16="http://schemas.microsoft.com/office/drawing/2014/main" id="{57C5258B-A0D0-4F02-BC22-C7A499563F45}"/>
              </a:ext>
            </a:extLst>
          </p:cNvPr>
          <p:cNvGraphicFramePr>
            <a:graphicFrameLocks noChangeAspect="1"/>
          </p:cNvGraphicFramePr>
          <p:nvPr/>
        </p:nvGraphicFramePr>
        <p:xfrm>
          <a:off x="5634038" y="2438400"/>
          <a:ext cx="533400" cy="200025"/>
        </p:xfrm>
        <a:graphic>
          <a:graphicData uri="http://schemas.openxmlformats.org/presentationml/2006/ole">
            <mc:AlternateContent xmlns:mc="http://schemas.openxmlformats.org/markup-compatibility/2006">
              <mc:Choice xmlns:v="urn:schemas-microsoft-com:vml" Requires="v">
                <p:oleObj name="MathType Equation" r:id="rId2" imgW="406048" imgH="152268" progId="Equation">
                  <p:embed/>
                </p:oleObj>
              </mc:Choice>
              <mc:Fallback>
                <p:oleObj name="MathType Equation" r:id="rId2" imgW="406048" imgH="152268" progId="Equation">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4038" y="2438400"/>
                        <a:ext cx="5334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1" name="Object 1">
            <a:extLst>
              <a:ext uri="{FF2B5EF4-FFF2-40B4-BE49-F238E27FC236}">
                <a16:creationId xmlns:a16="http://schemas.microsoft.com/office/drawing/2014/main" id="{B3195AD2-FF5E-4217-A2BE-14A3137551EC}"/>
              </a:ext>
            </a:extLst>
          </p:cNvPr>
          <p:cNvGraphicFramePr>
            <a:graphicFrameLocks noChangeAspect="1"/>
          </p:cNvGraphicFramePr>
          <p:nvPr/>
        </p:nvGraphicFramePr>
        <p:xfrm>
          <a:off x="6548438" y="2438400"/>
          <a:ext cx="533400" cy="206375"/>
        </p:xfrm>
        <a:graphic>
          <a:graphicData uri="http://schemas.openxmlformats.org/presentationml/2006/ole">
            <mc:AlternateContent xmlns:mc="http://schemas.openxmlformats.org/markup-compatibility/2006">
              <mc:Choice xmlns:v="urn:schemas-microsoft-com:vml" Requires="v">
                <p:oleObj name="MathType Equation" r:id="rId4" imgW="393529" imgH="152334" progId="Equation">
                  <p:embed/>
                </p:oleObj>
              </mc:Choice>
              <mc:Fallback>
                <p:oleObj name="MathType Equation" r:id="rId4" imgW="393529" imgH="152334" progId="Equation">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8438" y="2438400"/>
                        <a:ext cx="5334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2" name="Object 2">
            <a:extLst>
              <a:ext uri="{FF2B5EF4-FFF2-40B4-BE49-F238E27FC236}">
                <a16:creationId xmlns:a16="http://schemas.microsoft.com/office/drawing/2014/main" id="{06B5A2A8-A34C-4E07-97AF-50C2F535B22B}"/>
              </a:ext>
            </a:extLst>
          </p:cNvPr>
          <p:cNvGraphicFramePr>
            <a:graphicFrameLocks noChangeAspect="1"/>
          </p:cNvGraphicFramePr>
          <p:nvPr/>
        </p:nvGraphicFramePr>
        <p:xfrm>
          <a:off x="6772275" y="2971800"/>
          <a:ext cx="309563" cy="381000"/>
        </p:xfrm>
        <a:graphic>
          <a:graphicData uri="http://schemas.openxmlformats.org/presentationml/2006/ole">
            <mc:AlternateContent xmlns:mc="http://schemas.openxmlformats.org/markup-compatibility/2006">
              <mc:Choice xmlns:v="urn:schemas-microsoft-com:vml" Requires="v">
                <p:oleObj name="MathType Equation" r:id="rId6" imgW="164957" imgH="203024" progId="Equation">
                  <p:embed/>
                </p:oleObj>
              </mc:Choice>
              <mc:Fallback>
                <p:oleObj name="MathType Equation" r:id="rId6" imgW="164957" imgH="203024" progId="Equation">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72275" y="2971800"/>
                        <a:ext cx="3095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3" name="Object 3">
            <a:extLst>
              <a:ext uri="{FF2B5EF4-FFF2-40B4-BE49-F238E27FC236}">
                <a16:creationId xmlns:a16="http://schemas.microsoft.com/office/drawing/2014/main" id="{89D6E90E-C716-4138-AA7C-0BB65EFE7DC9}"/>
              </a:ext>
            </a:extLst>
          </p:cNvPr>
          <p:cNvGraphicFramePr>
            <a:graphicFrameLocks noChangeAspect="1"/>
          </p:cNvGraphicFramePr>
          <p:nvPr/>
        </p:nvGraphicFramePr>
        <p:xfrm>
          <a:off x="5786438" y="3810000"/>
          <a:ext cx="309562" cy="381000"/>
        </p:xfrm>
        <a:graphic>
          <a:graphicData uri="http://schemas.openxmlformats.org/presentationml/2006/ole">
            <mc:AlternateContent xmlns:mc="http://schemas.openxmlformats.org/markup-compatibility/2006">
              <mc:Choice xmlns:v="urn:schemas-microsoft-com:vml" Requires="v">
                <p:oleObj name="MathType Equation" r:id="rId8" imgW="164957" imgH="203024" progId="Equation">
                  <p:embed/>
                </p:oleObj>
              </mc:Choice>
              <mc:Fallback>
                <p:oleObj name="MathType Equation" r:id="rId8" imgW="164957" imgH="203024" progId="Equation">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438" y="3810000"/>
                        <a:ext cx="3095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4" name="Object 4">
            <a:extLst>
              <a:ext uri="{FF2B5EF4-FFF2-40B4-BE49-F238E27FC236}">
                <a16:creationId xmlns:a16="http://schemas.microsoft.com/office/drawing/2014/main" id="{5E5367FA-428C-44FC-814B-D13F032DFB4E}"/>
              </a:ext>
            </a:extLst>
          </p:cNvPr>
          <p:cNvGraphicFramePr>
            <a:graphicFrameLocks noChangeAspect="1"/>
          </p:cNvGraphicFramePr>
          <p:nvPr/>
        </p:nvGraphicFramePr>
        <p:xfrm>
          <a:off x="7716838" y="2971800"/>
          <a:ext cx="228600" cy="304800"/>
        </p:xfrm>
        <a:graphic>
          <a:graphicData uri="http://schemas.openxmlformats.org/presentationml/2006/ole">
            <mc:AlternateContent xmlns:mc="http://schemas.openxmlformats.org/markup-compatibility/2006">
              <mc:Choice xmlns:v="urn:schemas-microsoft-com:vml" Requires="v">
                <p:oleObj name="MathType Equation" r:id="rId9" imgW="114151" imgH="152202" progId="Equation">
                  <p:embed/>
                </p:oleObj>
              </mc:Choice>
              <mc:Fallback>
                <p:oleObj name="MathType Equation" r:id="rId9" imgW="114151" imgH="152202" progId="Equation">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16838" y="2971800"/>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75" name="Object 5">
            <a:extLst>
              <a:ext uri="{FF2B5EF4-FFF2-40B4-BE49-F238E27FC236}">
                <a16:creationId xmlns:a16="http://schemas.microsoft.com/office/drawing/2014/main" id="{FC04D654-74A0-4152-8FC4-2A05402B69BC}"/>
              </a:ext>
            </a:extLst>
          </p:cNvPr>
          <p:cNvGraphicFramePr>
            <a:graphicFrameLocks noChangeAspect="1"/>
          </p:cNvGraphicFramePr>
          <p:nvPr/>
        </p:nvGraphicFramePr>
        <p:xfrm>
          <a:off x="7727950" y="3429000"/>
          <a:ext cx="203200" cy="304800"/>
        </p:xfrm>
        <a:graphic>
          <a:graphicData uri="http://schemas.openxmlformats.org/presentationml/2006/ole">
            <mc:AlternateContent xmlns:mc="http://schemas.openxmlformats.org/markup-compatibility/2006">
              <mc:Choice xmlns:v="urn:schemas-microsoft-com:vml" Requires="v">
                <p:oleObj name="MathType Equation" r:id="rId11" imgW="101512" imgH="152268" progId="Equation">
                  <p:embed/>
                </p:oleObj>
              </mc:Choice>
              <mc:Fallback>
                <p:oleObj name="MathType Equation" r:id="rId11" imgW="101512" imgH="152268" progId="Equation">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27950" y="3429000"/>
                        <a:ext cx="20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22" name="Group 122">
            <a:extLst>
              <a:ext uri="{FF2B5EF4-FFF2-40B4-BE49-F238E27FC236}">
                <a16:creationId xmlns:a16="http://schemas.microsoft.com/office/drawing/2014/main" id="{F726BD19-D581-4F5F-8579-0DF725368117}"/>
              </a:ext>
            </a:extLst>
          </p:cNvPr>
          <p:cNvGraphicFramePr>
            <a:graphicFrameLocks noGrp="1"/>
          </p:cNvGraphicFramePr>
          <p:nvPr/>
        </p:nvGraphicFramePr>
        <p:xfrm>
          <a:off x="558800" y="2133600"/>
          <a:ext cx="3581400" cy="2936875"/>
        </p:xfrm>
        <a:graphic>
          <a:graphicData uri="http://schemas.openxmlformats.org/drawingml/2006/table">
            <a:tbl>
              <a:tblPr/>
              <a:tblGrid>
                <a:gridCol w="596900">
                  <a:extLst>
                    <a:ext uri="{9D8B030D-6E8A-4147-A177-3AD203B41FA5}">
                      <a16:colId xmlns:a16="http://schemas.microsoft.com/office/drawing/2014/main" val="20000"/>
                    </a:ext>
                  </a:extLst>
                </a:gridCol>
                <a:gridCol w="1639888">
                  <a:extLst>
                    <a:ext uri="{9D8B030D-6E8A-4147-A177-3AD203B41FA5}">
                      <a16:colId xmlns:a16="http://schemas.microsoft.com/office/drawing/2014/main" val="20001"/>
                    </a:ext>
                  </a:extLst>
                </a:gridCol>
                <a:gridCol w="747712">
                  <a:extLst>
                    <a:ext uri="{9D8B030D-6E8A-4147-A177-3AD203B41FA5}">
                      <a16:colId xmlns:a16="http://schemas.microsoft.com/office/drawing/2014/main" val="20002"/>
                    </a:ext>
                  </a:extLst>
                </a:gridCol>
                <a:gridCol w="596900">
                  <a:extLst>
                    <a:ext uri="{9D8B030D-6E8A-4147-A177-3AD203B41FA5}">
                      <a16:colId xmlns:a16="http://schemas.microsoft.com/office/drawing/2014/main" val="20003"/>
                    </a:ext>
                  </a:extLst>
                </a:gridCol>
              </a:tblGrid>
              <a:tr h="68580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000" b="0" i="0" u="none" strike="noStrike" cap="none" normalizeH="0" baseline="0">
                        <a:ln>
                          <a:noFill/>
                        </a:ln>
                        <a:solidFill>
                          <a:schemeClr val="tx1"/>
                        </a:solidFill>
                        <a:effectLst/>
                        <a:latin typeface="굴림" pitchFamily="50" charset="-127"/>
                        <a:ea typeface="굴림" pitchFamily="50" charset="-127"/>
                      </a:endParaRP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a:ln>
                            <a:noFill/>
                          </a:ln>
                          <a:solidFill>
                            <a:schemeClr val="tx1"/>
                          </a:solidFill>
                          <a:effectLst/>
                          <a:latin typeface="굴림" pitchFamily="50" charset="-127"/>
                          <a:ea typeface="굴림" pitchFamily="50" charset="-127"/>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a:ln>
                            <a:noFill/>
                          </a:ln>
                          <a:solidFill>
                            <a:schemeClr val="tx1"/>
                          </a:solidFill>
                          <a:effectLst/>
                          <a:latin typeface="굴림" pitchFamily="50" charset="-127"/>
                          <a:ea typeface="굴림" pitchFamily="50" charset="-127"/>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800" b="0" i="0" u="none" strike="noStrike" cap="none" normalizeH="0" baseline="0">
                        <a:ln>
                          <a:noFill/>
                        </a:ln>
                        <a:solidFill>
                          <a:schemeClr val="tx1"/>
                        </a:solidFill>
                        <a:effectLst/>
                        <a:latin typeface="굴림" pitchFamily="50" charset="-127"/>
                        <a:ea typeface="굴림" pitchFamily="50" charset="-127"/>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51075">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a:ln>
                            <a:noFill/>
                          </a:ln>
                          <a:solidFill>
                            <a:schemeClr val="tx1"/>
                          </a:solidFill>
                          <a:effectLst/>
                          <a:latin typeface="굴림" pitchFamily="50" charset="-127"/>
                          <a:ea typeface="굴림" pitchFamily="50" charset="-127"/>
                        </a:rPr>
                        <a:t>00</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a:ln>
                            <a:noFill/>
                          </a:ln>
                          <a:solidFill>
                            <a:schemeClr val="tx1"/>
                          </a:solidFill>
                          <a:effectLst/>
                          <a:latin typeface="굴림" pitchFamily="50" charset="-127"/>
                          <a:ea typeface="굴림" pitchFamily="50" charset="-127"/>
                        </a:rPr>
                        <a:t>01</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a:ln>
                            <a:noFill/>
                          </a:ln>
                          <a:solidFill>
                            <a:schemeClr val="tx1"/>
                          </a:solidFill>
                          <a:effectLst/>
                          <a:latin typeface="굴림" pitchFamily="50" charset="-127"/>
                          <a:ea typeface="굴림" pitchFamily="50" charset="-127"/>
                        </a:rPr>
                        <a:t>11</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a:ln>
                            <a:noFill/>
                          </a:ln>
                          <a:solidFill>
                            <a:schemeClr val="tx1"/>
                          </a:solidFill>
                          <a:effectLst/>
                          <a:latin typeface="굴림" pitchFamily="50" charset="-127"/>
                          <a:ea typeface="굴림" pitchFamily="50" charset="-127"/>
                        </a:rPr>
                        <a:t>10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533400" marR="0" lvl="0" indent="-533400" algn="l" defTabSz="914400" rtl="0" eaLnBrk="1" fontAlgn="base" latinLnBrk="1" hangingPunct="1">
                        <a:lnSpc>
                          <a:spcPct val="100000"/>
                        </a:lnSpc>
                        <a:spcBef>
                          <a:spcPct val="20000"/>
                        </a:spcBef>
                        <a:spcAft>
                          <a:spcPct val="0"/>
                        </a:spcAft>
                        <a:buClrTx/>
                        <a:buSzTx/>
                        <a:buFontTx/>
                        <a:buAutoNum type="arabicPlain" startAt="10"/>
                        <a:tabLst/>
                      </a:pPr>
                      <a:r>
                        <a:rPr kumimoji="1" lang="en-US" altLang="ko-KR" sz="2800" b="0" i="0" u="none" strike="noStrike" cap="none" normalizeH="0" baseline="0">
                          <a:ln>
                            <a:noFill/>
                          </a:ln>
                          <a:solidFill>
                            <a:schemeClr val="tx1"/>
                          </a:solidFill>
                          <a:effectLst/>
                          <a:latin typeface="굴림" pitchFamily="50" charset="-127"/>
                          <a:ea typeface="굴림" pitchFamily="50" charset="-127"/>
                        </a:rPr>
                        <a:t>    01</a:t>
                      </a:r>
                    </a:p>
                    <a:p>
                      <a:pPr marL="533400" marR="0" lvl="0" indent="-533400" algn="l"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a:ln>
                            <a:noFill/>
                          </a:ln>
                          <a:solidFill>
                            <a:schemeClr val="tx1"/>
                          </a:solidFill>
                          <a:effectLst/>
                          <a:latin typeface="굴림" pitchFamily="50" charset="-127"/>
                          <a:ea typeface="굴림" pitchFamily="50" charset="-127"/>
                        </a:rPr>
                        <a:t>00     11</a:t>
                      </a:r>
                    </a:p>
                    <a:p>
                      <a:pPr marL="533400" marR="0" lvl="0" indent="-533400" algn="l"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a:ln>
                            <a:noFill/>
                          </a:ln>
                          <a:solidFill>
                            <a:schemeClr val="tx1"/>
                          </a:solidFill>
                          <a:effectLst/>
                          <a:latin typeface="굴림" pitchFamily="50" charset="-127"/>
                          <a:ea typeface="굴림" pitchFamily="50" charset="-127"/>
                        </a:rPr>
                        <a:t>01     11   </a:t>
                      </a:r>
                    </a:p>
                    <a:p>
                      <a:pPr marL="533400" marR="0" lvl="0" indent="-533400" algn="l"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a:ln>
                            <a:noFill/>
                          </a:ln>
                          <a:solidFill>
                            <a:schemeClr val="tx1"/>
                          </a:solidFill>
                          <a:effectLst/>
                          <a:latin typeface="굴림" pitchFamily="50" charset="-127"/>
                          <a:ea typeface="굴림" pitchFamily="50" charset="-127"/>
                        </a:rPr>
                        <a:t>11     01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a:ln>
                            <a:noFill/>
                          </a:ln>
                          <a:solidFill>
                            <a:schemeClr val="tx1"/>
                          </a:solidFill>
                          <a:effectLst/>
                          <a:latin typeface="굴림" pitchFamily="50" charset="-127"/>
                          <a:ea typeface="굴림" pitchFamily="50" charset="-127"/>
                        </a:rPr>
                        <a:t>  0</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a:ln>
                            <a:noFill/>
                          </a:ln>
                          <a:solidFill>
                            <a:schemeClr val="tx1"/>
                          </a:solidFill>
                          <a:effectLst/>
                          <a:latin typeface="굴림" pitchFamily="50" charset="-127"/>
                          <a:ea typeface="굴림" pitchFamily="50" charset="-127"/>
                        </a:rPr>
                        <a:t>  1 </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a:ln>
                            <a:noFill/>
                          </a:ln>
                          <a:solidFill>
                            <a:schemeClr val="tx1"/>
                          </a:solidFill>
                          <a:effectLst/>
                          <a:latin typeface="굴림" pitchFamily="50" charset="-127"/>
                          <a:ea typeface="굴림" pitchFamily="50" charset="-127"/>
                        </a:rPr>
                        <a:t>  0</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2800" b="0" i="0" u="none" strike="noStrike" cap="none" normalizeH="0" baseline="0">
                          <a:ln>
                            <a:noFill/>
                          </a:ln>
                          <a:solidFill>
                            <a:schemeClr val="tx1"/>
                          </a:solidFill>
                          <a:effectLst/>
                          <a:latin typeface="굴림" pitchFamily="50" charset="-127"/>
                          <a:ea typeface="굴림" pitchFamily="50" charset="-127"/>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800" b="0" i="0" u="none" strike="noStrike" cap="none" normalizeH="0" baseline="0">
                        <a:ln>
                          <a:noFill/>
                        </a:ln>
                        <a:solidFill>
                          <a:schemeClr val="tx1"/>
                        </a:solidFill>
                        <a:effectLst/>
                        <a:latin typeface="굴림" pitchFamily="50" charset="-127"/>
                        <a:ea typeface="굴림" pitchFamily="50" charset="-127"/>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9489" name="Object 6">
            <a:extLst>
              <a:ext uri="{FF2B5EF4-FFF2-40B4-BE49-F238E27FC236}">
                <a16:creationId xmlns:a16="http://schemas.microsoft.com/office/drawing/2014/main" id="{B9968CFE-9D18-480C-A779-30195A8E831F}"/>
              </a:ext>
            </a:extLst>
          </p:cNvPr>
          <p:cNvGraphicFramePr>
            <a:graphicFrameLocks noChangeAspect="1"/>
          </p:cNvGraphicFramePr>
          <p:nvPr/>
        </p:nvGraphicFramePr>
        <p:xfrm>
          <a:off x="1244600" y="2438400"/>
          <a:ext cx="533400" cy="276225"/>
        </p:xfrm>
        <a:graphic>
          <a:graphicData uri="http://schemas.openxmlformats.org/presentationml/2006/ole">
            <mc:AlternateContent xmlns:mc="http://schemas.openxmlformats.org/markup-compatibility/2006">
              <mc:Choice xmlns:v="urn:schemas-microsoft-com:vml" Requires="v">
                <p:oleObj name="MathType Equation" r:id="rId13" imgW="406048" imgH="152268" progId="Equation">
                  <p:embed/>
                </p:oleObj>
              </mc:Choice>
              <mc:Fallback>
                <p:oleObj name="MathType Equation" r:id="rId13" imgW="406048" imgH="152268" progId="Equation">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600" y="2438400"/>
                        <a:ext cx="5334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90" name="Object 7">
            <a:extLst>
              <a:ext uri="{FF2B5EF4-FFF2-40B4-BE49-F238E27FC236}">
                <a16:creationId xmlns:a16="http://schemas.microsoft.com/office/drawing/2014/main" id="{54A6CBF0-7CDD-409B-8B59-BA5554DEF0B3}"/>
              </a:ext>
            </a:extLst>
          </p:cNvPr>
          <p:cNvGraphicFramePr>
            <a:graphicFrameLocks noChangeAspect="1"/>
          </p:cNvGraphicFramePr>
          <p:nvPr/>
        </p:nvGraphicFramePr>
        <p:xfrm>
          <a:off x="2159000" y="2438400"/>
          <a:ext cx="533400" cy="282575"/>
        </p:xfrm>
        <a:graphic>
          <a:graphicData uri="http://schemas.openxmlformats.org/presentationml/2006/ole">
            <mc:AlternateContent xmlns:mc="http://schemas.openxmlformats.org/markup-compatibility/2006">
              <mc:Choice xmlns:v="urn:schemas-microsoft-com:vml" Requires="v">
                <p:oleObj name="MathType Equation" r:id="rId14" imgW="393529" imgH="152334" progId="Equation">
                  <p:embed/>
                </p:oleObj>
              </mc:Choice>
              <mc:Fallback>
                <p:oleObj name="MathType Equation" r:id="rId14" imgW="393529" imgH="152334" progId="Equation">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9000" y="2438400"/>
                        <a:ext cx="533400"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91" name="Text Box 88">
            <a:extLst>
              <a:ext uri="{FF2B5EF4-FFF2-40B4-BE49-F238E27FC236}">
                <a16:creationId xmlns:a16="http://schemas.microsoft.com/office/drawing/2014/main" id="{6EDD1ECD-46DF-4DCF-B7A6-AB824391E204}"/>
              </a:ext>
            </a:extLst>
          </p:cNvPr>
          <p:cNvSpPr txBox="1">
            <a:spLocks noChangeArrowheads="1"/>
          </p:cNvSpPr>
          <p:nvPr/>
        </p:nvSpPr>
        <p:spPr bwMode="auto">
          <a:xfrm>
            <a:off x="250825" y="1262063"/>
            <a:ext cx="5807075"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2000" b="1"/>
              <a:t>Table 13-2: Moore State Tables for Figure 13-5</a:t>
            </a:r>
          </a:p>
        </p:txBody>
      </p:sp>
      <p:graphicFrame>
        <p:nvGraphicFramePr>
          <p:cNvPr id="19492" name="Object 8">
            <a:extLst>
              <a:ext uri="{FF2B5EF4-FFF2-40B4-BE49-F238E27FC236}">
                <a16:creationId xmlns:a16="http://schemas.microsoft.com/office/drawing/2014/main" id="{DB3C10FA-0D65-4A38-B230-2283AFB8F777}"/>
              </a:ext>
            </a:extLst>
          </p:cNvPr>
          <p:cNvGraphicFramePr>
            <a:graphicFrameLocks noChangeAspect="1"/>
          </p:cNvGraphicFramePr>
          <p:nvPr/>
        </p:nvGraphicFramePr>
        <p:xfrm>
          <a:off x="4948238" y="3810000"/>
          <a:ext cx="314325" cy="381000"/>
        </p:xfrm>
        <a:graphic>
          <a:graphicData uri="http://schemas.openxmlformats.org/presentationml/2006/ole">
            <mc:AlternateContent xmlns:mc="http://schemas.openxmlformats.org/markup-compatibility/2006">
              <mc:Choice xmlns:v="urn:schemas-microsoft-com:vml" Requires="v">
                <p:oleObj name="Equation" r:id="rId15" imgW="177569" imgH="215619" progId="Equation.3">
                  <p:embed/>
                </p:oleObj>
              </mc:Choice>
              <mc:Fallback>
                <p:oleObj name="Equation" r:id="rId15" imgW="177569" imgH="215619"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48238" y="3810000"/>
                        <a:ext cx="314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93" name="Object 9">
            <a:extLst>
              <a:ext uri="{FF2B5EF4-FFF2-40B4-BE49-F238E27FC236}">
                <a16:creationId xmlns:a16="http://schemas.microsoft.com/office/drawing/2014/main" id="{831E166E-3227-47C7-BB3B-76BF71F322B6}"/>
              </a:ext>
            </a:extLst>
          </p:cNvPr>
          <p:cNvGraphicFramePr>
            <a:graphicFrameLocks noChangeAspect="1"/>
          </p:cNvGraphicFramePr>
          <p:nvPr/>
        </p:nvGraphicFramePr>
        <p:xfrm>
          <a:off x="4948238" y="3352800"/>
          <a:ext cx="309562" cy="381000"/>
        </p:xfrm>
        <a:graphic>
          <a:graphicData uri="http://schemas.openxmlformats.org/presentationml/2006/ole">
            <mc:AlternateContent xmlns:mc="http://schemas.openxmlformats.org/markup-compatibility/2006">
              <mc:Choice xmlns:v="urn:schemas-microsoft-com:vml" Requires="v">
                <p:oleObj name="MathType Equation" r:id="rId17" imgW="164957" imgH="203024" progId="Equation">
                  <p:embed/>
                </p:oleObj>
              </mc:Choice>
              <mc:Fallback>
                <p:oleObj name="MathType Equation" r:id="rId17" imgW="164957" imgH="203024" progId="Equation">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48238" y="3352800"/>
                        <a:ext cx="3095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94" name="Object 10">
            <a:extLst>
              <a:ext uri="{FF2B5EF4-FFF2-40B4-BE49-F238E27FC236}">
                <a16:creationId xmlns:a16="http://schemas.microsoft.com/office/drawing/2014/main" id="{E4667413-FD16-49C5-BF88-1631C157710E}"/>
              </a:ext>
            </a:extLst>
          </p:cNvPr>
          <p:cNvGraphicFramePr>
            <a:graphicFrameLocks noChangeAspect="1"/>
          </p:cNvGraphicFramePr>
          <p:nvPr/>
        </p:nvGraphicFramePr>
        <p:xfrm>
          <a:off x="4964113" y="2971800"/>
          <a:ext cx="288925" cy="330200"/>
        </p:xfrm>
        <a:graphic>
          <a:graphicData uri="http://schemas.openxmlformats.org/presentationml/2006/ole">
            <mc:AlternateContent xmlns:mc="http://schemas.openxmlformats.org/markup-compatibility/2006">
              <mc:Choice xmlns:v="urn:schemas-microsoft-com:vml" Requires="v">
                <p:oleObj name="MathType Equation" r:id="rId19" imgW="177569" imgH="202936" progId="Equation">
                  <p:embed/>
                </p:oleObj>
              </mc:Choice>
              <mc:Fallback>
                <p:oleObj name="MathType Equation" r:id="rId19" imgW="177569" imgH="202936" progId="Equation">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64113" y="2971800"/>
                        <a:ext cx="288925"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95" name="Object 11">
            <a:extLst>
              <a:ext uri="{FF2B5EF4-FFF2-40B4-BE49-F238E27FC236}">
                <a16:creationId xmlns:a16="http://schemas.microsoft.com/office/drawing/2014/main" id="{2C711113-84F6-4413-BCE4-EEEA280B8794}"/>
              </a:ext>
            </a:extLst>
          </p:cNvPr>
          <p:cNvGraphicFramePr>
            <a:graphicFrameLocks noChangeAspect="1"/>
          </p:cNvGraphicFramePr>
          <p:nvPr/>
        </p:nvGraphicFramePr>
        <p:xfrm>
          <a:off x="4948238" y="4267200"/>
          <a:ext cx="309562" cy="381000"/>
        </p:xfrm>
        <a:graphic>
          <a:graphicData uri="http://schemas.openxmlformats.org/presentationml/2006/ole">
            <mc:AlternateContent xmlns:mc="http://schemas.openxmlformats.org/markup-compatibility/2006">
              <mc:Choice xmlns:v="urn:schemas-microsoft-com:vml" Requires="v">
                <p:oleObj name="MathType Equation" r:id="rId21" imgW="164957" imgH="203024" progId="Equation">
                  <p:embed/>
                </p:oleObj>
              </mc:Choice>
              <mc:Fallback>
                <p:oleObj name="MathType Equation" r:id="rId21" imgW="164957" imgH="203024" progId="Equation">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48238" y="4267200"/>
                        <a:ext cx="3095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96" name="Object 12">
            <a:extLst>
              <a:ext uri="{FF2B5EF4-FFF2-40B4-BE49-F238E27FC236}">
                <a16:creationId xmlns:a16="http://schemas.microsoft.com/office/drawing/2014/main" id="{3C4DD333-E7C9-4165-8A66-95E7D592889F}"/>
              </a:ext>
            </a:extLst>
          </p:cNvPr>
          <p:cNvGraphicFramePr>
            <a:graphicFrameLocks noChangeAspect="1"/>
          </p:cNvGraphicFramePr>
          <p:nvPr/>
        </p:nvGraphicFramePr>
        <p:xfrm>
          <a:off x="6767513" y="3810000"/>
          <a:ext cx="314325" cy="381000"/>
        </p:xfrm>
        <a:graphic>
          <a:graphicData uri="http://schemas.openxmlformats.org/presentationml/2006/ole">
            <mc:AlternateContent xmlns:mc="http://schemas.openxmlformats.org/markup-compatibility/2006">
              <mc:Choice xmlns:v="urn:schemas-microsoft-com:vml" Requires="v">
                <p:oleObj name="Equation" r:id="rId23" imgW="177569" imgH="215619" progId="Equation.3">
                  <p:embed/>
                </p:oleObj>
              </mc:Choice>
              <mc:Fallback>
                <p:oleObj name="Equation" r:id="rId23" imgW="177569" imgH="215619"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67513" y="3810000"/>
                        <a:ext cx="314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97" name="Object 13">
            <a:extLst>
              <a:ext uri="{FF2B5EF4-FFF2-40B4-BE49-F238E27FC236}">
                <a16:creationId xmlns:a16="http://schemas.microsoft.com/office/drawing/2014/main" id="{38AA584A-6CCE-457C-9F88-C731AEE0E01D}"/>
              </a:ext>
            </a:extLst>
          </p:cNvPr>
          <p:cNvGraphicFramePr>
            <a:graphicFrameLocks noChangeAspect="1"/>
          </p:cNvGraphicFramePr>
          <p:nvPr/>
        </p:nvGraphicFramePr>
        <p:xfrm>
          <a:off x="5781675" y="2971800"/>
          <a:ext cx="309563" cy="381000"/>
        </p:xfrm>
        <a:graphic>
          <a:graphicData uri="http://schemas.openxmlformats.org/presentationml/2006/ole">
            <mc:AlternateContent xmlns:mc="http://schemas.openxmlformats.org/markup-compatibility/2006">
              <mc:Choice xmlns:v="urn:schemas-microsoft-com:vml" Requires="v">
                <p:oleObj name="MathType Equation" r:id="rId24" imgW="164957" imgH="203024" progId="Equation">
                  <p:embed/>
                </p:oleObj>
              </mc:Choice>
              <mc:Fallback>
                <p:oleObj name="MathType Equation" r:id="rId24" imgW="164957" imgH="203024" progId="Equation">
                  <p:embed/>
                  <p:pic>
                    <p:nvPicPr>
                      <p:cNvPr id="0" name="Object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81675" y="2971800"/>
                        <a:ext cx="3095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98" name="Object 14">
            <a:extLst>
              <a:ext uri="{FF2B5EF4-FFF2-40B4-BE49-F238E27FC236}">
                <a16:creationId xmlns:a16="http://schemas.microsoft.com/office/drawing/2014/main" id="{608C7245-08D3-415F-8754-19A9ABBD7B61}"/>
              </a:ext>
            </a:extLst>
          </p:cNvPr>
          <p:cNvGraphicFramePr>
            <a:graphicFrameLocks noChangeAspect="1"/>
          </p:cNvGraphicFramePr>
          <p:nvPr/>
        </p:nvGraphicFramePr>
        <p:xfrm>
          <a:off x="5786438" y="3429000"/>
          <a:ext cx="288925" cy="330200"/>
        </p:xfrm>
        <a:graphic>
          <a:graphicData uri="http://schemas.openxmlformats.org/presentationml/2006/ole">
            <mc:AlternateContent xmlns:mc="http://schemas.openxmlformats.org/markup-compatibility/2006">
              <mc:Choice xmlns:v="urn:schemas-microsoft-com:vml" Requires="v">
                <p:oleObj name="MathType Equation" r:id="rId25" imgW="177569" imgH="202936" progId="Equation">
                  <p:embed/>
                </p:oleObj>
              </mc:Choice>
              <mc:Fallback>
                <p:oleObj name="MathType Equation" r:id="rId25" imgW="177569" imgH="202936" progId="Equation">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86438" y="3429000"/>
                        <a:ext cx="288925"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99" name="Object 15">
            <a:extLst>
              <a:ext uri="{FF2B5EF4-FFF2-40B4-BE49-F238E27FC236}">
                <a16:creationId xmlns:a16="http://schemas.microsoft.com/office/drawing/2014/main" id="{970E3746-4531-480F-BDFA-ADBF8B733A48}"/>
              </a:ext>
            </a:extLst>
          </p:cNvPr>
          <p:cNvGraphicFramePr>
            <a:graphicFrameLocks noChangeAspect="1"/>
          </p:cNvGraphicFramePr>
          <p:nvPr/>
        </p:nvGraphicFramePr>
        <p:xfrm>
          <a:off x="6767513" y="3429000"/>
          <a:ext cx="314325" cy="381000"/>
        </p:xfrm>
        <a:graphic>
          <a:graphicData uri="http://schemas.openxmlformats.org/presentationml/2006/ole">
            <mc:AlternateContent xmlns:mc="http://schemas.openxmlformats.org/markup-compatibility/2006">
              <mc:Choice xmlns:v="urn:schemas-microsoft-com:vml" Requires="v">
                <p:oleObj name="Equation" r:id="rId26" imgW="177569" imgH="215619" progId="Equation.3">
                  <p:embed/>
                </p:oleObj>
              </mc:Choice>
              <mc:Fallback>
                <p:oleObj name="Equation" r:id="rId26" imgW="177569" imgH="215619"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67513" y="3429000"/>
                        <a:ext cx="314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500" name="Object 16">
            <a:extLst>
              <a:ext uri="{FF2B5EF4-FFF2-40B4-BE49-F238E27FC236}">
                <a16:creationId xmlns:a16="http://schemas.microsoft.com/office/drawing/2014/main" id="{5F1F8EF9-9AB6-44C6-B5F3-F95B624A413F}"/>
              </a:ext>
            </a:extLst>
          </p:cNvPr>
          <p:cNvGraphicFramePr>
            <a:graphicFrameLocks noChangeAspect="1"/>
          </p:cNvGraphicFramePr>
          <p:nvPr/>
        </p:nvGraphicFramePr>
        <p:xfrm>
          <a:off x="6777038" y="4343400"/>
          <a:ext cx="309562" cy="381000"/>
        </p:xfrm>
        <a:graphic>
          <a:graphicData uri="http://schemas.openxmlformats.org/presentationml/2006/ole">
            <mc:AlternateContent xmlns:mc="http://schemas.openxmlformats.org/markup-compatibility/2006">
              <mc:Choice xmlns:v="urn:schemas-microsoft-com:vml" Requires="v">
                <p:oleObj name="MathType Equation" r:id="rId27" imgW="164957" imgH="203024" progId="Equation">
                  <p:embed/>
                </p:oleObj>
              </mc:Choice>
              <mc:Fallback>
                <p:oleObj name="MathType Equation" r:id="rId27" imgW="164957" imgH="203024" progId="Equation">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77038" y="4343400"/>
                        <a:ext cx="3095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501" name="Object 17">
            <a:extLst>
              <a:ext uri="{FF2B5EF4-FFF2-40B4-BE49-F238E27FC236}">
                <a16:creationId xmlns:a16="http://schemas.microsoft.com/office/drawing/2014/main" id="{ED5CA05A-3E7A-476E-B945-79EEE55481CB}"/>
              </a:ext>
            </a:extLst>
          </p:cNvPr>
          <p:cNvGraphicFramePr>
            <a:graphicFrameLocks noChangeAspect="1"/>
          </p:cNvGraphicFramePr>
          <p:nvPr/>
        </p:nvGraphicFramePr>
        <p:xfrm>
          <a:off x="5776913" y="4343400"/>
          <a:ext cx="314325" cy="381000"/>
        </p:xfrm>
        <a:graphic>
          <a:graphicData uri="http://schemas.openxmlformats.org/presentationml/2006/ole">
            <mc:AlternateContent xmlns:mc="http://schemas.openxmlformats.org/markup-compatibility/2006">
              <mc:Choice xmlns:v="urn:schemas-microsoft-com:vml" Requires="v">
                <p:oleObj name="Equation" r:id="rId28" imgW="177569" imgH="215619" progId="Equation.3">
                  <p:embed/>
                </p:oleObj>
              </mc:Choice>
              <mc:Fallback>
                <p:oleObj name="Equation" r:id="rId28" imgW="177569" imgH="215619"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76913" y="4343400"/>
                        <a:ext cx="314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502" name="Object 18">
            <a:extLst>
              <a:ext uri="{FF2B5EF4-FFF2-40B4-BE49-F238E27FC236}">
                <a16:creationId xmlns:a16="http://schemas.microsoft.com/office/drawing/2014/main" id="{BE9C7624-646A-490A-8B62-AD69D8ED51F5}"/>
              </a:ext>
            </a:extLst>
          </p:cNvPr>
          <p:cNvGraphicFramePr>
            <a:graphicFrameLocks noChangeAspect="1"/>
          </p:cNvGraphicFramePr>
          <p:nvPr/>
        </p:nvGraphicFramePr>
        <p:xfrm>
          <a:off x="7727950" y="3886200"/>
          <a:ext cx="228600" cy="304800"/>
        </p:xfrm>
        <a:graphic>
          <a:graphicData uri="http://schemas.openxmlformats.org/presentationml/2006/ole">
            <mc:AlternateContent xmlns:mc="http://schemas.openxmlformats.org/markup-compatibility/2006">
              <mc:Choice xmlns:v="urn:schemas-microsoft-com:vml" Requires="v">
                <p:oleObj name="MathType Equation" r:id="rId29" imgW="114151" imgH="152202" progId="Equation">
                  <p:embed/>
                </p:oleObj>
              </mc:Choice>
              <mc:Fallback>
                <p:oleObj name="MathType Equation" r:id="rId29" imgW="114151" imgH="152202" progId="Equation">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27950" y="3886200"/>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503" name="Object 19">
            <a:extLst>
              <a:ext uri="{FF2B5EF4-FFF2-40B4-BE49-F238E27FC236}">
                <a16:creationId xmlns:a16="http://schemas.microsoft.com/office/drawing/2014/main" id="{DA4B272C-AA1E-4F82-84A7-E93D299DF40C}"/>
              </a:ext>
            </a:extLst>
          </p:cNvPr>
          <p:cNvGraphicFramePr>
            <a:graphicFrameLocks noChangeAspect="1"/>
          </p:cNvGraphicFramePr>
          <p:nvPr/>
        </p:nvGraphicFramePr>
        <p:xfrm>
          <a:off x="7753350" y="4343400"/>
          <a:ext cx="203200" cy="304800"/>
        </p:xfrm>
        <a:graphic>
          <a:graphicData uri="http://schemas.openxmlformats.org/presentationml/2006/ole">
            <mc:AlternateContent xmlns:mc="http://schemas.openxmlformats.org/markup-compatibility/2006">
              <mc:Choice xmlns:v="urn:schemas-microsoft-com:vml" Requires="v">
                <p:oleObj name="MathType Equation" r:id="rId30" imgW="101512" imgH="152268" progId="Equation">
                  <p:embed/>
                </p:oleObj>
              </mc:Choice>
              <mc:Fallback>
                <p:oleObj name="MathType Equation" r:id="rId30" imgW="101512" imgH="152268" progId="Equation">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53350" y="4343400"/>
                        <a:ext cx="20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504" name="Object 20">
            <a:extLst>
              <a:ext uri="{FF2B5EF4-FFF2-40B4-BE49-F238E27FC236}">
                <a16:creationId xmlns:a16="http://schemas.microsoft.com/office/drawing/2014/main" id="{DFD9F8AD-A207-4682-A599-7468227C6267}"/>
              </a:ext>
            </a:extLst>
          </p:cNvPr>
          <p:cNvGraphicFramePr>
            <a:graphicFrameLocks noChangeAspect="1"/>
          </p:cNvGraphicFramePr>
          <p:nvPr/>
        </p:nvGraphicFramePr>
        <p:xfrm>
          <a:off x="1625600" y="2133600"/>
          <a:ext cx="685800" cy="331788"/>
        </p:xfrm>
        <a:graphic>
          <a:graphicData uri="http://schemas.openxmlformats.org/presentationml/2006/ole">
            <mc:AlternateContent xmlns:mc="http://schemas.openxmlformats.org/markup-compatibility/2006">
              <mc:Choice xmlns:v="urn:schemas-microsoft-com:vml" Requires="v">
                <p:oleObj name="MathType Equation" r:id="rId31" imgW="393529" imgH="190417" progId="Equation">
                  <p:embed/>
                </p:oleObj>
              </mc:Choice>
              <mc:Fallback>
                <p:oleObj name="MathType Equation" r:id="rId31" imgW="393529" imgH="190417" progId="Equation">
                  <p:embed/>
                  <p:pic>
                    <p:nvPicPr>
                      <p:cNvPr id="0" name="Object 2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625600" y="2133600"/>
                        <a:ext cx="68580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505" name="Object 21">
            <a:extLst>
              <a:ext uri="{FF2B5EF4-FFF2-40B4-BE49-F238E27FC236}">
                <a16:creationId xmlns:a16="http://schemas.microsoft.com/office/drawing/2014/main" id="{480BA77E-E54D-4255-9161-BAB5465A6E63}"/>
              </a:ext>
            </a:extLst>
          </p:cNvPr>
          <p:cNvGraphicFramePr>
            <a:graphicFrameLocks noChangeAspect="1"/>
          </p:cNvGraphicFramePr>
          <p:nvPr/>
        </p:nvGraphicFramePr>
        <p:xfrm>
          <a:off x="3073400" y="2438400"/>
          <a:ext cx="304800" cy="304800"/>
        </p:xfrm>
        <a:graphic>
          <a:graphicData uri="http://schemas.openxmlformats.org/presentationml/2006/ole">
            <mc:AlternateContent xmlns:mc="http://schemas.openxmlformats.org/markup-compatibility/2006">
              <mc:Choice xmlns:v="urn:schemas-microsoft-com:vml" Requires="v">
                <p:oleObj name="MathType Equation" r:id="rId33" imgW="152268" imgH="152268" progId="Equation">
                  <p:embed/>
                </p:oleObj>
              </mc:Choice>
              <mc:Fallback>
                <p:oleObj name="MathType Equation" r:id="rId33" imgW="152268" imgH="152268" progId="Equation">
                  <p:embed/>
                  <p:pic>
                    <p:nvPicPr>
                      <p:cNvPr id="0" name="Object 2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073400" y="24384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506" name="Object 22">
            <a:extLst>
              <a:ext uri="{FF2B5EF4-FFF2-40B4-BE49-F238E27FC236}">
                <a16:creationId xmlns:a16="http://schemas.microsoft.com/office/drawing/2014/main" id="{FBF8D4E6-4DDB-4BF9-8CE9-F78BA8BE9ED2}"/>
              </a:ext>
            </a:extLst>
          </p:cNvPr>
          <p:cNvGraphicFramePr>
            <a:graphicFrameLocks noChangeAspect="1"/>
          </p:cNvGraphicFramePr>
          <p:nvPr/>
        </p:nvGraphicFramePr>
        <p:xfrm>
          <a:off x="635000" y="2438400"/>
          <a:ext cx="457200" cy="274638"/>
        </p:xfrm>
        <a:graphic>
          <a:graphicData uri="http://schemas.openxmlformats.org/presentationml/2006/ole">
            <mc:AlternateContent xmlns:mc="http://schemas.openxmlformats.org/markup-compatibility/2006">
              <mc:Choice xmlns:v="urn:schemas-microsoft-com:vml" Requires="v">
                <p:oleObj name="MathType Equation" r:id="rId35" imgW="253780" imgH="152268" progId="Equation">
                  <p:embed/>
                </p:oleObj>
              </mc:Choice>
              <mc:Fallback>
                <p:oleObj name="MathType Equation" r:id="rId35" imgW="253780" imgH="152268" progId="Equation">
                  <p:embed/>
                  <p:pic>
                    <p:nvPicPr>
                      <p:cNvPr id="0" name="Object 2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35000" y="24384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번호 개체 틀 3">
            <a:extLst>
              <a:ext uri="{FF2B5EF4-FFF2-40B4-BE49-F238E27FC236}">
                <a16:creationId xmlns:a16="http://schemas.microsoft.com/office/drawing/2014/main" id="{8C854175-79F0-4A2F-AA46-AC5261C50DD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F48DAEE0-3725-47F9-8E8B-EBC800C0AC45}" type="slidenum">
              <a:rPr kumimoji="0" lang="en-US" altLang="ko-KR">
                <a:solidFill>
                  <a:srgbClr val="009900"/>
                </a:solidFill>
                <a:latin typeface="Arial" panose="020B0604020202020204" pitchFamily="34" charset="0"/>
              </a:rPr>
              <a:pPr/>
              <a:t>13</a:t>
            </a:fld>
            <a:endParaRPr kumimoji="0" lang="en-US" altLang="ko-KR">
              <a:solidFill>
                <a:srgbClr val="009900"/>
              </a:solidFill>
              <a:latin typeface="Arial" panose="020B0604020202020204" pitchFamily="34" charset="0"/>
            </a:endParaRPr>
          </a:p>
        </p:txBody>
      </p:sp>
      <p:sp>
        <p:nvSpPr>
          <p:cNvPr id="20483" name="Text Box 3">
            <a:extLst>
              <a:ext uri="{FF2B5EF4-FFF2-40B4-BE49-F238E27FC236}">
                <a16:creationId xmlns:a16="http://schemas.microsoft.com/office/drawing/2014/main" id="{D138DE49-BBFD-4292-A910-8434F90747C6}"/>
              </a:ext>
            </a:extLst>
          </p:cNvPr>
          <p:cNvSpPr txBox="1">
            <a:spLocks noChangeArrowheads="1"/>
          </p:cNvSpPr>
          <p:nvPr/>
        </p:nvSpPr>
        <p:spPr bwMode="auto">
          <a:xfrm>
            <a:off x="250825" y="1268413"/>
            <a:ext cx="5976938"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2000" b="1">
                <a:solidFill>
                  <a:schemeClr val="tx2"/>
                </a:solidFill>
              </a:rPr>
              <a:t>Figure 13-9:  Moore State Graph for Figure 13-5</a:t>
            </a:r>
          </a:p>
        </p:txBody>
      </p:sp>
      <p:sp>
        <p:nvSpPr>
          <p:cNvPr id="20484" name="Rectangle 9">
            <a:extLst>
              <a:ext uri="{FF2B5EF4-FFF2-40B4-BE49-F238E27FC236}">
                <a16:creationId xmlns:a16="http://schemas.microsoft.com/office/drawing/2014/main" id="{99EFC4D8-9025-46CB-8E46-50CF216F67C5}"/>
              </a:ext>
            </a:extLst>
          </p:cNvPr>
          <p:cNvSpPr>
            <a:spLocks noGrp="1" noChangeArrowheads="1"/>
          </p:cNvSpPr>
          <p:nvPr>
            <p:ph type="title"/>
          </p:nvPr>
        </p:nvSpPr>
        <p:spPr bwMode="auto">
          <a:xfrm>
            <a:off x="1169988" y="304800"/>
            <a:ext cx="6858000" cy="531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13.3  State Table and Graphs</a:t>
            </a:r>
          </a:p>
        </p:txBody>
      </p:sp>
      <p:pic>
        <p:nvPicPr>
          <p:cNvPr id="20485" name="Picture 10" descr="roth+f13-09">
            <a:extLst>
              <a:ext uri="{FF2B5EF4-FFF2-40B4-BE49-F238E27FC236}">
                <a16:creationId xmlns:a16="http://schemas.microsoft.com/office/drawing/2014/main" id="{95570C9B-AAF1-423F-8E28-7D9CD40B90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420938"/>
            <a:ext cx="309562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슬라이드 번호 개체 틀 3">
            <a:extLst>
              <a:ext uri="{FF2B5EF4-FFF2-40B4-BE49-F238E27FC236}">
                <a16:creationId xmlns:a16="http://schemas.microsoft.com/office/drawing/2014/main" id="{D9FB777A-F041-46F9-B2B3-4B3F1D08B04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08FFA90B-6644-44E9-82D4-4D05A35E9640}" type="slidenum">
              <a:rPr kumimoji="0" lang="en-US" altLang="ko-KR">
                <a:solidFill>
                  <a:srgbClr val="009900"/>
                </a:solidFill>
                <a:latin typeface="Arial" panose="020B0604020202020204" pitchFamily="34" charset="0"/>
              </a:rPr>
              <a:pPr/>
              <a:t>14</a:t>
            </a:fld>
            <a:endParaRPr kumimoji="0" lang="en-US" altLang="ko-KR">
              <a:solidFill>
                <a:srgbClr val="009900"/>
              </a:solidFill>
              <a:latin typeface="Arial" panose="020B0604020202020204" pitchFamily="34" charset="0"/>
            </a:endParaRPr>
          </a:p>
        </p:txBody>
      </p:sp>
      <p:sp>
        <p:nvSpPr>
          <p:cNvPr id="21507" name="Rectangle 8">
            <a:extLst>
              <a:ext uri="{FF2B5EF4-FFF2-40B4-BE49-F238E27FC236}">
                <a16:creationId xmlns:a16="http://schemas.microsoft.com/office/drawing/2014/main" id="{017F57EC-7C1B-4145-ABD1-FBC18B02DD8C}"/>
              </a:ext>
            </a:extLst>
          </p:cNvPr>
          <p:cNvSpPr>
            <a:spLocks noGrp="1" noChangeArrowheads="1"/>
          </p:cNvSpPr>
          <p:nvPr>
            <p:ph type="title"/>
          </p:nvPr>
        </p:nvSpPr>
        <p:spPr bwMode="auto">
          <a:xfrm>
            <a:off x="457200" y="274638"/>
            <a:ext cx="8229600"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13.3  State Table and Graphs</a:t>
            </a:r>
          </a:p>
        </p:txBody>
      </p:sp>
      <p:sp>
        <p:nvSpPr>
          <p:cNvPr id="21508" name="Text Box 9">
            <a:extLst>
              <a:ext uri="{FF2B5EF4-FFF2-40B4-BE49-F238E27FC236}">
                <a16:creationId xmlns:a16="http://schemas.microsoft.com/office/drawing/2014/main" id="{39EA47F3-0F5E-4CBE-8050-CDCB44C504F3}"/>
              </a:ext>
            </a:extLst>
          </p:cNvPr>
          <p:cNvSpPr txBox="1">
            <a:spLocks noChangeArrowheads="1"/>
          </p:cNvSpPr>
          <p:nvPr/>
        </p:nvSpPr>
        <p:spPr bwMode="auto">
          <a:xfrm>
            <a:off x="250825" y="1244600"/>
            <a:ext cx="7639050" cy="396875"/>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2000" b="1"/>
              <a:t>The state table and graph for the Mealy machine of Figure 13-7</a:t>
            </a:r>
          </a:p>
        </p:txBody>
      </p:sp>
      <p:graphicFrame>
        <p:nvGraphicFramePr>
          <p:cNvPr id="21509" name="Object 10">
            <a:extLst>
              <a:ext uri="{FF2B5EF4-FFF2-40B4-BE49-F238E27FC236}">
                <a16:creationId xmlns:a16="http://schemas.microsoft.com/office/drawing/2014/main" id="{80B3E875-027C-497C-AC44-FCEDE69CF8F0}"/>
              </a:ext>
            </a:extLst>
          </p:cNvPr>
          <p:cNvGraphicFramePr>
            <a:graphicFrameLocks noChangeAspect="1"/>
          </p:cNvGraphicFramePr>
          <p:nvPr/>
        </p:nvGraphicFramePr>
        <p:xfrm>
          <a:off x="971550" y="5013325"/>
          <a:ext cx="5329238" cy="1108075"/>
        </p:xfrm>
        <a:graphic>
          <a:graphicData uri="http://schemas.openxmlformats.org/presentationml/2006/ole">
            <mc:AlternateContent xmlns:mc="http://schemas.openxmlformats.org/markup-compatibility/2006">
              <mc:Choice xmlns:v="urn:schemas-microsoft-com:vml" Requires="v">
                <p:oleObj name="MathType Equation" r:id="rId2" imgW="3238500" imgH="673100" progId="Equation">
                  <p:embed/>
                </p:oleObj>
              </mc:Choice>
              <mc:Fallback>
                <p:oleObj name="MathType Equation" r:id="rId2" imgW="3238500" imgH="673100" progId="Equation">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5013325"/>
                        <a:ext cx="5329238" cy="11080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0" name="Text Box 11">
            <a:extLst>
              <a:ext uri="{FF2B5EF4-FFF2-40B4-BE49-F238E27FC236}">
                <a16:creationId xmlns:a16="http://schemas.microsoft.com/office/drawing/2014/main" id="{2704E5CF-573E-4B87-8081-85AF9027C52F}"/>
              </a:ext>
            </a:extLst>
          </p:cNvPr>
          <p:cNvSpPr txBox="1">
            <a:spLocks noChangeArrowheads="1"/>
          </p:cNvSpPr>
          <p:nvPr/>
        </p:nvSpPr>
        <p:spPr bwMode="auto">
          <a:xfrm>
            <a:off x="250825" y="4557713"/>
            <a:ext cx="6797675" cy="396875"/>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2000" b="1"/>
              <a:t>The next-state and output equations for Figure 13-7 are</a:t>
            </a:r>
          </a:p>
        </p:txBody>
      </p:sp>
      <p:pic>
        <p:nvPicPr>
          <p:cNvPr id="21511" name="Picture 12" descr="roth+f13-07">
            <a:extLst>
              <a:ext uri="{FF2B5EF4-FFF2-40B4-BE49-F238E27FC236}">
                <a16:creationId xmlns:a16="http://schemas.microsoft.com/office/drawing/2014/main" id="{94282CE4-2A29-418F-9DA7-59410C4062F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73100" y="1844675"/>
            <a:ext cx="6635750" cy="246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슬라이드 번호 개체 틀 3">
            <a:extLst>
              <a:ext uri="{FF2B5EF4-FFF2-40B4-BE49-F238E27FC236}">
                <a16:creationId xmlns:a16="http://schemas.microsoft.com/office/drawing/2014/main" id="{691D2CED-37B9-41AF-BA54-30FB68B59DF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2DAEBBDE-0A85-4DD3-9B08-83FFBCE0609F}" type="slidenum">
              <a:rPr kumimoji="0" lang="en-US" altLang="ko-KR">
                <a:solidFill>
                  <a:srgbClr val="009900"/>
                </a:solidFill>
                <a:latin typeface="Arial" panose="020B0604020202020204" pitchFamily="34" charset="0"/>
              </a:rPr>
              <a:pPr/>
              <a:t>15</a:t>
            </a:fld>
            <a:endParaRPr kumimoji="0" lang="en-US" altLang="ko-KR">
              <a:solidFill>
                <a:srgbClr val="009900"/>
              </a:solidFill>
              <a:latin typeface="Arial" panose="020B0604020202020204" pitchFamily="34" charset="0"/>
            </a:endParaRPr>
          </a:p>
        </p:txBody>
      </p:sp>
      <p:sp>
        <p:nvSpPr>
          <p:cNvPr id="22531" name="Text Box 3">
            <a:extLst>
              <a:ext uri="{FF2B5EF4-FFF2-40B4-BE49-F238E27FC236}">
                <a16:creationId xmlns:a16="http://schemas.microsoft.com/office/drawing/2014/main" id="{F81FBC4A-24BC-4036-A498-627E33FC232D}"/>
              </a:ext>
            </a:extLst>
          </p:cNvPr>
          <p:cNvSpPr txBox="1">
            <a:spLocks noChangeArrowheads="1"/>
          </p:cNvSpPr>
          <p:nvPr/>
        </p:nvSpPr>
        <p:spPr bwMode="auto">
          <a:xfrm>
            <a:off x="250825" y="1268413"/>
            <a:ext cx="7777163"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2000" b="1">
                <a:solidFill>
                  <a:schemeClr val="tx2"/>
                </a:solidFill>
              </a:rPr>
              <a:t>Figure 13-10: The next-state and output maps for Figure 13-7</a:t>
            </a:r>
          </a:p>
        </p:txBody>
      </p:sp>
      <p:sp>
        <p:nvSpPr>
          <p:cNvPr id="22532" name="Rectangle 7">
            <a:extLst>
              <a:ext uri="{FF2B5EF4-FFF2-40B4-BE49-F238E27FC236}">
                <a16:creationId xmlns:a16="http://schemas.microsoft.com/office/drawing/2014/main" id="{8E5445DF-136C-449B-947B-7F88AE97ADB8}"/>
              </a:ext>
            </a:extLst>
          </p:cNvPr>
          <p:cNvSpPr>
            <a:spLocks noGrp="1" noChangeArrowheads="1"/>
          </p:cNvSpPr>
          <p:nvPr>
            <p:ph type="title"/>
          </p:nvPr>
        </p:nvSpPr>
        <p:spPr bwMode="auto">
          <a:xfrm>
            <a:off x="1098550" y="304800"/>
            <a:ext cx="6858000" cy="531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13.3  State Table and Graphs</a:t>
            </a:r>
          </a:p>
        </p:txBody>
      </p:sp>
      <p:pic>
        <p:nvPicPr>
          <p:cNvPr id="22533" name="Picture 8" descr="roth+f13-10">
            <a:extLst>
              <a:ext uri="{FF2B5EF4-FFF2-40B4-BE49-F238E27FC236}">
                <a16:creationId xmlns:a16="http://schemas.microsoft.com/office/drawing/2014/main" id="{1E2CAC0B-BC2A-48A9-911B-7A370EAF8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989138"/>
            <a:ext cx="5761038" cy="298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슬라이드 번호 개체 틀 5">
            <a:extLst>
              <a:ext uri="{FF2B5EF4-FFF2-40B4-BE49-F238E27FC236}">
                <a16:creationId xmlns:a16="http://schemas.microsoft.com/office/drawing/2014/main" id="{1D7BBF02-1B86-49B4-9789-BA1EBAE09D3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0ED621BF-26E3-45E3-AC8D-8D9CD6A7300C}" type="slidenum">
              <a:rPr kumimoji="0" lang="en-US" altLang="ko-KR">
                <a:solidFill>
                  <a:srgbClr val="009900"/>
                </a:solidFill>
                <a:latin typeface="Arial" panose="020B0604020202020204" pitchFamily="34" charset="0"/>
              </a:rPr>
              <a:pPr/>
              <a:t>16</a:t>
            </a:fld>
            <a:endParaRPr kumimoji="0" lang="en-US" altLang="ko-KR">
              <a:solidFill>
                <a:srgbClr val="009900"/>
              </a:solidFill>
              <a:latin typeface="Arial" panose="020B0604020202020204" pitchFamily="34" charset="0"/>
            </a:endParaRPr>
          </a:p>
        </p:txBody>
      </p:sp>
      <p:sp>
        <p:nvSpPr>
          <p:cNvPr id="23555" name="Text Box 3">
            <a:extLst>
              <a:ext uri="{FF2B5EF4-FFF2-40B4-BE49-F238E27FC236}">
                <a16:creationId xmlns:a16="http://schemas.microsoft.com/office/drawing/2014/main" id="{F5247221-F0FF-4D37-B27D-623A45D37F64}"/>
              </a:ext>
            </a:extLst>
          </p:cNvPr>
          <p:cNvSpPr txBox="1">
            <a:spLocks noChangeArrowheads="1"/>
          </p:cNvSpPr>
          <p:nvPr/>
        </p:nvSpPr>
        <p:spPr bwMode="auto">
          <a:xfrm>
            <a:off x="250825" y="1268413"/>
            <a:ext cx="6096000"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2000" b="1">
                <a:solidFill>
                  <a:schemeClr val="tx2"/>
                </a:solidFill>
              </a:rPr>
              <a:t>Table 13-3: Mealy State Tables for Figure 13-7</a:t>
            </a:r>
          </a:p>
        </p:txBody>
      </p:sp>
      <p:sp>
        <p:nvSpPr>
          <p:cNvPr id="23556" name="Line 44">
            <a:extLst>
              <a:ext uri="{FF2B5EF4-FFF2-40B4-BE49-F238E27FC236}">
                <a16:creationId xmlns:a16="http://schemas.microsoft.com/office/drawing/2014/main" id="{F5042509-F03A-447F-A24F-C48FEC538A61}"/>
              </a:ext>
            </a:extLst>
          </p:cNvPr>
          <p:cNvSpPr>
            <a:spLocks noChangeShapeType="1"/>
          </p:cNvSpPr>
          <p:nvPr/>
        </p:nvSpPr>
        <p:spPr bwMode="auto">
          <a:xfrm>
            <a:off x="628650" y="2025650"/>
            <a:ext cx="609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23557" name="Line 46">
            <a:extLst>
              <a:ext uri="{FF2B5EF4-FFF2-40B4-BE49-F238E27FC236}">
                <a16:creationId xmlns:a16="http://schemas.microsoft.com/office/drawing/2014/main" id="{0760A6B4-E0B9-4AFC-A0DB-0B3C7A1C3147}"/>
              </a:ext>
            </a:extLst>
          </p:cNvPr>
          <p:cNvSpPr>
            <a:spLocks noChangeShapeType="1"/>
          </p:cNvSpPr>
          <p:nvPr/>
        </p:nvSpPr>
        <p:spPr bwMode="auto">
          <a:xfrm>
            <a:off x="628650" y="4638675"/>
            <a:ext cx="609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23558" name="Line 47">
            <a:extLst>
              <a:ext uri="{FF2B5EF4-FFF2-40B4-BE49-F238E27FC236}">
                <a16:creationId xmlns:a16="http://schemas.microsoft.com/office/drawing/2014/main" id="{E307397D-7260-4920-9D7E-2793D8B45783}"/>
              </a:ext>
            </a:extLst>
          </p:cNvPr>
          <p:cNvSpPr>
            <a:spLocks noChangeShapeType="1"/>
          </p:cNvSpPr>
          <p:nvPr/>
        </p:nvSpPr>
        <p:spPr bwMode="auto">
          <a:xfrm>
            <a:off x="628650" y="2025650"/>
            <a:ext cx="0" cy="685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23559" name="Line 51">
            <a:extLst>
              <a:ext uri="{FF2B5EF4-FFF2-40B4-BE49-F238E27FC236}">
                <a16:creationId xmlns:a16="http://schemas.microsoft.com/office/drawing/2014/main" id="{3A470607-3B59-45EA-9193-E27E0941FA4D}"/>
              </a:ext>
            </a:extLst>
          </p:cNvPr>
          <p:cNvSpPr>
            <a:spLocks noChangeShapeType="1"/>
          </p:cNvSpPr>
          <p:nvPr/>
        </p:nvSpPr>
        <p:spPr bwMode="auto">
          <a:xfrm>
            <a:off x="4211638" y="2025650"/>
            <a:ext cx="0" cy="685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23560" name="Line 52">
            <a:extLst>
              <a:ext uri="{FF2B5EF4-FFF2-40B4-BE49-F238E27FC236}">
                <a16:creationId xmlns:a16="http://schemas.microsoft.com/office/drawing/2014/main" id="{B16EEB95-81A1-4335-8361-0F88C483AFB8}"/>
              </a:ext>
            </a:extLst>
          </p:cNvPr>
          <p:cNvSpPr>
            <a:spLocks noChangeShapeType="1"/>
          </p:cNvSpPr>
          <p:nvPr/>
        </p:nvSpPr>
        <p:spPr bwMode="auto">
          <a:xfrm>
            <a:off x="1238250" y="2025650"/>
            <a:ext cx="1371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23561" name="Line 53">
            <a:extLst>
              <a:ext uri="{FF2B5EF4-FFF2-40B4-BE49-F238E27FC236}">
                <a16:creationId xmlns:a16="http://schemas.microsoft.com/office/drawing/2014/main" id="{746AC203-55D1-48E3-B992-C99E1F8F8499}"/>
              </a:ext>
            </a:extLst>
          </p:cNvPr>
          <p:cNvSpPr>
            <a:spLocks noChangeShapeType="1"/>
          </p:cNvSpPr>
          <p:nvPr/>
        </p:nvSpPr>
        <p:spPr bwMode="auto">
          <a:xfrm>
            <a:off x="628650" y="2711450"/>
            <a:ext cx="0" cy="19272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23562" name="Line 54">
            <a:extLst>
              <a:ext uri="{FF2B5EF4-FFF2-40B4-BE49-F238E27FC236}">
                <a16:creationId xmlns:a16="http://schemas.microsoft.com/office/drawing/2014/main" id="{8958450C-0839-480C-ACBB-95CCEE8E1257}"/>
              </a:ext>
            </a:extLst>
          </p:cNvPr>
          <p:cNvSpPr>
            <a:spLocks noChangeShapeType="1"/>
          </p:cNvSpPr>
          <p:nvPr/>
        </p:nvSpPr>
        <p:spPr bwMode="auto">
          <a:xfrm>
            <a:off x="2609850" y="2025650"/>
            <a:ext cx="14192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23563" name="Line 55">
            <a:extLst>
              <a:ext uri="{FF2B5EF4-FFF2-40B4-BE49-F238E27FC236}">
                <a16:creationId xmlns:a16="http://schemas.microsoft.com/office/drawing/2014/main" id="{297E10EB-FE98-4662-89DD-E55A56002483}"/>
              </a:ext>
            </a:extLst>
          </p:cNvPr>
          <p:cNvSpPr>
            <a:spLocks noChangeShapeType="1"/>
          </p:cNvSpPr>
          <p:nvPr/>
        </p:nvSpPr>
        <p:spPr bwMode="auto">
          <a:xfrm>
            <a:off x="4029075" y="2025650"/>
            <a:ext cx="1825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23564" name="Line 56">
            <a:extLst>
              <a:ext uri="{FF2B5EF4-FFF2-40B4-BE49-F238E27FC236}">
                <a16:creationId xmlns:a16="http://schemas.microsoft.com/office/drawing/2014/main" id="{63E46E90-F340-4488-8A5E-F4667D8315EB}"/>
              </a:ext>
            </a:extLst>
          </p:cNvPr>
          <p:cNvSpPr>
            <a:spLocks noChangeShapeType="1"/>
          </p:cNvSpPr>
          <p:nvPr/>
        </p:nvSpPr>
        <p:spPr bwMode="auto">
          <a:xfrm>
            <a:off x="4211638" y="2711450"/>
            <a:ext cx="0" cy="19272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23565" name="Line 57">
            <a:extLst>
              <a:ext uri="{FF2B5EF4-FFF2-40B4-BE49-F238E27FC236}">
                <a16:creationId xmlns:a16="http://schemas.microsoft.com/office/drawing/2014/main" id="{1385405B-3AB5-4D91-8E11-7A2BA6B22B4F}"/>
              </a:ext>
            </a:extLst>
          </p:cNvPr>
          <p:cNvSpPr>
            <a:spLocks noChangeShapeType="1"/>
          </p:cNvSpPr>
          <p:nvPr/>
        </p:nvSpPr>
        <p:spPr bwMode="auto">
          <a:xfrm>
            <a:off x="1238250" y="4638675"/>
            <a:ext cx="1371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23566" name="Line 58">
            <a:extLst>
              <a:ext uri="{FF2B5EF4-FFF2-40B4-BE49-F238E27FC236}">
                <a16:creationId xmlns:a16="http://schemas.microsoft.com/office/drawing/2014/main" id="{B9873F0D-FC51-4DAA-B5C3-B24F0E2824B3}"/>
              </a:ext>
            </a:extLst>
          </p:cNvPr>
          <p:cNvSpPr>
            <a:spLocks noChangeShapeType="1"/>
          </p:cNvSpPr>
          <p:nvPr/>
        </p:nvSpPr>
        <p:spPr bwMode="auto">
          <a:xfrm>
            <a:off x="2609850" y="4638675"/>
            <a:ext cx="14192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23567" name="Line 59">
            <a:extLst>
              <a:ext uri="{FF2B5EF4-FFF2-40B4-BE49-F238E27FC236}">
                <a16:creationId xmlns:a16="http://schemas.microsoft.com/office/drawing/2014/main" id="{D95350D3-DF22-4A85-BB76-3441AEC87A70}"/>
              </a:ext>
            </a:extLst>
          </p:cNvPr>
          <p:cNvSpPr>
            <a:spLocks noChangeShapeType="1"/>
          </p:cNvSpPr>
          <p:nvPr/>
        </p:nvSpPr>
        <p:spPr bwMode="auto">
          <a:xfrm>
            <a:off x="4029075" y="4638675"/>
            <a:ext cx="1825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grpSp>
        <p:nvGrpSpPr>
          <p:cNvPr id="23568" name="Group 137">
            <a:extLst>
              <a:ext uri="{FF2B5EF4-FFF2-40B4-BE49-F238E27FC236}">
                <a16:creationId xmlns:a16="http://schemas.microsoft.com/office/drawing/2014/main" id="{C4E60C9A-A822-4215-8BCA-C4A4C5513CA6}"/>
              </a:ext>
            </a:extLst>
          </p:cNvPr>
          <p:cNvGrpSpPr>
            <a:grpSpLocks/>
          </p:cNvGrpSpPr>
          <p:nvPr/>
        </p:nvGrpSpPr>
        <p:grpSpPr bwMode="auto">
          <a:xfrm>
            <a:off x="628650" y="1989138"/>
            <a:ext cx="3582988" cy="2649537"/>
            <a:chOff x="336" y="1705"/>
            <a:chExt cx="2257" cy="1669"/>
          </a:xfrm>
        </p:grpSpPr>
        <p:sp>
          <p:nvSpPr>
            <p:cNvPr id="23605" name="Rectangle 36">
              <a:extLst>
                <a:ext uri="{FF2B5EF4-FFF2-40B4-BE49-F238E27FC236}">
                  <a16:creationId xmlns:a16="http://schemas.microsoft.com/office/drawing/2014/main" id="{9BC79478-FC24-438C-A9CB-4E231972F3CD}"/>
                </a:ext>
              </a:extLst>
            </p:cNvPr>
            <p:cNvSpPr>
              <a:spLocks noChangeArrowheads="1"/>
            </p:cNvSpPr>
            <p:nvPr/>
          </p:nvSpPr>
          <p:spPr bwMode="auto">
            <a:xfrm>
              <a:off x="2478" y="2160"/>
              <a:ext cx="115"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endParaRPr lang="ko-KR" altLang="ko-KR" sz="2800"/>
            </a:p>
          </p:txBody>
        </p:sp>
        <p:sp>
          <p:nvSpPr>
            <p:cNvPr id="23606" name="Rectangle 37">
              <a:extLst>
                <a:ext uri="{FF2B5EF4-FFF2-40B4-BE49-F238E27FC236}">
                  <a16:creationId xmlns:a16="http://schemas.microsoft.com/office/drawing/2014/main" id="{4DC42262-4683-4048-9D09-08376B6041C2}"/>
                </a:ext>
              </a:extLst>
            </p:cNvPr>
            <p:cNvSpPr>
              <a:spLocks noChangeArrowheads="1"/>
            </p:cNvSpPr>
            <p:nvPr/>
          </p:nvSpPr>
          <p:spPr bwMode="auto">
            <a:xfrm>
              <a:off x="1584" y="2160"/>
              <a:ext cx="894"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r>
                <a:rPr lang="en-US" altLang="ko-KR" sz="2400"/>
                <a:t>  0      1</a:t>
              </a:r>
            </a:p>
            <a:p>
              <a:pPr eaLnBrk="1" latinLnBrk="1" hangingPunct="1">
                <a:spcBef>
                  <a:spcPct val="20000"/>
                </a:spcBef>
              </a:pPr>
              <a:r>
                <a:rPr lang="en-US" altLang="ko-KR" sz="2400"/>
                <a:t>  1      0</a:t>
              </a:r>
            </a:p>
            <a:p>
              <a:pPr eaLnBrk="1" latinLnBrk="1" hangingPunct="1">
                <a:spcBef>
                  <a:spcPct val="20000"/>
                </a:spcBef>
              </a:pPr>
              <a:r>
                <a:rPr lang="en-US" altLang="ko-KR" sz="2400"/>
                <a:t>  0      1</a:t>
              </a:r>
            </a:p>
            <a:p>
              <a:pPr eaLnBrk="1" latinLnBrk="1" hangingPunct="1">
                <a:spcBef>
                  <a:spcPct val="20000"/>
                </a:spcBef>
              </a:pPr>
              <a:r>
                <a:rPr lang="en-US" altLang="ko-KR" sz="2400"/>
                <a:t>  0      1     </a:t>
              </a:r>
            </a:p>
          </p:txBody>
        </p:sp>
        <p:sp>
          <p:nvSpPr>
            <p:cNvPr id="23607" name="Rectangle 38">
              <a:extLst>
                <a:ext uri="{FF2B5EF4-FFF2-40B4-BE49-F238E27FC236}">
                  <a16:creationId xmlns:a16="http://schemas.microsoft.com/office/drawing/2014/main" id="{763F3044-6791-4BD0-B5EB-0DEF322E8953}"/>
                </a:ext>
              </a:extLst>
            </p:cNvPr>
            <p:cNvSpPr>
              <a:spLocks noChangeArrowheads="1"/>
            </p:cNvSpPr>
            <p:nvPr/>
          </p:nvSpPr>
          <p:spPr bwMode="auto">
            <a:xfrm>
              <a:off x="720" y="2160"/>
              <a:ext cx="864"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r>
                <a:rPr lang="en-US" altLang="ko-KR" sz="2400"/>
                <a:t>00	  01</a:t>
              </a:r>
            </a:p>
            <a:p>
              <a:pPr eaLnBrk="1" latinLnBrk="1" hangingPunct="1">
                <a:spcBef>
                  <a:spcPct val="20000"/>
                </a:spcBef>
              </a:pPr>
              <a:r>
                <a:rPr lang="en-US" altLang="ko-KR" sz="2400"/>
                <a:t>01    11</a:t>
              </a:r>
            </a:p>
            <a:p>
              <a:pPr eaLnBrk="1" latinLnBrk="1" hangingPunct="1">
                <a:spcBef>
                  <a:spcPct val="20000"/>
                </a:spcBef>
              </a:pPr>
              <a:r>
                <a:rPr lang="en-US" altLang="ko-KR" sz="2400"/>
                <a:t>11    00   </a:t>
              </a:r>
            </a:p>
            <a:p>
              <a:pPr eaLnBrk="1" latinLnBrk="1" hangingPunct="1">
                <a:spcBef>
                  <a:spcPct val="20000"/>
                </a:spcBef>
              </a:pPr>
              <a:r>
                <a:rPr lang="en-US" altLang="ko-KR" sz="2400"/>
                <a:t>10    01</a:t>
              </a:r>
            </a:p>
          </p:txBody>
        </p:sp>
        <p:sp>
          <p:nvSpPr>
            <p:cNvPr id="23608" name="Rectangle 39">
              <a:extLst>
                <a:ext uri="{FF2B5EF4-FFF2-40B4-BE49-F238E27FC236}">
                  <a16:creationId xmlns:a16="http://schemas.microsoft.com/office/drawing/2014/main" id="{B1F4CF49-5010-480D-94B9-4E040D5F7EEF}"/>
                </a:ext>
              </a:extLst>
            </p:cNvPr>
            <p:cNvSpPr>
              <a:spLocks noChangeArrowheads="1"/>
            </p:cNvSpPr>
            <p:nvPr/>
          </p:nvSpPr>
          <p:spPr bwMode="auto">
            <a:xfrm>
              <a:off x="336" y="2160"/>
              <a:ext cx="384"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r>
                <a:rPr lang="en-US" altLang="ko-KR" sz="2400"/>
                <a:t>00</a:t>
              </a:r>
            </a:p>
            <a:p>
              <a:pPr eaLnBrk="1" latinLnBrk="1" hangingPunct="1">
                <a:spcBef>
                  <a:spcPct val="20000"/>
                </a:spcBef>
              </a:pPr>
              <a:r>
                <a:rPr lang="en-US" altLang="ko-KR" sz="2400"/>
                <a:t>01</a:t>
              </a:r>
            </a:p>
            <a:p>
              <a:pPr eaLnBrk="1" latinLnBrk="1" hangingPunct="1">
                <a:spcBef>
                  <a:spcPct val="20000"/>
                </a:spcBef>
              </a:pPr>
              <a:r>
                <a:rPr lang="en-US" altLang="ko-KR" sz="2400"/>
                <a:t>11</a:t>
              </a:r>
            </a:p>
            <a:p>
              <a:pPr eaLnBrk="1" latinLnBrk="1" hangingPunct="1">
                <a:spcBef>
                  <a:spcPct val="20000"/>
                </a:spcBef>
              </a:pPr>
              <a:r>
                <a:rPr lang="en-US" altLang="ko-KR" sz="2400"/>
                <a:t>10  </a:t>
              </a:r>
            </a:p>
          </p:txBody>
        </p:sp>
        <p:sp>
          <p:nvSpPr>
            <p:cNvPr id="23609" name="Rectangle 40">
              <a:extLst>
                <a:ext uri="{FF2B5EF4-FFF2-40B4-BE49-F238E27FC236}">
                  <a16:creationId xmlns:a16="http://schemas.microsoft.com/office/drawing/2014/main" id="{DC26E7AC-AEE7-4B64-8AF8-7E334B6F4F81}"/>
                </a:ext>
              </a:extLst>
            </p:cNvPr>
            <p:cNvSpPr>
              <a:spLocks noChangeArrowheads="1"/>
            </p:cNvSpPr>
            <p:nvPr/>
          </p:nvSpPr>
          <p:spPr bwMode="auto">
            <a:xfrm>
              <a:off x="2478" y="1728"/>
              <a:ext cx="11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endParaRPr lang="ko-KR" altLang="ko-KR" sz="2800"/>
            </a:p>
          </p:txBody>
        </p:sp>
        <p:sp>
          <p:nvSpPr>
            <p:cNvPr id="23610" name="Rectangle 41">
              <a:extLst>
                <a:ext uri="{FF2B5EF4-FFF2-40B4-BE49-F238E27FC236}">
                  <a16:creationId xmlns:a16="http://schemas.microsoft.com/office/drawing/2014/main" id="{A69B005D-4AEC-4C9D-BB96-4FC370AD5890}"/>
                </a:ext>
              </a:extLst>
            </p:cNvPr>
            <p:cNvSpPr>
              <a:spLocks noChangeArrowheads="1"/>
            </p:cNvSpPr>
            <p:nvPr/>
          </p:nvSpPr>
          <p:spPr bwMode="auto">
            <a:xfrm>
              <a:off x="1584" y="1728"/>
              <a:ext cx="89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r>
                <a:rPr lang="en-US" altLang="ko-KR" sz="2800"/>
                <a:t>  </a:t>
              </a:r>
            </a:p>
          </p:txBody>
        </p:sp>
        <p:sp>
          <p:nvSpPr>
            <p:cNvPr id="23611" name="Rectangle 42">
              <a:extLst>
                <a:ext uri="{FF2B5EF4-FFF2-40B4-BE49-F238E27FC236}">
                  <a16:creationId xmlns:a16="http://schemas.microsoft.com/office/drawing/2014/main" id="{913CEFFD-4B6C-4DA7-A22B-C074A93E54E8}"/>
                </a:ext>
              </a:extLst>
            </p:cNvPr>
            <p:cNvSpPr>
              <a:spLocks noChangeArrowheads="1"/>
            </p:cNvSpPr>
            <p:nvPr/>
          </p:nvSpPr>
          <p:spPr bwMode="auto">
            <a:xfrm>
              <a:off x="720" y="1728"/>
              <a:ext cx="8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r>
                <a:rPr lang="en-US" altLang="ko-KR" sz="2800"/>
                <a:t>     </a:t>
              </a:r>
            </a:p>
          </p:txBody>
        </p:sp>
        <p:sp>
          <p:nvSpPr>
            <p:cNvPr id="23612" name="Rectangle 43">
              <a:extLst>
                <a:ext uri="{FF2B5EF4-FFF2-40B4-BE49-F238E27FC236}">
                  <a16:creationId xmlns:a16="http://schemas.microsoft.com/office/drawing/2014/main" id="{ACF6E7B0-A9B3-4752-A714-658FDFA5C09D}"/>
                </a:ext>
              </a:extLst>
            </p:cNvPr>
            <p:cNvSpPr>
              <a:spLocks noChangeArrowheads="1"/>
            </p:cNvSpPr>
            <p:nvPr/>
          </p:nvSpPr>
          <p:spPr bwMode="auto">
            <a:xfrm>
              <a:off x="336" y="1728"/>
              <a:ext cx="38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endParaRPr lang="ko-KR" altLang="ko-KR" sz="2000"/>
            </a:p>
          </p:txBody>
        </p:sp>
        <p:sp>
          <p:nvSpPr>
            <p:cNvPr id="23613" name="Line 45">
              <a:extLst>
                <a:ext uri="{FF2B5EF4-FFF2-40B4-BE49-F238E27FC236}">
                  <a16:creationId xmlns:a16="http://schemas.microsoft.com/office/drawing/2014/main" id="{DAB671B8-FA56-46F1-8618-D341F176C081}"/>
                </a:ext>
              </a:extLst>
            </p:cNvPr>
            <p:cNvSpPr>
              <a:spLocks noChangeShapeType="1"/>
            </p:cNvSpPr>
            <p:nvPr/>
          </p:nvSpPr>
          <p:spPr bwMode="auto">
            <a:xfrm>
              <a:off x="336" y="2160"/>
              <a:ext cx="225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14" name="Line 48">
              <a:extLst>
                <a:ext uri="{FF2B5EF4-FFF2-40B4-BE49-F238E27FC236}">
                  <a16:creationId xmlns:a16="http://schemas.microsoft.com/office/drawing/2014/main" id="{6A4B7C57-F4E0-4806-8B3F-B506FDD64387}"/>
                </a:ext>
              </a:extLst>
            </p:cNvPr>
            <p:cNvSpPr>
              <a:spLocks noChangeShapeType="1"/>
            </p:cNvSpPr>
            <p:nvPr/>
          </p:nvSpPr>
          <p:spPr bwMode="auto">
            <a:xfrm>
              <a:off x="720" y="1728"/>
              <a:ext cx="0" cy="16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15" name="Line 49">
              <a:extLst>
                <a:ext uri="{FF2B5EF4-FFF2-40B4-BE49-F238E27FC236}">
                  <a16:creationId xmlns:a16="http://schemas.microsoft.com/office/drawing/2014/main" id="{5486C25F-28EB-4EF7-9EEA-92F8133F6810}"/>
                </a:ext>
              </a:extLst>
            </p:cNvPr>
            <p:cNvSpPr>
              <a:spLocks noChangeShapeType="1"/>
            </p:cNvSpPr>
            <p:nvPr/>
          </p:nvSpPr>
          <p:spPr bwMode="auto">
            <a:xfrm>
              <a:off x="1584" y="1728"/>
              <a:ext cx="0" cy="16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3616" name="Line 50">
              <a:extLst>
                <a:ext uri="{FF2B5EF4-FFF2-40B4-BE49-F238E27FC236}">
                  <a16:creationId xmlns:a16="http://schemas.microsoft.com/office/drawing/2014/main" id="{91B76202-C6F0-4AED-BF85-AA24C9DD8047}"/>
                </a:ext>
              </a:extLst>
            </p:cNvPr>
            <p:cNvSpPr>
              <a:spLocks noChangeShapeType="1"/>
            </p:cNvSpPr>
            <p:nvPr/>
          </p:nvSpPr>
          <p:spPr bwMode="auto">
            <a:xfrm>
              <a:off x="2478" y="1728"/>
              <a:ext cx="0" cy="16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aphicFrame>
          <p:nvGraphicFramePr>
            <p:cNvPr id="23617" name="Object 60">
              <a:extLst>
                <a:ext uri="{FF2B5EF4-FFF2-40B4-BE49-F238E27FC236}">
                  <a16:creationId xmlns:a16="http://schemas.microsoft.com/office/drawing/2014/main" id="{47EB89D9-3CBC-48A2-8AAD-4E2457DA6785}"/>
                </a:ext>
              </a:extLst>
            </p:cNvPr>
            <p:cNvGraphicFramePr>
              <a:graphicFrameLocks noChangeAspect="1"/>
            </p:cNvGraphicFramePr>
            <p:nvPr/>
          </p:nvGraphicFramePr>
          <p:xfrm>
            <a:off x="768" y="1920"/>
            <a:ext cx="336" cy="174"/>
          </p:xfrm>
          <a:graphic>
            <a:graphicData uri="http://schemas.openxmlformats.org/presentationml/2006/ole">
              <mc:AlternateContent xmlns:mc="http://schemas.openxmlformats.org/markup-compatibility/2006">
                <mc:Choice xmlns:v="urn:schemas-microsoft-com:vml" Requires="v">
                  <p:oleObj name="MathType Equation" r:id="rId2" imgW="406048" imgH="152268" progId="Equation">
                    <p:embed/>
                  </p:oleObj>
                </mc:Choice>
                <mc:Fallback>
                  <p:oleObj name="MathType Equation" r:id="rId2" imgW="406048" imgH="152268" progId="Equation">
                    <p:embed/>
                    <p:pic>
                      <p:nvPicPr>
                        <p:cNvPr id="0" name="Object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 y="1920"/>
                          <a:ext cx="33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618" name="Object 61">
              <a:extLst>
                <a:ext uri="{FF2B5EF4-FFF2-40B4-BE49-F238E27FC236}">
                  <a16:creationId xmlns:a16="http://schemas.microsoft.com/office/drawing/2014/main" id="{051AA5CB-D69F-470A-80A1-11EE33DBEAB4}"/>
                </a:ext>
              </a:extLst>
            </p:cNvPr>
            <p:cNvGraphicFramePr>
              <a:graphicFrameLocks noChangeAspect="1"/>
            </p:cNvGraphicFramePr>
            <p:nvPr/>
          </p:nvGraphicFramePr>
          <p:xfrm>
            <a:off x="1200" y="1920"/>
            <a:ext cx="336" cy="178"/>
          </p:xfrm>
          <a:graphic>
            <a:graphicData uri="http://schemas.openxmlformats.org/presentationml/2006/ole">
              <mc:AlternateContent xmlns:mc="http://schemas.openxmlformats.org/markup-compatibility/2006">
                <mc:Choice xmlns:v="urn:schemas-microsoft-com:vml" Requires="v">
                  <p:oleObj name="MathType Equation" r:id="rId4" imgW="393529" imgH="152334" progId="Equation">
                    <p:embed/>
                  </p:oleObj>
                </mc:Choice>
                <mc:Fallback>
                  <p:oleObj name="MathType Equation" r:id="rId4" imgW="393529" imgH="152334" progId="Equation">
                    <p:embed/>
                    <p:pic>
                      <p:nvPicPr>
                        <p:cNvPr id="0" name="Object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 y="1920"/>
                          <a:ext cx="336"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619" name="Object 62">
              <a:extLst>
                <a:ext uri="{FF2B5EF4-FFF2-40B4-BE49-F238E27FC236}">
                  <a16:creationId xmlns:a16="http://schemas.microsoft.com/office/drawing/2014/main" id="{EA8610A6-B4C2-427A-8D40-0C0EB522DE4F}"/>
                </a:ext>
              </a:extLst>
            </p:cNvPr>
            <p:cNvGraphicFramePr>
              <a:graphicFrameLocks noChangeAspect="1"/>
            </p:cNvGraphicFramePr>
            <p:nvPr/>
          </p:nvGraphicFramePr>
          <p:xfrm>
            <a:off x="960" y="1705"/>
            <a:ext cx="480" cy="232"/>
          </p:xfrm>
          <a:graphic>
            <a:graphicData uri="http://schemas.openxmlformats.org/presentationml/2006/ole">
              <mc:AlternateContent xmlns:mc="http://schemas.openxmlformats.org/markup-compatibility/2006">
                <mc:Choice xmlns:v="urn:schemas-microsoft-com:vml" Requires="v">
                  <p:oleObj name="MathType Equation" r:id="rId6" imgW="393529" imgH="190417" progId="Equation">
                    <p:embed/>
                  </p:oleObj>
                </mc:Choice>
                <mc:Fallback>
                  <p:oleObj name="MathType Equation" r:id="rId6" imgW="393529" imgH="190417" progId="Equation">
                    <p:embed/>
                    <p:pic>
                      <p:nvPicPr>
                        <p:cNvPr id="0" name="Object 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 y="1705"/>
                          <a:ext cx="480"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620" name="Object 63">
              <a:extLst>
                <a:ext uri="{FF2B5EF4-FFF2-40B4-BE49-F238E27FC236}">
                  <a16:creationId xmlns:a16="http://schemas.microsoft.com/office/drawing/2014/main" id="{C8882D86-E357-468A-BE67-4F55D335EA2D}"/>
                </a:ext>
              </a:extLst>
            </p:cNvPr>
            <p:cNvGraphicFramePr>
              <a:graphicFrameLocks noChangeAspect="1"/>
            </p:cNvGraphicFramePr>
            <p:nvPr/>
          </p:nvGraphicFramePr>
          <p:xfrm>
            <a:off x="1920" y="1728"/>
            <a:ext cx="192" cy="192"/>
          </p:xfrm>
          <a:graphic>
            <a:graphicData uri="http://schemas.openxmlformats.org/presentationml/2006/ole">
              <mc:AlternateContent xmlns:mc="http://schemas.openxmlformats.org/markup-compatibility/2006">
                <mc:Choice xmlns:v="urn:schemas-microsoft-com:vml" Requires="v">
                  <p:oleObj name="MathType Equation" r:id="rId8" imgW="152268" imgH="152268" progId="Equation">
                    <p:embed/>
                  </p:oleObj>
                </mc:Choice>
                <mc:Fallback>
                  <p:oleObj name="MathType Equation" r:id="rId8" imgW="152268" imgH="152268" progId="Equation">
                    <p:embed/>
                    <p:pic>
                      <p:nvPicPr>
                        <p:cNvPr id="0" name="Object 6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0" y="17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621" name="Object 64">
              <a:extLst>
                <a:ext uri="{FF2B5EF4-FFF2-40B4-BE49-F238E27FC236}">
                  <a16:creationId xmlns:a16="http://schemas.microsoft.com/office/drawing/2014/main" id="{3D718918-48A5-4069-A3F2-FCC8141266D6}"/>
                </a:ext>
              </a:extLst>
            </p:cNvPr>
            <p:cNvGraphicFramePr>
              <a:graphicFrameLocks noChangeAspect="1"/>
            </p:cNvGraphicFramePr>
            <p:nvPr/>
          </p:nvGraphicFramePr>
          <p:xfrm>
            <a:off x="384" y="1920"/>
            <a:ext cx="288" cy="173"/>
          </p:xfrm>
          <a:graphic>
            <a:graphicData uri="http://schemas.openxmlformats.org/presentationml/2006/ole">
              <mc:AlternateContent xmlns:mc="http://schemas.openxmlformats.org/markup-compatibility/2006">
                <mc:Choice xmlns:v="urn:schemas-microsoft-com:vml" Requires="v">
                  <p:oleObj name="MathType Equation" r:id="rId10" imgW="253780" imgH="152268" progId="Equation">
                    <p:embed/>
                  </p:oleObj>
                </mc:Choice>
                <mc:Fallback>
                  <p:oleObj name="MathType Equation" r:id="rId10" imgW="253780" imgH="152268" progId="Equation">
                    <p:embed/>
                    <p:pic>
                      <p:nvPicPr>
                        <p:cNvPr id="0" name="Object 6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 y="1920"/>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622" name="Object 66">
              <a:extLst>
                <a:ext uri="{FF2B5EF4-FFF2-40B4-BE49-F238E27FC236}">
                  <a16:creationId xmlns:a16="http://schemas.microsoft.com/office/drawing/2014/main" id="{DF03D80E-1C77-4FB3-945C-95DC92A2856E}"/>
                </a:ext>
              </a:extLst>
            </p:cNvPr>
            <p:cNvGraphicFramePr>
              <a:graphicFrameLocks noChangeAspect="1"/>
            </p:cNvGraphicFramePr>
            <p:nvPr/>
          </p:nvGraphicFramePr>
          <p:xfrm>
            <a:off x="1632" y="1920"/>
            <a:ext cx="336" cy="174"/>
          </p:xfrm>
          <a:graphic>
            <a:graphicData uri="http://schemas.openxmlformats.org/presentationml/2006/ole">
              <mc:AlternateContent xmlns:mc="http://schemas.openxmlformats.org/markup-compatibility/2006">
                <mc:Choice xmlns:v="urn:schemas-microsoft-com:vml" Requires="v">
                  <p:oleObj name="MathType Equation" r:id="rId12" imgW="406048" imgH="152268" progId="Equation">
                    <p:embed/>
                  </p:oleObj>
                </mc:Choice>
                <mc:Fallback>
                  <p:oleObj name="MathType Equation" r:id="rId12" imgW="406048" imgH="152268" progId="Equation">
                    <p:embed/>
                    <p:pic>
                      <p:nvPicPr>
                        <p:cNvPr id="0" name="Object 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 y="1920"/>
                          <a:ext cx="33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623" name="Object 70">
              <a:extLst>
                <a:ext uri="{FF2B5EF4-FFF2-40B4-BE49-F238E27FC236}">
                  <a16:creationId xmlns:a16="http://schemas.microsoft.com/office/drawing/2014/main" id="{AC9EDDE7-0A20-4847-8FAD-8FBC65D7EC60}"/>
                </a:ext>
              </a:extLst>
            </p:cNvPr>
            <p:cNvGraphicFramePr>
              <a:graphicFrameLocks noChangeAspect="1"/>
            </p:cNvGraphicFramePr>
            <p:nvPr/>
          </p:nvGraphicFramePr>
          <p:xfrm>
            <a:off x="2256" y="1920"/>
            <a:ext cx="128" cy="192"/>
          </p:xfrm>
          <a:graphic>
            <a:graphicData uri="http://schemas.openxmlformats.org/presentationml/2006/ole">
              <mc:AlternateContent xmlns:mc="http://schemas.openxmlformats.org/markup-compatibility/2006">
                <mc:Choice xmlns:v="urn:schemas-microsoft-com:vml" Requires="v">
                  <p:oleObj name="MathType Equation" r:id="rId13" imgW="101512" imgH="152268" progId="Equation">
                    <p:embed/>
                  </p:oleObj>
                </mc:Choice>
                <mc:Fallback>
                  <p:oleObj name="MathType Equation" r:id="rId13" imgW="101512" imgH="152268" progId="Equation">
                    <p:embed/>
                    <p:pic>
                      <p:nvPicPr>
                        <p:cNvPr id="0" name="Object 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56" y="1920"/>
                          <a:ext cx="1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05594" name="Group 122">
            <a:extLst>
              <a:ext uri="{FF2B5EF4-FFF2-40B4-BE49-F238E27FC236}">
                <a16:creationId xmlns:a16="http://schemas.microsoft.com/office/drawing/2014/main" id="{49406F16-4BE5-412E-B152-9E511272D2DB}"/>
              </a:ext>
            </a:extLst>
          </p:cNvPr>
          <p:cNvGraphicFramePr>
            <a:graphicFrameLocks noGrp="1"/>
          </p:cNvGraphicFramePr>
          <p:nvPr/>
        </p:nvGraphicFramePr>
        <p:xfrm>
          <a:off x="4572000" y="1895475"/>
          <a:ext cx="3733800" cy="3016250"/>
        </p:xfrm>
        <a:graphic>
          <a:graphicData uri="http://schemas.openxmlformats.org/drawingml/2006/table">
            <a:tbl>
              <a:tblPr/>
              <a:tblGrid>
                <a:gridCol w="954088">
                  <a:extLst>
                    <a:ext uri="{9D8B030D-6E8A-4147-A177-3AD203B41FA5}">
                      <a16:colId xmlns:a16="http://schemas.microsoft.com/office/drawing/2014/main" val="20000"/>
                    </a:ext>
                  </a:extLst>
                </a:gridCol>
                <a:gridCol w="1484312">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81705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400" b="0" i="0" u="none" strike="noStrike" cap="none" normalizeH="0" baseline="0">
                          <a:ln>
                            <a:noFill/>
                          </a:ln>
                          <a:solidFill>
                            <a:schemeClr val="tx1"/>
                          </a:solidFill>
                          <a:effectLst/>
                          <a:latin typeface="굴림" pitchFamily="50" charset="-127"/>
                          <a:ea typeface="굴림" pitchFamily="50" charset="-127"/>
                        </a:rPr>
                        <a:t>Present</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400" b="0" i="0" u="none" strike="noStrike" cap="none" normalizeH="0" baseline="0">
                          <a:ln>
                            <a:noFill/>
                          </a:ln>
                          <a:solidFill>
                            <a:schemeClr val="tx1"/>
                          </a:solidFill>
                          <a:effectLst/>
                          <a:latin typeface="굴림" pitchFamily="50" charset="-127"/>
                          <a:ea typeface="굴림" pitchFamily="50" charset="-127"/>
                        </a:rPr>
                        <a:t>State</a:t>
                      </a:r>
                    </a:p>
                  </a:txBody>
                  <a:tcPr marT="45731" marB="4573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800" b="0" i="0" u="none" strike="noStrike" cap="none" normalizeH="0" baseline="0">
                          <a:ln>
                            <a:noFill/>
                          </a:ln>
                          <a:solidFill>
                            <a:schemeClr val="tx1"/>
                          </a:solidFill>
                          <a:effectLst/>
                          <a:latin typeface="굴림" pitchFamily="50" charset="-127"/>
                          <a:ea typeface="굴림" pitchFamily="50" charset="-127"/>
                        </a:rPr>
                        <a:t>    </a:t>
                      </a:r>
                      <a:r>
                        <a:rPr kumimoji="1" lang="en-US" altLang="ko-KR" sz="1400" b="0" i="0" u="none" strike="noStrike" cap="none" normalizeH="0" baseline="0">
                          <a:ln>
                            <a:noFill/>
                          </a:ln>
                          <a:solidFill>
                            <a:schemeClr val="tx1"/>
                          </a:solidFill>
                          <a:effectLst/>
                          <a:latin typeface="굴림" pitchFamily="50" charset="-127"/>
                          <a:ea typeface="굴림" pitchFamily="50" charset="-127"/>
                        </a:rPr>
                        <a:t>Next state</a:t>
                      </a:r>
                    </a:p>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800" b="0" i="0" u="none" strike="noStrike" cap="none" normalizeH="0" baseline="0">
                        <a:ln>
                          <a:noFill/>
                        </a:ln>
                        <a:solidFill>
                          <a:schemeClr val="tx1"/>
                        </a:solidFill>
                        <a:effectLst/>
                        <a:latin typeface="굴림" pitchFamily="50" charset="-127"/>
                        <a:ea typeface="굴림" pitchFamily="50" charset="-127"/>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400" b="0" i="0" u="none" strike="noStrike" cap="none" normalizeH="0" baseline="0">
                          <a:ln>
                            <a:noFill/>
                          </a:ln>
                          <a:solidFill>
                            <a:schemeClr val="tx1"/>
                          </a:solidFill>
                          <a:effectLst/>
                          <a:latin typeface="굴림" pitchFamily="50" charset="-127"/>
                          <a:ea typeface="굴림" pitchFamily="50" charset="-127"/>
                        </a:rPr>
                        <a:t>     Present</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400" b="0" i="0" u="none" strike="noStrike" cap="none" normalizeH="0" baseline="0">
                          <a:ln>
                            <a:noFill/>
                          </a:ln>
                          <a:solidFill>
                            <a:schemeClr val="tx1"/>
                          </a:solidFill>
                          <a:effectLst/>
                          <a:latin typeface="굴림" pitchFamily="50" charset="-127"/>
                          <a:ea typeface="굴림" pitchFamily="50" charset="-127"/>
                        </a:rPr>
                        <a:t>     Output(z)</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400" b="0" i="0" u="none" strike="noStrike" cap="none" normalizeH="0" baseline="0">
                          <a:ln>
                            <a:noFill/>
                          </a:ln>
                          <a:solidFill>
                            <a:schemeClr val="tx1"/>
                          </a:solidFill>
                          <a:effectLst/>
                          <a:latin typeface="굴림" pitchFamily="50" charset="-127"/>
                          <a:ea typeface="굴림" pitchFamily="50" charset="-127"/>
                        </a:rPr>
                        <a:t> </a:t>
                      </a:r>
                    </a:p>
                  </a:txBody>
                  <a:tcPr marT="45731" marB="4573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99197">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800" b="0" i="0" u="none" strike="noStrike" cap="none" normalizeH="0" baseline="0">
                        <a:ln>
                          <a:noFill/>
                        </a:ln>
                        <a:solidFill>
                          <a:schemeClr val="tx1"/>
                        </a:solidFill>
                        <a:effectLst/>
                        <a:latin typeface="굴림" pitchFamily="50" charset="-127"/>
                        <a:ea typeface="굴림" pitchFamily="50" charset="-127"/>
                      </a:endParaRPr>
                    </a:p>
                  </a:txBody>
                  <a:tcPr marT="45731" marB="4573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800" b="0" i="0" u="none" strike="noStrike" cap="none" normalizeH="0" baseline="0">
                        <a:ln>
                          <a:noFill/>
                        </a:ln>
                        <a:solidFill>
                          <a:schemeClr val="tx1"/>
                        </a:solidFill>
                        <a:effectLst/>
                        <a:latin typeface="굴림" pitchFamily="50" charset="-127"/>
                        <a:ea typeface="굴림" pitchFamily="50" charset="-127"/>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400" b="0" i="0" u="none" strike="noStrike" cap="none" normalizeH="0" baseline="0">
                        <a:ln>
                          <a:noFill/>
                        </a:ln>
                        <a:solidFill>
                          <a:schemeClr val="tx1"/>
                        </a:solidFill>
                        <a:effectLst/>
                        <a:latin typeface="굴림" pitchFamily="50" charset="-127"/>
                        <a:ea typeface="굴림" pitchFamily="50" charset="-127"/>
                      </a:endParaRPr>
                    </a:p>
                  </a:txBody>
                  <a:tcPr marT="45731" marB="4573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579" name="Object 92">
            <a:extLst>
              <a:ext uri="{FF2B5EF4-FFF2-40B4-BE49-F238E27FC236}">
                <a16:creationId xmlns:a16="http://schemas.microsoft.com/office/drawing/2014/main" id="{5D6BD5D4-03E7-44A2-B7C8-3E2E82E21151}"/>
              </a:ext>
            </a:extLst>
          </p:cNvPr>
          <p:cNvGraphicFramePr>
            <a:graphicFrameLocks noChangeAspect="1"/>
          </p:cNvGraphicFramePr>
          <p:nvPr/>
        </p:nvGraphicFramePr>
        <p:xfrm>
          <a:off x="5562600" y="2428875"/>
          <a:ext cx="533400" cy="190500"/>
        </p:xfrm>
        <a:graphic>
          <a:graphicData uri="http://schemas.openxmlformats.org/presentationml/2006/ole">
            <mc:AlternateContent xmlns:mc="http://schemas.openxmlformats.org/markup-compatibility/2006">
              <mc:Choice xmlns:v="urn:schemas-microsoft-com:vml" Requires="v">
                <p:oleObj name="MathType Equation" r:id="rId15" imgW="406048" imgH="152268" progId="Equation">
                  <p:embed/>
                </p:oleObj>
              </mc:Choice>
              <mc:Fallback>
                <p:oleObj name="MathType Equation" r:id="rId15" imgW="406048" imgH="152268" progId="Equation">
                  <p:embed/>
                  <p:pic>
                    <p:nvPicPr>
                      <p:cNvPr id="0" name="Object 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428875"/>
                        <a:ext cx="5334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80" name="Object 93">
            <a:extLst>
              <a:ext uri="{FF2B5EF4-FFF2-40B4-BE49-F238E27FC236}">
                <a16:creationId xmlns:a16="http://schemas.microsoft.com/office/drawing/2014/main" id="{CC349AAC-73C2-4D34-8E19-999548A562A2}"/>
              </a:ext>
            </a:extLst>
          </p:cNvPr>
          <p:cNvGraphicFramePr>
            <a:graphicFrameLocks noChangeAspect="1"/>
          </p:cNvGraphicFramePr>
          <p:nvPr/>
        </p:nvGraphicFramePr>
        <p:xfrm>
          <a:off x="6477000" y="2428875"/>
          <a:ext cx="533400" cy="195263"/>
        </p:xfrm>
        <a:graphic>
          <a:graphicData uri="http://schemas.openxmlformats.org/presentationml/2006/ole">
            <mc:AlternateContent xmlns:mc="http://schemas.openxmlformats.org/markup-compatibility/2006">
              <mc:Choice xmlns:v="urn:schemas-microsoft-com:vml" Requires="v">
                <p:oleObj name="MathType Equation" r:id="rId16" imgW="393529" imgH="152334" progId="Equation">
                  <p:embed/>
                </p:oleObj>
              </mc:Choice>
              <mc:Fallback>
                <p:oleObj name="MathType Equation" r:id="rId16" imgW="393529" imgH="152334" progId="Equation">
                  <p:embed/>
                  <p:pic>
                    <p:nvPicPr>
                      <p:cNvPr id="0" name="Object 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2428875"/>
                        <a:ext cx="533400" cy="19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81" name="Object 94">
            <a:extLst>
              <a:ext uri="{FF2B5EF4-FFF2-40B4-BE49-F238E27FC236}">
                <a16:creationId xmlns:a16="http://schemas.microsoft.com/office/drawing/2014/main" id="{5C60AAAE-8EAB-45FA-AD9B-0D6DE855763D}"/>
              </a:ext>
            </a:extLst>
          </p:cNvPr>
          <p:cNvGraphicFramePr>
            <a:graphicFrameLocks noChangeAspect="1"/>
          </p:cNvGraphicFramePr>
          <p:nvPr/>
        </p:nvGraphicFramePr>
        <p:xfrm>
          <a:off x="6553200" y="2886075"/>
          <a:ext cx="309563" cy="361950"/>
        </p:xfrm>
        <a:graphic>
          <a:graphicData uri="http://schemas.openxmlformats.org/presentationml/2006/ole">
            <mc:AlternateContent xmlns:mc="http://schemas.openxmlformats.org/markup-compatibility/2006">
              <mc:Choice xmlns:v="urn:schemas-microsoft-com:vml" Requires="v">
                <p:oleObj name="MathType Equation" r:id="rId17" imgW="164957" imgH="203024" progId="Equation">
                  <p:embed/>
                </p:oleObj>
              </mc:Choice>
              <mc:Fallback>
                <p:oleObj name="MathType Equation" r:id="rId17" imgW="164957" imgH="203024" progId="Equation">
                  <p:embed/>
                  <p:pic>
                    <p:nvPicPr>
                      <p:cNvPr id="0" name="Object 9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53200" y="28860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82" name="Object 95">
            <a:extLst>
              <a:ext uri="{FF2B5EF4-FFF2-40B4-BE49-F238E27FC236}">
                <a16:creationId xmlns:a16="http://schemas.microsoft.com/office/drawing/2014/main" id="{4199DD80-95FC-4496-86F0-243D0536C981}"/>
              </a:ext>
            </a:extLst>
          </p:cNvPr>
          <p:cNvGraphicFramePr>
            <a:graphicFrameLocks noChangeAspect="1"/>
          </p:cNvGraphicFramePr>
          <p:nvPr/>
        </p:nvGraphicFramePr>
        <p:xfrm>
          <a:off x="5715000" y="3343275"/>
          <a:ext cx="309563" cy="361950"/>
        </p:xfrm>
        <a:graphic>
          <a:graphicData uri="http://schemas.openxmlformats.org/presentationml/2006/ole">
            <mc:AlternateContent xmlns:mc="http://schemas.openxmlformats.org/markup-compatibility/2006">
              <mc:Choice xmlns:v="urn:schemas-microsoft-com:vml" Requires="v">
                <p:oleObj name="MathType Equation" r:id="rId19" imgW="164957" imgH="203024" progId="Equation">
                  <p:embed/>
                </p:oleObj>
              </mc:Choice>
              <mc:Fallback>
                <p:oleObj name="MathType Equation" r:id="rId19" imgW="164957" imgH="203024" progId="Equation">
                  <p:embed/>
                  <p:pic>
                    <p:nvPicPr>
                      <p:cNvPr id="0" name="Object 9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15000" y="33432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83" name="Object 96">
            <a:extLst>
              <a:ext uri="{FF2B5EF4-FFF2-40B4-BE49-F238E27FC236}">
                <a16:creationId xmlns:a16="http://schemas.microsoft.com/office/drawing/2014/main" id="{49370E10-685D-452B-997F-DFF22F224785}"/>
              </a:ext>
            </a:extLst>
          </p:cNvPr>
          <p:cNvGraphicFramePr>
            <a:graphicFrameLocks noChangeAspect="1"/>
          </p:cNvGraphicFramePr>
          <p:nvPr/>
        </p:nvGraphicFramePr>
        <p:xfrm>
          <a:off x="7543800" y="2886075"/>
          <a:ext cx="228600" cy="288925"/>
        </p:xfrm>
        <a:graphic>
          <a:graphicData uri="http://schemas.openxmlformats.org/presentationml/2006/ole">
            <mc:AlternateContent xmlns:mc="http://schemas.openxmlformats.org/markup-compatibility/2006">
              <mc:Choice xmlns:v="urn:schemas-microsoft-com:vml" Requires="v">
                <p:oleObj name="MathType Equation" r:id="rId20" imgW="114151" imgH="152202" progId="Equation">
                  <p:embed/>
                </p:oleObj>
              </mc:Choice>
              <mc:Fallback>
                <p:oleObj name="MathType Equation" r:id="rId20" imgW="114151" imgH="152202" progId="Equation">
                  <p:embed/>
                  <p:pic>
                    <p:nvPicPr>
                      <p:cNvPr id="0" name="Object 9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43800" y="2886075"/>
                        <a:ext cx="2286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84" name="Object 97">
            <a:extLst>
              <a:ext uri="{FF2B5EF4-FFF2-40B4-BE49-F238E27FC236}">
                <a16:creationId xmlns:a16="http://schemas.microsoft.com/office/drawing/2014/main" id="{73D56261-17FC-4C23-B8E2-15049AB81268}"/>
              </a:ext>
            </a:extLst>
          </p:cNvPr>
          <p:cNvGraphicFramePr>
            <a:graphicFrameLocks noChangeAspect="1"/>
          </p:cNvGraphicFramePr>
          <p:nvPr/>
        </p:nvGraphicFramePr>
        <p:xfrm>
          <a:off x="7594600" y="3343275"/>
          <a:ext cx="203200" cy="288925"/>
        </p:xfrm>
        <a:graphic>
          <a:graphicData uri="http://schemas.openxmlformats.org/presentationml/2006/ole">
            <mc:AlternateContent xmlns:mc="http://schemas.openxmlformats.org/markup-compatibility/2006">
              <mc:Choice xmlns:v="urn:schemas-microsoft-com:vml" Requires="v">
                <p:oleObj name="MathType Equation" r:id="rId22" imgW="101512" imgH="152268" progId="Equation">
                  <p:embed/>
                </p:oleObj>
              </mc:Choice>
              <mc:Fallback>
                <p:oleObj name="MathType Equation" r:id="rId22" imgW="101512" imgH="152268" progId="Equation">
                  <p:embed/>
                  <p:pic>
                    <p:nvPicPr>
                      <p:cNvPr id="0" name="Object 9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94600" y="3343275"/>
                        <a:ext cx="2032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85" name="Object 98">
            <a:extLst>
              <a:ext uri="{FF2B5EF4-FFF2-40B4-BE49-F238E27FC236}">
                <a16:creationId xmlns:a16="http://schemas.microsoft.com/office/drawing/2014/main" id="{7BED7D71-2CDE-47EC-A5D6-6E413B822CF1}"/>
              </a:ext>
            </a:extLst>
          </p:cNvPr>
          <p:cNvGraphicFramePr>
            <a:graphicFrameLocks noChangeAspect="1"/>
          </p:cNvGraphicFramePr>
          <p:nvPr/>
        </p:nvGraphicFramePr>
        <p:xfrm>
          <a:off x="4876800" y="3724275"/>
          <a:ext cx="314325" cy="361950"/>
        </p:xfrm>
        <a:graphic>
          <a:graphicData uri="http://schemas.openxmlformats.org/presentationml/2006/ole">
            <mc:AlternateContent xmlns:mc="http://schemas.openxmlformats.org/markup-compatibility/2006">
              <mc:Choice xmlns:v="urn:schemas-microsoft-com:vml" Requires="v">
                <p:oleObj name="Equation" r:id="rId23" imgW="177569" imgH="215619" progId="Equation.3">
                  <p:embed/>
                </p:oleObj>
              </mc:Choice>
              <mc:Fallback>
                <p:oleObj name="Equation" r:id="rId23" imgW="177569" imgH="215619" progId="Equation.3">
                  <p:embed/>
                  <p:pic>
                    <p:nvPicPr>
                      <p:cNvPr id="0" name="Object 9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76800" y="3724275"/>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86" name="Object 99">
            <a:extLst>
              <a:ext uri="{FF2B5EF4-FFF2-40B4-BE49-F238E27FC236}">
                <a16:creationId xmlns:a16="http://schemas.microsoft.com/office/drawing/2014/main" id="{DAA3F4D2-2AA9-48CB-9213-3915F02A6835}"/>
              </a:ext>
            </a:extLst>
          </p:cNvPr>
          <p:cNvGraphicFramePr>
            <a:graphicFrameLocks noChangeAspect="1"/>
          </p:cNvGraphicFramePr>
          <p:nvPr/>
        </p:nvGraphicFramePr>
        <p:xfrm>
          <a:off x="4876800" y="3267075"/>
          <a:ext cx="309563" cy="361950"/>
        </p:xfrm>
        <a:graphic>
          <a:graphicData uri="http://schemas.openxmlformats.org/presentationml/2006/ole">
            <mc:AlternateContent xmlns:mc="http://schemas.openxmlformats.org/markup-compatibility/2006">
              <mc:Choice xmlns:v="urn:schemas-microsoft-com:vml" Requires="v">
                <p:oleObj name="MathType Equation" r:id="rId25" imgW="164957" imgH="203024" progId="Equation">
                  <p:embed/>
                </p:oleObj>
              </mc:Choice>
              <mc:Fallback>
                <p:oleObj name="MathType Equation" r:id="rId25" imgW="164957" imgH="203024" progId="Equation">
                  <p:embed/>
                  <p:pic>
                    <p:nvPicPr>
                      <p:cNvPr id="0" name="Object 9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76800" y="32670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87" name="Object 100">
            <a:extLst>
              <a:ext uri="{FF2B5EF4-FFF2-40B4-BE49-F238E27FC236}">
                <a16:creationId xmlns:a16="http://schemas.microsoft.com/office/drawing/2014/main" id="{4CEAB5E8-97E6-45AB-8E9C-9F792BE90128}"/>
              </a:ext>
            </a:extLst>
          </p:cNvPr>
          <p:cNvGraphicFramePr>
            <a:graphicFrameLocks noChangeAspect="1"/>
          </p:cNvGraphicFramePr>
          <p:nvPr/>
        </p:nvGraphicFramePr>
        <p:xfrm>
          <a:off x="4892675" y="2886075"/>
          <a:ext cx="288925" cy="314325"/>
        </p:xfrm>
        <a:graphic>
          <a:graphicData uri="http://schemas.openxmlformats.org/presentationml/2006/ole">
            <mc:AlternateContent xmlns:mc="http://schemas.openxmlformats.org/markup-compatibility/2006">
              <mc:Choice xmlns:v="urn:schemas-microsoft-com:vml" Requires="v">
                <p:oleObj name="MathType Equation" r:id="rId27" imgW="177569" imgH="202936" progId="Equation">
                  <p:embed/>
                </p:oleObj>
              </mc:Choice>
              <mc:Fallback>
                <p:oleObj name="MathType Equation" r:id="rId27" imgW="177569" imgH="202936" progId="Equation">
                  <p:embed/>
                  <p:pic>
                    <p:nvPicPr>
                      <p:cNvPr id="0" name="Object 10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92675" y="2886075"/>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88" name="Object 101">
            <a:extLst>
              <a:ext uri="{FF2B5EF4-FFF2-40B4-BE49-F238E27FC236}">
                <a16:creationId xmlns:a16="http://schemas.microsoft.com/office/drawing/2014/main" id="{DBC9ECF9-BA6C-4ED3-96AE-21D5120265A2}"/>
              </a:ext>
            </a:extLst>
          </p:cNvPr>
          <p:cNvGraphicFramePr>
            <a:graphicFrameLocks noChangeAspect="1"/>
          </p:cNvGraphicFramePr>
          <p:nvPr/>
        </p:nvGraphicFramePr>
        <p:xfrm>
          <a:off x="4876800" y="4181475"/>
          <a:ext cx="309563" cy="361950"/>
        </p:xfrm>
        <a:graphic>
          <a:graphicData uri="http://schemas.openxmlformats.org/presentationml/2006/ole">
            <mc:AlternateContent xmlns:mc="http://schemas.openxmlformats.org/markup-compatibility/2006">
              <mc:Choice xmlns:v="urn:schemas-microsoft-com:vml" Requires="v">
                <p:oleObj name="MathType Equation" r:id="rId29" imgW="164957" imgH="203024" progId="Equation">
                  <p:embed/>
                </p:oleObj>
              </mc:Choice>
              <mc:Fallback>
                <p:oleObj name="MathType Equation" r:id="rId29" imgW="164957" imgH="203024" progId="Equation">
                  <p:embed/>
                  <p:pic>
                    <p:nvPicPr>
                      <p:cNvPr id="0" name="Object 10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876800" y="41814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89" name="Object 103">
            <a:extLst>
              <a:ext uri="{FF2B5EF4-FFF2-40B4-BE49-F238E27FC236}">
                <a16:creationId xmlns:a16="http://schemas.microsoft.com/office/drawing/2014/main" id="{08DC8B5E-1711-41C9-A282-813369E99D0C}"/>
              </a:ext>
            </a:extLst>
          </p:cNvPr>
          <p:cNvGraphicFramePr>
            <a:graphicFrameLocks noChangeAspect="1"/>
          </p:cNvGraphicFramePr>
          <p:nvPr/>
        </p:nvGraphicFramePr>
        <p:xfrm>
          <a:off x="5715000" y="4257675"/>
          <a:ext cx="309563" cy="361950"/>
        </p:xfrm>
        <a:graphic>
          <a:graphicData uri="http://schemas.openxmlformats.org/presentationml/2006/ole">
            <mc:AlternateContent xmlns:mc="http://schemas.openxmlformats.org/markup-compatibility/2006">
              <mc:Choice xmlns:v="urn:schemas-microsoft-com:vml" Requires="v">
                <p:oleObj name="MathType Equation" r:id="rId31" imgW="164957" imgH="203024" progId="Equation">
                  <p:embed/>
                </p:oleObj>
              </mc:Choice>
              <mc:Fallback>
                <p:oleObj name="MathType Equation" r:id="rId31" imgW="164957" imgH="203024" progId="Equation">
                  <p:embed/>
                  <p:pic>
                    <p:nvPicPr>
                      <p:cNvPr id="0" name="Object 10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715000" y="42576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90" name="Object 104">
            <a:extLst>
              <a:ext uri="{FF2B5EF4-FFF2-40B4-BE49-F238E27FC236}">
                <a16:creationId xmlns:a16="http://schemas.microsoft.com/office/drawing/2014/main" id="{978098E6-CEE0-456B-A424-5917F9002D18}"/>
              </a:ext>
            </a:extLst>
          </p:cNvPr>
          <p:cNvGraphicFramePr>
            <a:graphicFrameLocks noChangeAspect="1"/>
          </p:cNvGraphicFramePr>
          <p:nvPr/>
        </p:nvGraphicFramePr>
        <p:xfrm>
          <a:off x="5715000" y="2886075"/>
          <a:ext cx="288925" cy="314325"/>
        </p:xfrm>
        <a:graphic>
          <a:graphicData uri="http://schemas.openxmlformats.org/presentationml/2006/ole">
            <mc:AlternateContent xmlns:mc="http://schemas.openxmlformats.org/markup-compatibility/2006">
              <mc:Choice xmlns:v="urn:schemas-microsoft-com:vml" Requires="v">
                <p:oleObj name="MathType Equation" r:id="rId32" imgW="177569" imgH="202936" progId="Equation">
                  <p:embed/>
                </p:oleObj>
              </mc:Choice>
              <mc:Fallback>
                <p:oleObj name="MathType Equation" r:id="rId32" imgW="177569" imgH="202936" progId="Equation">
                  <p:embed/>
                  <p:pic>
                    <p:nvPicPr>
                      <p:cNvPr id="0" name="Object 10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715000" y="2886075"/>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91" name="Object 105">
            <a:extLst>
              <a:ext uri="{FF2B5EF4-FFF2-40B4-BE49-F238E27FC236}">
                <a16:creationId xmlns:a16="http://schemas.microsoft.com/office/drawing/2014/main" id="{4F367855-DFFE-424C-A765-ED799F61F0D1}"/>
              </a:ext>
            </a:extLst>
          </p:cNvPr>
          <p:cNvGraphicFramePr>
            <a:graphicFrameLocks noChangeAspect="1"/>
          </p:cNvGraphicFramePr>
          <p:nvPr/>
        </p:nvGraphicFramePr>
        <p:xfrm>
          <a:off x="6553200" y="3343275"/>
          <a:ext cx="314325" cy="361950"/>
        </p:xfrm>
        <a:graphic>
          <a:graphicData uri="http://schemas.openxmlformats.org/presentationml/2006/ole">
            <mc:AlternateContent xmlns:mc="http://schemas.openxmlformats.org/markup-compatibility/2006">
              <mc:Choice xmlns:v="urn:schemas-microsoft-com:vml" Requires="v">
                <p:oleObj name="Equation" r:id="rId33" imgW="177569" imgH="215619" progId="Equation.3">
                  <p:embed/>
                </p:oleObj>
              </mc:Choice>
              <mc:Fallback>
                <p:oleObj name="Equation" r:id="rId33" imgW="177569" imgH="215619" progId="Equation.3">
                  <p:embed/>
                  <p:pic>
                    <p:nvPicPr>
                      <p:cNvPr id="0" name="Object 10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553200" y="3343275"/>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92" name="Object 106">
            <a:extLst>
              <a:ext uri="{FF2B5EF4-FFF2-40B4-BE49-F238E27FC236}">
                <a16:creationId xmlns:a16="http://schemas.microsoft.com/office/drawing/2014/main" id="{9E33B50B-281C-4FEB-92CC-546B39132A5E}"/>
              </a:ext>
            </a:extLst>
          </p:cNvPr>
          <p:cNvGraphicFramePr>
            <a:graphicFrameLocks noChangeAspect="1"/>
          </p:cNvGraphicFramePr>
          <p:nvPr/>
        </p:nvGraphicFramePr>
        <p:xfrm>
          <a:off x="6553200" y="4257675"/>
          <a:ext cx="309563" cy="361950"/>
        </p:xfrm>
        <a:graphic>
          <a:graphicData uri="http://schemas.openxmlformats.org/presentationml/2006/ole">
            <mc:AlternateContent xmlns:mc="http://schemas.openxmlformats.org/markup-compatibility/2006">
              <mc:Choice xmlns:v="urn:schemas-microsoft-com:vml" Requires="v">
                <p:oleObj name="MathType Equation" r:id="rId34" imgW="164957" imgH="203024" progId="Equation">
                  <p:embed/>
                </p:oleObj>
              </mc:Choice>
              <mc:Fallback>
                <p:oleObj name="MathType Equation" r:id="rId34" imgW="164957" imgH="203024" progId="Equation">
                  <p:embed/>
                  <p:pic>
                    <p:nvPicPr>
                      <p:cNvPr id="0" name="Object 10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53200" y="42576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93" name="Object 107">
            <a:extLst>
              <a:ext uri="{FF2B5EF4-FFF2-40B4-BE49-F238E27FC236}">
                <a16:creationId xmlns:a16="http://schemas.microsoft.com/office/drawing/2014/main" id="{07DE3F60-35DE-4BFE-A8FA-3CC3DC4E3AFB}"/>
              </a:ext>
            </a:extLst>
          </p:cNvPr>
          <p:cNvGraphicFramePr>
            <a:graphicFrameLocks noChangeAspect="1"/>
          </p:cNvGraphicFramePr>
          <p:nvPr/>
        </p:nvGraphicFramePr>
        <p:xfrm>
          <a:off x="5715000" y="3800475"/>
          <a:ext cx="314325" cy="361950"/>
        </p:xfrm>
        <a:graphic>
          <a:graphicData uri="http://schemas.openxmlformats.org/presentationml/2006/ole">
            <mc:AlternateContent xmlns:mc="http://schemas.openxmlformats.org/markup-compatibility/2006">
              <mc:Choice xmlns:v="urn:schemas-microsoft-com:vml" Requires="v">
                <p:oleObj name="Equation" r:id="rId35" imgW="177569" imgH="215619" progId="Equation.3">
                  <p:embed/>
                </p:oleObj>
              </mc:Choice>
              <mc:Fallback>
                <p:oleObj name="Equation" r:id="rId35" imgW="177569" imgH="215619" progId="Equation.3">
                  <p:embed/>
                  <p:pic>
                    <p:nvPicPr>
                      <p:cNvPr id="0" name="Object 10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715000" y="3800475"/>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94" name="Object 108">
            <a:extLst>
              <a:ext uri="{FF2B5EF4-FFF2-40B4-BE49-F238E27FC236}">
                <a16:creationId xmlns:a16="http://schemas.microsoft.com/office/drawing/2014/main" id="{170A60D3-C442-4D33-ADC5-8F64815C20EC}"/>
              </a:ext>
            </a:extLst>
          </p:cNvPr>
          <p:cNvGraphicFramePr>
            <a:graphicFrameLocks noChangeAspect="1"/>
          </p:cNvGraphicFramePr>
          <p:nvPr/>
        </p:nvGraphicFramePr>
        <p:xfrm>
          <a:off x="7543800" y="3800475"/>
          <a:ext cx="228600" cy="288925"/>
        </p:xfrm>
        <a:graphic>
          <a:graphicData uri="http://schemas.openxmlformats.org/presentationml/2006/ole">
            <mc:AlternateContent xmlns:mc="http://schemas.openxmlformats.org/markup-compatibility/2006">
              <mc:Choice xmlns:v="urn:schemas-microsoft-com:vml" Requires="v">
                <p:oleObj name="MathType Equation" r:id="rId36" imgW="114151" imgH="152202" progId="Equation">
                  <p:embed/>
                </p:oleObj>
              </mc:Choice>
              <mc:Fallback>
                <p:oleObj name="MathType Equation" r:id="rId36" imgW="114151" imgH="152202" progId="Equation">
                  <p:embed/>
                  <p:pic>
                    <p:nvPicPr>
                      <p:cNvPr id="0" name="Object 10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43800" y="3800475"/>
                        <a:ext cx="2286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95" name="Object 110">
            <a:extLst>
              <a:ext uri="{FF2B5EF4-FFF2-40B4-BE49-F238E27FC236}">
                <a16:creationId xmlns:a16="http://schemas.microsoft.com/office/drawing/2014/main" id="{E5CE0081-C844-414F-9F0D-C5CB09A118C9}"/>
              </a:ext>
            </a:extLst>
          </p:cNvPr>
          <p:cNvGraphicFramePr>
            <a:graphicFrameLocks noChangeAspect="1"/>
          </p:cNvGraphicFramePr>
          <p:nvPr/>
        </p:nvGraphicFramePr>
        <p:xfrm>
          <a:off x="6553200" y="3876675"/>
          <a:ext cx="288925" cy="314325"/>
        </p:xfrm>
        <a:graphic>
          <a:graphicData uri="http://schemas.openxmlformats.org/presentationml/2006/ole">
            <mc:AlternateContent xmlns:mc="http://schemas.openxmlformats.org/markup-compatibility/2006">
              <mc:Choice xmlns:v="urn:schemas-microsoft-com:vml" Requires="v">
                <p:oleObj name="MathType Equation" r:id="rId37" imgW="177569" imgH="202936" progId="Equation">
                  <p:embed/>
                </p:oleObj>
              </mc:Choice>
              <mc:Fallback>
                <p:oleObj name="MathType Equation" r:id="rId37" imgW="177569" imgH="202936" progId="Equation">
                  <p:embed/>
                  <p:pic>
                    <p:nvPicPr>
                      <p:cNvPr id="0" name="Object 11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553200" y="3876675"/>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96" name="Object 115">
            <a:extLst>
              <a:ext uri="{FF2B5EF4-FFF2-40B4-BE49-F238E27FC236}">
                <a16:creationId xmlns:a16="http://schemas.microsoft.com/office/drawing/2014/main" id="{EEF9547B-EB23-44EC-B39E-4C377A234487}"/>
              </a:ext>
            </a:extLst>
          </p:cNvPr>
          <p:cNvGraphicFramePr>
            <a:graphicFrameLocks noChangeAspect="1"/>
          </p:cNvGraphicFramePr>
          <p:nvPr/>
        </p:nvGraphicFramePr>
        <p:xfrm>
          <a:off x="7239000" y="2428875"/>
          <a:ext cx="533400" cy="190500"/>
        </p:xfrm>
        <a:graphic>
          <a:graphicData uri="http://schemas.openxmlformats.org/presentationml/2006/ole">
            <mc:AlternateContent xmlns:mc="http://schemas.openxmlformats.org/markup-compatibility/2006">
              <mc:Choice xmlns:v="urn:schemas-microsoft-com:vml" Requires="v">
                <p:oleObj name="MathType Equation" r:id="rId38" imgW="406048" imgH="152268" progId="Equation">
                  <p:embed/>
                </p:oleObj>
              </mc:Choice>
              <mc:Fallback>
                <p:oleObj name="MathType Equation" r:id="rId38" imgW="406048" imgH="152268" progId="Equation">
                  <p:embed/>
                  <p:pic>
                    <p:nvPicPr>
                      <p:cNvPr id="0" name="Object 1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2428875"/>
                        <a:ext cx="5334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97" name="Object 116">
            <a:extLst>
              <a:ext uri="{FF2B5EF4-FFF2-40B4-BE49-F238E27FC236}">
                <a16:creationId xmlns:a16="http://schemas.microsoft.com/office/drawing/2014/main" id="{C52092F2-66CB-48FA-8263-4F3BB7A87FE0}"/>
              </a:ext>
            </a:extLst>
          </p:cNvPr>
          <p:cNvGraphicFramePr>
            <a:graphicFrameLocks noChangeAspect="1"/>
          </p:cNvGraphicFramePr>
          <p:nvPr/>
        </p:nvGraphicFramePr>
        <p:xfrm>
          <a:off x="7924800" y="2428875"/>
          <a:ext cx="533400" cy="195263"/>
        </p:xfrm>
        <a:graphic>
          <a:graphicData uri="http://schemas.openxmlformats.org/presentationml/2006/ole">
            <mc:AlternateContent xmlns:mc="http://schemas.openxmlformats.org/markup-compatibility/2006">
              <mc:Choice xmlns:v="urn:schemas-microsoft-com:vml" Requires="v">
                <p:oleObj name="MathType Equation" r:id="rId39" imgW="393529" imgH="152334" progId="Equation">
                  <p:embed/>
                </p:oleObj>
              </mc:Choice>
              <mc:Fallback>
                <p:oleObj name="MathType Equation" r:id="rId39" imgW="393529" imgH="152334" progId="Equation">
                  <p:embed/>
                  <p:pic>
                    <p:nvPicPr>
                      <p:cNvPr id="0" name="Object 1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2428875"/>
                        <a:ext cx="533400" cy="19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98" name="Object 117">
            <a:extLst>
              <a:ext uri="{FF2B5EF4-FFF2-40B4-BE49-F238E27FC236}">
                <a16:creationId xmlns:a16="http://schemas.microsoft.com/office/drawing/2014/main" id="{2C418F1D-FBBF-4AB8-8B98-D1CE7C92DCC0}"/>
              </a:ext>
            </a:extLst>
          </p:cNvPr>
          <p:cNvGraphicFramePr>
            <a:graphicFrameLocks noChangeAspect="1"/>
          </p:cNvGraphicFramePr>
          <p:nvPr/>
        </p:nvGraphicFramePr>
        <p:xfrm>
          <a:off x="8255000" y="2886075"/>
          <a:ext cx="203200" cy="288925"/>
        </p:xfrm>
        <a:graphic>
          <a:graphicData uri="http://schemas.openxmlformats.org/presentationml/2006/ole">
            <mc:AlternateContent xmlns:mc="http://schemas.openxmlformats.org/markup-compatibility/2006">
              <mc:Choice xmlns:v="urn:schemas-microsoft-com:vml" Requires="v">
                <p:oleObj name="MathType Equation" r:id="rId40" imgW="101512" imgH="152268" progId="Equation">
                  <p:embed/>
                </p:oleObj>
              </mc:Choice>
              <mc:Fallback>
                <p:oleObj name="MathType Equation" r:id="rId40" imgW="101512" imgH="152268" progId="Equation">
                  <p:embed/>
                  <p:pic>
                    <p:nvPicPr>
                      <p:cNvPr id="0" name="Object 1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55000" y="2886075"/>
                        <a:ext cx="2032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99" name="Object 118">
            <a:extLst>
              <a:ext uri="{FF2B5EF4-FFF2-40B4-BE49-F238E27FC236}">
                <a16:creationId xmlns:a16="http://schemas.microsoft.com/office/drawing/2014/main" id="{537DA70C-7586-4E3E-A91F-33E5939508EC}"/>
              </a:ext>
            </a:extLst>
          </p:cNvPr>
          <p:cNvGraphicFramePr>
            <a:graphicFrameLocks noChangeAspect="1"/>
          </p:cNvGraphicFramePr>
          <p:nvPr/>
        </p:nvGraphicFramePr>
        <p:xfrm>
          <a:off x="8229600" y="3343275"/>
          <a:ext cx="228600" cy="288925"/>
        </p:xfrm>
        <a:graphic>
          <a:graphicData uri="http://schemas.openxmlformats.org/presentationml/2006/ole">
            <mc:AlternateContent xmlns:mc="http://schemas.openxmlformats.org/markup-compatibility/2006">
              <mc:Choice xmlns:v="urn:schemas-microsoft-com:vml" Requires="v">
                <p:oleObj name="MathType Equation" r:id="rId41" imgW="114151" imgH="152202" progId="Equation">
                  <p:embed/>
                </p:oleObj>
              </mc:Choice>
              <mc:Fallback>
                <p:oleObj name="MathType Equation" r:id="rId41" imgW="114151" imgH="152202" progId="Equation">
                  <p:embed/>
                  <p:pic>
                    <p:nvPicPr>
                      <p:cNvPr id="0" name="Object 1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229600" y="3343275"/>
                        <a:ext cx="2286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600" name="Rectangle 125">
            <a:extLst>
              <a:ext uri="{FF2B5EF4-FFF2-40B4-BE49-F238E27FC236}">
                <a16:creationId xmlns:a16="http://schemas.microsoft.com/office/drawing/2014/main" id="{A74D3942-921F-42D5-A5D9-34A7405C88AA}"/>
              </a:ext>
            </a:extLst>
          </p:cNvPr>
          <p:cNvSpPr>
            <a:spLocks noGrp="1" noChangeArrowheads="1"/>
          </p:cNvSpPr>
          <p:nvPr>
            <p:ph type="title"/>
          </p:nvPr>
        </p:nvSpPr>
        <p:spPr bwMode="auto">
          <a:xfrm>
            <a:off x="457200" y="274638"/>
            <a:ext cx="8229600"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13.3  State Table and Graphs</a:t>
            </a:r>
          </a:p>
        </p:txBody>
      </p:sp>
      <p:graphicFrame>
        <p:nvGraphicFramePr>
          <p:cNvPr id="23601" name="Object 128">
            <a:extLst>
              <a:ext uri="{FF2B5EF4-FFF2-40B4-BE49-F238E27FC236}">
                <a16:creationId xmlns:a16="http://schemas.microsoft.com/office/drawing/2014/main" id="{86931A5E-A7D6-4459-9404-15DEA93F9402}"/>
              </a:ext>
            </a:extLst>
          </p:cNvPr>
          <p:cNvGraphicFramePr>
            <a:graphicFrameLocks noGrp="1" noChangeAspect="1"/>
          </p:cNvGraphicFramePr>
          <p:nvPr>
            <p:ph sz="quarter" idx="2"/>
          </p:nvPr>
        </p:nvGraphicFramePr>
        <p:xfrm>
          <a:off x="6616700" y="1920875"/>
          <a:ext cx="101600" cy="152400"/>
        </p:xfrm>
        <a:graphic>
          <a:graphicData uri="http://schemas.openxmlformats.org/presentationml/2006/ole">
            <mc:AlternateContent xmlns:mc="http://schemas.openxmlformats.org/markup-compatibility/2006">
              <mc:Choice xmlns:v="urn:schemas-microsoft-com:vml" Requires="v">
                <p:oleObj name="MathType Equation" r:id="rId42" imgW="101512" imgH="152268" progId="Equation">
                  <p:embed/>
                </p:oleObj>
              </mc:Choice>
              <mc:Fallback>
                <p:oleObj name="MathType Equation" r:id="rId42" imgW="101512" imgH="152268" progId="Equation">
                  <p:embed/>
                  <p:pic>
                    <p:nvPicPr>
                      <p:cNvPr id="0" name="Object 1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16700" y="1920875"/>
                        <a:ext cx="1016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602" name="Text Box 133">
            <a:extLst>
              <a:ext uri="{FF2B5EF4-FFF2-40B4-BE49-F238E27FC236}">
                <a16:creationId xmlns:a16="http://schemas.microsoft.com/office/drawing/2014/main" id="{2F8081A3-ADAC-40C7-A4FC-8CDE968BF1D3}"/>
              </a:ext>
            </a:extLst>
          </p:cNvPr>
          <p:cNvSpPr txBox="1">
            <a:spLocks noChangeArrowheads="1"/>
          </p:cNvSpPr>
          <p:nvPr/>
        </p:nvSpPr>
        <p:spPr bwMode="auto">
          <a:xfrm>
            <a:off x="8151813" y="371633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2400">
                <a:latin typeface="Times New Roman" panose="02020603050405020304" pitchFamily="18" charset="0"/>
              </a:rPr>
              <a:t>1</a:t>
            </a:r>
          </a:p>
        </p:txBody>
      </p:sp>
      <p:sp>
        <p:nvSpPr>
          <p:cNvPr id="23603" name="Text Box 134">
            <a:extLst>
              <a:ext uri="{FF2B5EF4-FFF2-40B4-BE49-F238E27FC236}">
                <a16:creationId xmlns:a16="http://schemas.microsoft.com/office/drawing/2014/main" id="{FE948796-2430-47F3-9678-8577C7AA0449}"/>
              </a:ext>
            </a:extLst>
          </p:cNvPr>
          <p:cNvSpPr txBox="1">
            <a:spLocks noChangeArrowheads="1"/>
          </p:cNvSpPr>
          <p:nvPr/>
        </p:nvSpPr>
        <p:spPr bwMode="auto">
          <a:xfrm>
            <a:off x="8172450" y="414813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2400">
                <a:latin typeface="Times New Roman" panose="02020603050405020304" pitchFamily="18" charset="0"/>
              </a:rPr>
              <a:t>1</a:t>
            </a:r>
          </a:p>
        </p:txBody>
      </p:sp>
      <p:sp>
        <p:nvSpPr>
          <p:cNvPr id="23604" name="Text Box 135">
            <a:extLst>
              <a:ext uri="{FF2B5EF4-FFF2-40B4-BE49-F238E27FC236}">
                <a16:creationId xmlns:a16="http://schemas.microsoft.com/office/drawing/2014/main" id="{13DF38DC-687D-4817-A659-42F7D12DDDF8}"/>
              </a:ext>
            </a:extLst>
          </p:cNvPr>
          <p:cNvSpPr txBox="1">
            <a:spLocks noChangeArrowheads="1"/>
          </p:cNvSpPr>
          <p:nvPr/>
        </p:nvSpPr>
        <p:spPr bwMode="auto">
          <a:xfrm>
            <a:off x="7504113" y="417353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2400">
                <a:latin typeface="Times New Roman" panose="02020603050405020304" pitchFamily="18" charset="0"/>
              </a:rPr>
              <a:t>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슬라이드 번호 개체 틀 3">
            <a:extLst>
              <a:ext uri="{FF2B5EF4-FFF2-40B4-BE49-F238E27FC236}">
                <a16:creationId xmlns:a16="http://schemas.microsoft.com/office/drawing/2014/main" id="{5E0D5E43-2CCB-4876-AFB2-39D8EA5CB6F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875F824C-AE25-40F4-B466-0520F153FC29}" type="slidenum">
              <a:rPr kumimoji="0" lang="en-US" altLang="ko-KR">
                <a:solidFill>
                  <a:srgbClr val="009900"/>
                </a:solidFill>
                <a:latin typeface="Arial" panose="020B0604020202020204" pitchFamily="34" charset="0"/>
              </a:rPr>
              <a:pPr/>
              <a:t>17</a:t>
            </a:fld>
            <a:endParaRPr kumimoji="0" lang="en-US" altLang="ko-KR">
              <a:solidFill>
                <a:srgbClr val="009900"/>
              </a:solidFill>
              <a:latin typeface="Arial" panose="020B0604020202020204" pitchFamily="34" charset="0"/>
            </a:endParaRPr>
          </a:p>
        </p:txBody>
      </p:sp>
      <p:sp>
        <p:nvSpPr>
          <p:cNvPr id="24579" name="Text Box 3">
            <a:extLst>
              <a:ext uri="{FF2B5EF4-FFF2-40B4-BE49-F238E27FC236}">
                <a16:creationId xmlns:a16="http://schemas.microsoft.com/office/drawing/2014/main" id="{060D1420-C948-4233-9DC2-9CDCED1A1D13}"/>
              </a:ext>
            </a:extLst>
          </p:cNvPr>
          <p:cNvSpPr txBox="1">
            <a:spLocks noChangeArrowheads="1"/>
          </p:cNvSpPr>
          <p:nvPr/>
        </p:nvSpPr>
        <p:spPr bwMode="auto">
          <a:xfrm>
            <a:off x="250825" y="1268413"/>
            <a:ext cx="6121400"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2000" b="1">
                <a:solidFill>
                  <a:schemeClr val="tx2"/>
                </a:solidFill>
              </a:rPr>
              <a:t>Figure 13-11:  Mealy State Graph for Figure 13-7</a:t>
            </a:r>
          </a:p>
        </p:txBody>
      </p:sp>
      <p:pic>
        <p:nvPicPr>
          <p:cNvPr id="24580" name="Picture 8" descr="roth+f13-11">
            <a:extLst>
              <a:ext uri="{FF2B5EF4-FFF2-40B4-BE49-F238E27FC236}">
                <a16:creationId xmlns:a16="http://schemas.microsoft.com/office/drawing/2014/main" id="{175000A4-6CFE-4595-BB2E-59A837F69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989138"/>
            <a:ext cx="5400675"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9">
            <a:extLst>
              <a:ext uri="{FF2B5EF4-FFF2-40B4-BE49-F238E27FC236}">
                <a16:creationId xmlns:a16="http://schemas.microsoft.com/office/drawing/2014/main" id="{B1EDBACA-ADD0-4B21-8AE4-52C802A4DB43}"/>
              </a:ext>
            </a:extLst>
          </p:cNvPr>
          <p:cNvSpPr>
            <a:spLocks noGrp="1" noChangeArrowheads="1"/>
          </p:cNvSpPr>
          <p:nvPr>
            <p:ph type="title"/>
          </p:nvPr>
        </p:nvSpPr>
        <p:spPr bwMode="auto">
          <a:xfrm>
            <a:off x="1116013" y="304800"/>
            <a:ext cx="6858000" cy="531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13.3  State Table and Graphs</a:t>
            </a:r>
          </a:p>
        </p:txBody>
      </p:sp>
      <p:sp>
        <p:nvSpPr>
          <p:cNvPr id="24582" name="AutoShape 26">
            <a:extLst>
              <a:ext uri="{FF2B5EF4-FFF2-40B4-BE49-F238E27FC236}">
                <a16:creationId xmlns:a16="http://schemas.microsoft.com/office/drawing/2014/main" id="{29A66925-22FF-4A71-A472-3463E679761D}"/>
              </a:ext>
            </a:extLst>
          </p:cNvPr>
          <p:cNvSpPr>
            <a:spLocks noChangeArrowheads="1"/>
          </p:cNvSpPr>
          <p:nvPr/>
        </p:nvSpPr>
        <p:spPr bwMode="auto">
          <a:xfrm>
            <a:off x="6588125" y="2997200"/>
            <a:ext cx="1655763" cy="431800"/>
          </a:xfrm>
          <a:prstGeom prst="wedgeRoundRectCallout">
            <a:avLst>
              <a:gd name="adj1" fmla="val -60144"/>
              <a:gd name="adj2" fmla="val 79778"/>
              <a:gd name="adj3" fmla="val 16667"/>
            </a:avLst>
          </a:prstGeom>
          <a:solidFill>
            <a:srgbClr val="FF00FF">
              <a:alpha val="43137"/>
            </a:srgbClr>
          </a:solidFill>
          <a:ln w="9525">
            <a:solidFill>
              <a:schemeClr val="tx1"/>
            </a:solidFill>
            <a:miter lim="800000"/>
            <a:headEnd/>
            <a:tailEnd/>
          </a:ln>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algn="ctr" eaLnBrk="1" latinLnBrk="1" hangingPunct="1"/>
            <a:r>
              <a:rPr lang="en-US" altLang="ko-KR"/>
              <a:t>Input/output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슬라이드 번호 개체 틀 3">
            <a:extLst>
              <a:ext uri="{FF2B5EF4-FFF2-40B4-BE49-F238E27FC236}">
                <a16:creationId xmlns:a16="http://schemas.microsoft.com/office/drawing/2014/main" id="{3A41DB69-DAF8-4A0A-BEE4-C37BD6C7625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1A3CD6EA-A55C-4593-A9A7-609243003B57}" type="slidenum">
              <a:rPr kumimoji="0" lang="en-US" altLang="ko-KR">
                <a:solidFill>
                  <a:srgbClr val="009900"/>
                </a:solidFill>
                <a:latin typeface="Arial" panose="020B0604020202020204" pitchFamily="34" charset="0"/>
              </a:rPr>
              <a:pPr/>
              <a:t>18</a:t>
            </a:fld>
            <a:endParaRPr kumimoji="0" lang="en-US" altLang="ko-KR">
              <a:solidFill>
                <a:srgbClr val="009900"/>
              </a:solidFill>
              <a:latin typeface="Arial" panose="020B0604020202020204" pitchFamily="34" charset="0"/>
            </a:endParaRPr>
          </a:p>
        </p:txBody>
      </p:sp>
      <p:sp>
        <p:nvSpPr>
          <p:cNvPr id="25603" name="Text Box 3">
            <a:extLst>
              <a:ext uri="{FF2B5EF4-FFF2-40B4-BE49-F238E27FC236}">
                <a16:creationId xmlns:a16="http://schemas.microsoft.com/office/drawing/2014/main" id="{DE39D928-DE8F-49D2-8212-C29C2A35C70A}"/>
              </a:ext>
            </a:extLst>
          </p:cNvPr>
          <p:cNvSpPr txBox="1">
            <a:spLocks noChangeArrowheads="1"/>
          </p:cNvSpPr>
          <p:nvPr/>
        </p:nvSpPr>
        <p:spPr bwMode="auto">
          <a:xfrm>
            <a:off x="250825" y="1268413"/>
            <a:ext cx="3429000"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2000" b="1">
                <a:solidFill>
                  <a:schemeClr val="tx2"/>
                </a:solidFill>
              </a:rPr>
              <a:t>Figure 13-12:  Serial Adder</a:t>
            </a:r>
          </a:p>
        </p:txBody>
      </p:sp>
      <p:sp>
        <p:nvSpPr>
          <p:cNvPr id="25604" name="Rectangle 9">
            <a:extLst>
              <a:ext uri="{FF2B5EF4-FFF2-40B4-BE49-F238E27FC236}">
                <a16:creationId xmlns:a16="http://schemas.microsoft.com/office/drawing/2014/main" id="{9D4B0810-B10A-489B-9EB9-A0DE6B3C7C39}"/>
              </a:ext>
            </a:extLst>
          </p:cNvPr>
          <p:cNvSpPr>
            <a:spLocks noGrp="1" noChangeArrowheads="1"/>
          </p:cNvSpPr>
          <p:nvPr>
            <p:ph type="title"/>
          </p:nvPr>
        </p:nvSpPr>
        <p:spPr bwMode="auto">
          <a:xfrm>
            <a:off x="1098550" y="304800"/>
            <a:ext cx="6858000" cy="531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13.3  State Table and Graphs</a:t>
            </a:r>
          </a:p>
        </p:txBody>
      </p:sp>
      <p:pic>
        <p:nvPicPr>
          <p:cNvPr id="25605" name="Picture 10" descr="roth+f13-12a">
            <a:extLst>
              <a:ext uri="{FF2B5EF4-FFF2-40B4-BE49-F238E27FC236}">
                <a16:creationId xmlns:a16="http://schemas.microsoft.com/office/drawing/2014/main" id="{6E492D79-A4F0-430E-A06D-1882C8932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028" y="1989138"/>
            <a:ext cx="3402012"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6" name="Group 65">
            <a:extLst>
              <a:ext uri="{FF2B5EF4-FFF2-40B4-BE49-F238E27FC236}">
                <a16:creationId xmlns:a16="http://schemas.microsoft.com/office/drawing/2014/main" id="{0413FFAA-1981-428D-BC86-2D1F3E132419}"/>
              </a:ext>
            </a:extLst>
          </p:cNvPr>
          <p:cNvGrpSpPr>
            <a:grpSpLocks/>
          </p:cNvGrpSpPr>
          <p:nvPr/>
        </p:nvGrpSpPr>
        <p:grpSpPr bwMode="auto">
          <a:xfrm>
            <a:off x="5894784" y="1844675"/>
            <a:ext cx="2133600" cy="3671888"/>
            <a:chOff x="3334" y="1162"/>
            <a:chExt cx="1344" cy="2313"/>
          </a:xfrm>
        </p:grpSpPr>
        <p:grpSp>
          <p:nvGrpSpPr>
            <p:cNvPr id="25607" name="Group 64">
              <a:extLst>
                <a:ext uri="{FF2B5EF4-FFF2-40B4-BE49-F238E27FC236}">
                  <a16:creationId xmlns:a16="http://schemas.microsoft.com/office/drawing/2014/main" id="{AC4A75EB-08FC-461F-BA5D-E35AAB0EED3C}"/>
                </a:ext>
              </a:extLst>
            </p:cNvPr>
            <p:cNvGrpSpPr>
              <a:grpSpLocks/>
            </p:cNvGrpSpPr>
            <p:nvPr/>
          </p:nvGrpSpPr>
          <p:grpSpPr bwMode="auto">
            <a:xfrm>
              <a:off x="3334" y="1162"/>
              <a:ext cx="1344" cy="2012"/>
              <a:chOff x="3456" y="1344"/>
              <a:chExt cx="1344" cy="2012"/>
            </a:xfrm>
          </p:grpSpPr>
          <p:sp>
            <p:nvSpPr>
              <p:cNvPr id="25609" name="Rectangle 15">
                <a:extLst>
                  <a:ext uri="{FF2B5EF4-FFF2-40B4-BE49-F238E27FC236}">
                    <a16:creationId xmlns:a16="http://schemas.microsoft.com/office/drawing/2014/main" id="{3919E6D1-92E1-4004-B228-7F9D827F0505}"/>
                  </a:ext>
                </a:extLst>
              </p:cNvPr>
              <p:cNvSpPr>
                <a:spLocks noChangeArrowheads="1"/>
              </p:cNvSpPr>
              <p:nvPr/>
            </p:nvSpPr>
            <p:spPr bwMode="auto">
              <a:xfrm>
                <a:off x="4128" y="1670"/>
                <a:ext cx="672" cy="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r>
                  <a:rPr lang="en-US" altLang="ko-KR" sz="1800" b="1" dirty="0"/>
                  <a:t>  0     0</a:t>
                </a:r>
              </a:p>
              <a:p>
                <a:pPr eaLnBrk="1" latinLnBrk="1" hangingPunct="1">
                  <a:spcBef>
                    <a:spcPct val="20000"/>
                  </a:spcBef>
                </a:pPr>
                <a:r>
                  <a:rPr lang="en-US" altLang="ko-KR" sz="1800" b="1" dirty="0"/>
                  <a:t>  0     1</a:t>
                </a:r>
              </a:p>
              <a:p>
                <a:pPr eaLnBrk="1" latinLnBrk="1" hangingPunct="1">
                  <a:spcBef>
                    <a:spcPct val="20000"/>
                  </a:spcBef>
                </a:pPr>
                <a:r>
                  <a:rPr lang="en-US" altLang="ko-KR" sz="1800" b="1" dirty="0"/>
                  <a:t>  0     1</a:t>
                </a:r>
              </a:p>
              <a:p>
                <a:pPr eaLnBrk="1" latinLnBrk="1" hangingPunct="1">
                  <a:spcBef>
                    <a:spcPct val="20000"/>
                  </a:spcBef>
                </a:pPr>
                <a:r>
                  <a:rPr lang="en-US" altLang="ko-KR" sz="1800" b="1" dirty="0"/>
                  <a:t>  1     0</a:t>
                </a:r>
              </a:p>
              <a:p>
                <a:pPr eaLnBrk="1" latinLnBrk="1" hangingPunct="1">
                  <a:spcBef>
                    <a:spcPct val="20000"/>
                  </a:spcBef>
                </a:pPr>
                <a:r>
                  <a:rPr lang="en-US" altLang="ko-KR" sz="1800" b="1" dirty="0"/>
                  <a:t>  0     1</a:t>
                </a:r>
              </a:p>
              <a:p>
                <a:pPr eaLnBrk="1" latinLnBrk="1" hangingPunct="1">
                  <a:spcBef>
                    <a:spcPct val="20000"/>
                  </a:spcBef>
                </a:pPr>
                <a:r>
                  <a:rPr lang="en-US" altLang="ko-KR" sz="1800" b="1" dirty="0"/>
                  <a:t>  1     0</a:t>
                </a:r>
              </a:p>
              <a:p>
                <a:pPr eaLnBrk="1" latinLnBrk="1" hangingPunct="1">
                  <a:spcBef>
                    <a:spcPct val="20000"/>
                  </a:spcBef>
                </a:pPr>
                <a:r>
                  <a:rPr lang="en-US" altLang="ko-KR" sz="1800" b="1" dirty="0"/>
                  <a:t>  1     0</a:t>
                </a:r>
              </a:p>
              <a:p>
                <a:pPr eaLnBrk="1" latinLnBrk="1" hangingPunct="1">
                  <a:spcBef>
                    <a:spcPct val="20000"/>
                  </a:spcBef>
                </a:pPr>
                <a:r>
                  <a:rPr lang="en-US" altLang="ko-KR" sz="1800" b="1" dirty="0"/>
                  <a:t>  1     1</a:t>
                </a:r>
              </a:p>
            </p:txBody>
          </p:sp>
          <p:sp>
            <p:nvSpPr>
              <p:cNvPr id="25610" name="Rectangle 14">
                <a:extLst>
                  <a:ext uri="{FF2B5EF4-FFF2-40B4-BE49-F238E27FC236}">
                    <a16:creationId xmlns:a16="http://schemas.microsoft.com/office/drawing/2014/main" id="{71E0D12B-3142-4657-9820-07C5A7FE6CF0}"/>
                  </a:ext>
                </a:extLst>
              </p:cNvPr>
              <p:cNvSpPr>
                <a:spLocks noChangeArrowheads="1"/>
              </p:cNvSpPr>
              <p:nvPr/>
            </p:nvSpPr>
            <p:spPr bwMode="auto">
              <a:xfrm>
                <a:off x="3456" y="1670"/>
                <a:ext cx="672" cy="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r>
                  <a:rPr lang="en-US" altLang="ko-KR" sz="1800" b="1"/>
                  <a:t>0  0  0</a:t>
                </a:r>
              </a:p>
              <a:p>
                <a:pPr eaLnBrk="1" latinLnBrk="1" hangingPunct="1">
                  <a:spcBef>
                    <a:spcPct val="20000"/>
                  </a:spcBef>
                </a:pPr>
                <a:r>
                  <a:rPr lang="en-US" altLang="ko-KR" sz="1800" b="1"/>
                  <a:t>0  0  1</a:t>
                </a:r>
              </a:p>
              <a:p>
                <a:pPr eaLnBrk="1" latinLnBrk="1" hangingPunct="1">
                  <a:spcBef>
                    <a:spcPct val="20000"/>
                  </a:spcBef>
                </a:pPr>
                <a:r>
                  <a:rPr lang="en-US" altLang="ko-KR" sz="1800" b="1"/>
                  <a:t>0  1  0</a:t>
                </a:r>
              </a:p>
              <a:p>
                <a:pPr eaLnBrk="1" latinLnBrk="1" hangingPunct="1">
                  <a:spcBef>
                    <a:spcPct val="20000"/>
                  </a:spcBef>
                </a:pPr>
                <a:r>
                  <a:rPr lang="en-US" altLang="ko-KR" sz="1800" b="1"/>
                  <a:t>0  1  1</a:t>
                </a:r>
              </a:p>
              <a:p>
                <a:pPr eaLnBrk="1" latinLnBrk="1" hangingPunct="1">
                  <a:spcBef>
                    <a:spcPct val="20000"/>
                  </a:spcBef>
                </a:pPr>
                <a:r>
                  <a:rPr lang="en-US" altLang="ko-KR" sz="1800" b="1"/>
                  <a:t>1  0  0 </a:t>
                </a:r>
              </a:p>
              <a:p>
                <a:pPr eaLnBrk="1" latinLnBrk="1" hangingPunct="1">
                  <a:spcBef>
                    <a:spcPct val="20000"/>
                  </a:spcBef>
                </a:pPr>
                <a:r>
                  <a:rPr lang="en-US" altLang="ko-KR" sz="1800" b="1"/>
                  <a:t>1  0  1</a:t>
                </a:r>
              </a:p>
              <a:p>
                <a:pPr eaLnBrk="1" latinLnBrk="1" hangingPunct="1">
                  <a:spcBef>
                    <a:spcPct val="20000"/>
                  </a:spcBef>
                </a:pPr>
                <a:r>
                  <a:rPr lang="en-US" altLang="ko-KR" sz="1800" b="1"/>
                  <a:t>1  1  0</a:t>
                </a:r>
              </a:p>
              <a:p>
                <a:pPr eaLnBrk="1" latinLnBrk="1" hangingPunct="1">
                  <a:spcBef>
                    <a:spcPct val="20000"/>
                  </a:spcBef>
                </a:pPr>
                <a:r>
                  <a:rPr lang="en-US" altLang="ko-KR" sz="1800" b="1"/>
                  <a:t>1  1  1</a:t>
                </a:r>
              </a:p>
            </p:txBody>
          </p:sp>
          <p:sp>
            <p:nvSpPr>
              <p:cNvPr id="25611" name="Rectangle 13">
                <a:extLst>
                  <a:ext uri="{FF2B5EF4-FFF2-40B4-BE49-F238E27FC236}">
                    <a16:creationId xmlns:a16="http://schemas.microsoft.com/office/drawing/2014/main" id="{9D1D65D3-636B-4F89-9EC1-428B9F20BAA6}"/>
                  </a:ext>
                </a:extLst>
              </p:cNvPr>
              <p:cNvSpPr>
                <a:spLocks noChangeArrowheads="1"/>
              </p:cNvSpPr>
              <p:nvPr/>
            </p:nvSpPr>
            <p:spPr bwMode="auto">
              <a:xfrm>
                <a:off x="4128" y="1344"/>
                <a:ext cx="67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endParaRPr lang="ko-KR" altLang="ko-KR" sz="2800"/>
              </a:p>
            </p:txBody>
          </p:sp>
          <p:sp>
            <p:nvSpPr>
              <p:cNvPr id="25612" name="Rectangle 12">
                <a:extLst>
                  <a:ext uri="{FF2B5EF4-FFF2-40B4-BE49-F238E27FC236}">
                    <a16:creationId xmlns:a16="http://schemas.microsoft.com/office/drawing/2014/main" id="{78F7416F-AB0E-46AC-8C59-EBB6D33CF1F0}"/>
                  </a:ext>
                </a:extLst>
              </p:cNvPr>
              <p:cNvSpPr>
                <a:spLocks noChangeArrowheads="1"/>
              </p:cNvSpPr>
              <p:nvPr/>
            </p:nvSpPr>
            <p:spPr bwMode="auto">
              <a:xfrm>
                <a:off x="3456" y="1344"/>
                <a:ext cx="67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endParaRPr lang="ko-KR" altLang="ko-KR" sz="2800"/>
              </a:p>
            </p:txBody>
          </p:sp>
          <p:sp>
            <p:nvSpPr>
              <p:cNvPr id="25613" name="Line 16">
                <a:extLst>
                  <a:ext uri="{FF2B5EF4-FFF2-40B4-BE49-F238E27FC236}">
                    <a16:creationId xmlns:a16="http://schemas.microsoft.com/office/drawing/2014/main" id="{669122F3-6FF9-4635-8494-34104BFC0287}"/>
                  </a:ext>
                </a:extLst>
              </p:cNvPr>
              <p:cNvSpPr>
                <a:spLocks noChangeShapeType="1"/>
              </p:cNvSpPr>
              <p:nvPr/>
            </p:nvSpPr>
            <p:spPr bwMode="auto">
              <a:xfrm>
                <a:off x="3456" y="1344"/>
                <a:ext cx="6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25614" name="Line 17">
                <a:extLst>
                  <a:ext uri="{FF2B5EF4-FFF2-40B4-BE49-F238E27FC236}">
                    <a16:creationId xmlns:a16="http://schemas.microsoft.com/office/drawing/2014/main" id="{BD720C7E-2067-48C3-B5AB-E7312D5D65A9}"/>
                  </a:ext>
                </a:extLst>
              </p:cNvPr>
              <p:cNvSpPr>
                <a:spLocks noChangeShapeType="1"/>
              </p:cNvSpPr>
              <p:nvPr/>
            </p:nvSpPr>
            <p:spPr bwMode="auto">
              <a:xfrm>
                <a:off x="3456" y="1670"/>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5615" name="Line 18">
                <a:extLst>
                  <a:ext uri="{FF2B5EF4-FFF2-40B4-BE49-F238E27FC236}">
                    <a16:creationId xmlns:a16="http://schemas.microsoft.com/office/drawing/2014/main" id="{AAADA51F-5CB3-40DA-AF69-F66340B563F8}"/>
                  </a:ext>
                </a:extLst>
              </p:cNvPr>
              <p:cNvSpPr>
                <a:spLocks noChangeShapeType="1"/>
              </p:cNvSpPr>
              <p:nvPr/>
            </p:nvSpPr>
            <p:spPr bwMode="auto">
              <a:xfrm>
                <a:off x="3456" y="3356"/>
                <a:ext cx="6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25616" name="Line 19">
                <a:extLst>
                  <a:ext uri="{FF2B5EF4-FFF2-40B4-BE49-F238E27FC236}">
                    <a16:creationId xmlns:a16="http://schemas.microsoft.com/office/drawing/2014/main" id="{37A60E59-0F42-4BE4-966C-B0A4B48A41F2}"/>
                  </a:ext>
                </a:extLst>
              </p:cNvPr>
              <p:cNvSpPr>
                <a:spLocks noChangeShapeType="1"/>
              </p:cNvSpPr>
              <p:nvPr/>
            </p:nvSpPr>
            <p:spPr bwMode="auto">
              <a:xfrm>
                <a:off x="3456" y="1344"/>
                <a:ext cx="0" cy="3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25617" name="Line 20">
                <a:extLst>
                  <a:ext uri="{FF2B5EF4-FFF2-40B4-BE49-F238E27FC236}">
                    <a16:creationId xmlns:a16="http://schemas.microsoft.com/office/drawing/2014/main" id="{27A9A6DF-C5D4-4D4B-B69B-26238F3C9AEB}"/>
                  </a:ext>
                </a:extLst>
              </p:cNvPr>
              <p:cNvSpPr>
                <a:spLocks noChangeShapeType="1"/>
              </p:cNvSpPr>
              <p:nvPr/>
            </p:nvSpPr>
            <p:spPr bwMode="auto">
              <a:xfrm>
                <a:off x="4128" y="1344"/>
                <a:ext cx="0" cy="20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25618" name="Line 21">
                <a:extLst>
                  <a:ext uri="{FF2B5EF4-FFF2-40B4-BE49-F238E27FC236}">
                    <a16:creationId xmlns:a16="http://schemas.microsoft.com/office/drawing/2014/main" id="{423A2641-9719-45B9-B16E-C872C76C2D1A}"/>
                  </a:ext>
                </a:extLst>
              </p:cNvPr>
              <p:cNvSpPr>
                <a:spLocks noChangeShapeType="1"/>
              </p:cNvSpPr>
              <p:nvPr/>
            </p:nvSpPr>
            <p:spPr bwMode="auto">
              <a:xfrm>
                <a:off x="4800" y="1344"/>
                <a:ext cx="0" cy="32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25619" name="Line 28">
                <a:extLst>
                  <a:ext uri="{FF2B5EF4-FFF2-40B4-BE49-F238E27FC236}">
                    <a16:creationId xmlns:a16="http://schemas.microsoft.com/office/drawing/2014/main" id="{5466726C-2072-4718-B95A-6BCDF70951DF}"/>
                  </a:ext>
                </a:extLst>
              </p:cNvPr>
              <p:cNvSpPr>
                <a:spLocks noChangeShapeType="1"/>
              </p:cNvSpPr>
              <p:nvPr/>
            </p:nvSpPr>
            <p:spPr bwMode="auto">
              <a:xfrm>
                <a:off x="4128" y="1344"/>
                <a:ext cx="6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25620" name="Line 29">
                <a:extLst>
                  <a:ext uri="{FF2B5EF4-FFF2-40B4-BE49-F238E27FC236}">
                    <a16:creationId xmlns:a16="http://schemas.microsoft.com/office/drawing/2014/main" id="{897DDDE8-D4FD-4B80-8ABE-F7A4D61F4794}"/>
                  </a:ext>
                </a:extLst>
              </p:cNvPr>
              <p:cNvSpPr>
                <a:spLocks noChangeShapeType="1"/>
              </p:cNvSpPr>
              <p:nvPr/>
            </p:nvSpPr>
            <p:spPr bwMode="auto">
              <a:xfrm>
                <a:off x="3456" y="1670"/>
                <a:ext cx="0" cy="168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25621" name="Line 31">
                <a:extLst>
                  <a:ext uri="{FF2B5EF4-FFF2-40B4-BE49-F238E27FC236}">
                    <a16:creationId xmlns:a16="http://schemas.microsoft.com/office/drawing/2014/main" id="{5A534C19-4B71-4DDB-9DFE-3C7EF305187C}"/>
                  </a:ext>
                </a:extLst>
              </p:cNvPr>
              <p:cNvSpPr>
                <a:spLocks noChangeShapeType="1"/>
              </p:cNvSpPr>
              <p:nvPr/>
            </p:nvSpPr>
            <p:spPr bwMode="auto">
              <a:xfrm>
                <a:off x="4800" y="1670"/>
                <a:ext cx="0" cy="168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25622" name="Line 33">
                <a:extLst>
                  <a:ext uri="{FF2B5EF4-FFF2-40B4-BE49-F238E27FC236}">
                    <a16:creationId xmlns:a16="http://schemas.microsoft.com/office/drawing/2014/main" id="{CBDE4E41-C516-4FEA-9FA3-502EDA766E24}"/>
                  </a:ext>
                </a:extLst>
              </p:cNvPr>
              <p:cNvSpPr>
                <a:spLocks noChangeShapeType="1"/>
              </p:cNvSpPr>
              <p:nvPr/>
            </p:nvSpPr>
            <p:spPr bwMode="auto">
              <a:xfrm>
                <a:off x="4128" y="3356"/>
                <a:ext cx="67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graphicFrame>
            <p:nvGraphicFramePr>
              <p:cNvPr id="25623" name="Object 39">
                <a:extLst>
                  <a:ext uri="{FF2B5EF4-FFF2-40B4-BE49-F238E27FC236}">
                    <a16:creationId xmlns:a16="http://schemas.microsoft.com/office/drawing/2014/main" id="{0E6967C0-BB4F-4F88-8316-508FD613C922}"/>
                  </a:ext>
                </a:extLst>
              </p:cNvPr>
              <p:cNvGraphicFramePr>
                <a:graphicFrameLocks noChangeAspect="1"/>
              </p:cNvGraphicFramePr>
              <p:nvPr/>
            </p:nvGraphicFramePr>
            <p:xfrm>
              <a:off x="3504" y="1440"/>
              <a:ext cx="144" cy="192"/>
            </p:xfrm>
            <a:graphic>
              <a:graphicData uri="http://schemas.openxmlformats.org/presentationml/2006/ole">
                <mc:AlternateContent xmlns:mc="http://schemas.openxmlformats.org/markup-compatibility/2006">
                  <mc:Choice xmlns:v="urn:schemas-microsoft-com:vml" Requires="v">
                    <p:oleObj name="MathType Equation" r:id="rId3" imgW="152268" imgH="203024" progId="Equation">
                      <p:embed/>
                    </p:oleObj>
                  </mc:Choice>
                  <mc:Fallback>
                    <p:oleObj name="MathType Equation" r:id="rId3" imgW="152268" imgH="203024" progId="Equation">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1440"/>
                            <a:ext cx="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24" name="Object 40">
                <a:extLst>
                  <a:ext uri="{FF2B5EF4-FFF2-40B4-BE49-F238E27FC236}">
                    <a16:creationId xmlns:a16="http://schemas.microsoft.com/office/drawing/2014/main" id="{30DD1F7C-2679-460C-87EE-4E9249E423D8}"/>
                  </a:ext>
                </a:extLst>
              </p:cNvPr>
              <p:cNvGraphicFramePr>
                <a:graphicFrameLocks noChangeAspect="1"/>
              </p:cNvGraphicFramePr>
              <p:nvPr/>
            </p:nvGraphicFramePr>
            <p:xfrm>
              <a:off x="3648" y="1440"/>
              <a:ext cx="192" cy="171"/>
            </p:xfrm>
            <a:graphic>
              <a:graphicData uri="http://schemas.openxmlformats.org/presentationml/2006/ole">
                <mc:AlternateContent xmlns:mc="http://schemas.openxmlformats.org/markup-compatibility/2006">
                  <mc:Choice xmlns:v="urn:schemas-microsoft-com:vml" Requires="v">
                    <p:oleObj name="MathType Equation" r:id="rId5" imgW="152268" imgH="203024" progId="Equation">
                      <p:embed/>
                    </p:oleObj>
                  </mc:Choice>
                  <mc:Fallback>
                    <p:oleObj name="MathType Equation" r:id="rId5" imgW="152268" imgH="203024" progId="Equation">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 y="1440"/>
                            <a:ext cx="192"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25" name="Object 41">
                <a:extLst>
                  <a:ext uri="{FF2B5EF4-FFF2-40B4-BE49-F238E27FC236}">
                    <a16:creationId xmlns:a16="http://schemas.microsoft.com/office/drawing/2014/main" id="{0F95F7E3-90FC-4DE3-B552-C32E2F8F3C95}"/>
                  </a:ext>
                </a:extLst>
              </p:cNvPr>
              <p:cNvGraphicFramePr>
                <a:graphicFrameLocks noChangeAspect="1"/>
              </p:cNvGraphicFramePr>
              <p:nvPr/>
            </p:nvGraphicFramePr>
            <p:xfrm>
              <a:off x="3840" y="1440"/>
              <a:ext cx="143" cy="192"/>
            </p:xfrm>
            <a:graphic>
              <a:graphicData uri="http://schemas.openxmlformats.org/presentationml/2006/ole">
                <mc:AlternateContent xmlns:mc="http://schemas.openxmlformats.org/markup-compatibility/2006">
                  <mc:Choice xmlns:v="urn:schemas-microsoft-com:vml" Requires="v">
                    <p:oleObj name="MathType Equation" r:id="rId7" imgW="139639" imgH="203112" progId="Equation">
                      <p:embed/>
                    </p:oleObj>
                  </mc:Choice>
                  <mc:Fallback>
                    <p:oleObj name="MathType Equation" r:id="rId7" imgW="139639" imgH="203112" progId="Equation">
                      <p:embed/>
                      <p:pic>
                        <p:nvPicPr>
                          <p:cNvPr id="0"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0" y="1440"/>
                            <a:ext cx="14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26" name="Object 42">
                <a:extLst>
                  <a:ext uri="{FF2B5EF4-FFF2-40B4-BE49-F238E27FC236}">
                    <a16:creationId xmlns:a16="http://schemas.microsoft.com/office/drawing/2014/main" id="{E0FF3BF9-0CEE-487E-94C3-BAD934D6B8CC}"/>
                  </a:ext>
                </a:extLst>
              </p:cNvPr>
              <p:cNvGraphicFramePr>
                <a:graphicFrameLocks noChangeAspect="1"/>
              </p:cNvGraphicFramePr>
              <p:nvPr/>
            </p:nvGraphicFramePr>
            <p:xfrm>
              <a:off x="4224" y="1440"/>
              <a:ext cx="240" cy="213"/>
            </p:xfrm>
            <a:graphic>
              <a:graphicData uri="http://schemas.openxmlformats.org/presentationml/2006/ole">
                <mc:AlternateContent xmlns:mc="http://schemas.openxmlformats.org/markup-compatibility/2006">
                  <mc:Choice xmlns:v="urn:schemas-microsoft-com:vml" Requires="v">
                    <p:oleObj name="MathType Equation" r:id="rId9" imgW="228501" imgH="203112" progId="Equation">
                      <p:embed/>
                    </p:oleObj>
                  </mc:Choice>
                  <mc:Fallback>
                    <p:oleObj name="MathType Equation" r:id="rId9" imgW="228501" imgH="203112" progId="Equation">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4" y="1440"/>
                            <a:ext cx="24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27" name="Object 43">
                <a:extLst>
                  <a:ext uri="{FF2B5EF4-FFF2-40B4-BE49-F238E27FC236}">
                    <a16:creationId xmlns:a16="http://schemas.microsoft.com/office/drawing/2014/main" id="{7430E646-52E7-4470-AC1F-3ECA78062DFA}"/>
                  </a:ext>
                </a:extLst>
              </p:cNvPr>
              <p:cNvGraphicFramePr>
                <a:graphicFrameLocks noChangeAspect="1"/>
              </p:cNvGraphicFramePr>
              <p:nvPr/>
            </p:nvGraphicFramePr>
            <p:xfrm>
              <a:off x="4560" y="1440"/>
              <a:ext cx="176" cy="208"/>
            </p:xfrm>
            <a:graphic>
              <a:graphicData uri="http://schemas.openxmlformats.org/presentationml/2006/ole">
                <mc:AlternateContent xmlns:mc="http://schemas.openxmlformats.org/markup-compatibility/2006">
                  <mc:Choice xmlns:v="urn:schemas-microsoft-com:vml" Requires="v">
                    <p:oleObj name="MathType Equation" r:id="rId11" imgW="139639" imgH="203112" progId="Equation">
                      <p:embed/>
                    </p:oleObj>
                  </mc:Choice>
                  <mc:Fallback>
                    <p:oleObj name="MathType Equation" r:id="rId11" imgW="139639" imgH="203112" progId="Equation">
                      <p:embed/>
                      <p:pic>
                        <p:nvPicPr>
                          <p:cNvPr id="0" name="Object 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60" y="1440"/>
                            <a:ext cx="176"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5608" name="Text Box 61">
              <a:extLst>
                <a:ext uri="{FF2B5EF4-FFF2-40B4-BE49-F238E27FC236}">
                  <a16:creationId xmlns:a16="http://schemas.microsoft.com/office/drawing/2014/main" id="{8239E754-F1F0-4C46-897B-4AB437275210}"/>
                </a:ext>
              </a:extLst>
            </p:cNvPr>
            <p:cNvSpPr txBox="1">
              <a:spLocks noChangeArrowheads="1"/>
            </p:cNvSpPr>
            <p:nvPr/>
          </p:nvSpPr>
          <p:spPr bwMode="auto">
            <a:xfrm>
              <a:off x="3515" y="3244"/>
              <a:ext cx="1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1800" b="1"/>
                <a:t>(b) Truth table</a:t>
              </a:r>
            </a:p>
          </p:txBody>
        </p:sp>
      </p:grpSp>
      <p:sp>
        <p:nvSpPr>
          <p:cNvPr id="28" name="AutoShape 26">
            <a:extLst>
              <a:ext uri="{FF2B5EF4-FFF2-40B4-BE49-F238E27FC236}">
                <a16:creationId xmlns:a16="http://schemas.microsoft.com/office/drawing/2014/main" id="{BFEE04C6-A5B8-6F01-0906-B0863E395247}"/>
              </a:ext>
            </a:extLst>
          </p:cNvPr>
          <p:cNvSpPr>
            <a:spLocks noChangeArrowheads="1"/>
          </p:cNvSpPr>
          <p:nvPr/>
        </p:nvSpPr>
        <p:spPr bwMode="auto">
          <a:xfrm>
            <a:off x="179512" y="2853184"/>
            <a:ext cx="1655763" cy="431800"/>
          </a:xfrm>
          <a:prstGeom prst="wedgeRoundRectCallout">
            <a:avLst>
              <a:gd name="adj1" fmla="val 32072"/>
              <a:gd name="adj2" fmla="val 77780"/>
              <a:gd name="adj3" fmla="val 16667"/>
            </a:avLst>
          </a:prstGeom>
          <a:solidFill>
            <a:srgbClr val="FF00FF">
              <a:alpha val="43137"/>
            </a:srgbClr>
          </a:solidFill>
          <a:ln w="9525">
            <a:solidFill>
              <a:schemeClr val="tx1"/>
            </a:solidFill>
            <a:miter lim="800000"/>
            <a:headEnd/>
            <a:tailEnd/>
          </a:ln>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algn="ctr" eaLnBrk="1" latinLnBrk="1" hangingPunct="1"/>
            <a:r>
              <a:rPr lang="en-US" altLang="ko-KR" dirty="0"/>
              <a:t>Input carry</a:t>
            </a:r>
          </a:p>
        </p:txBody>
      </p:sp>
      <p:sp>
        <p:nvSpPr>
          <p:cNvPr id="29" name="AutoShape 26">
            <a:extLst>
              <a:ext uri="{FF2B5EF4-FFF2-40B4-BE49-F238E27FC236}">
                <a16:creationId xmlns:a16="http://schemas.microsoft.com/office/drawing/2014/main" id="{E9D4BBAA-E956-4BD4-4E69-67B7E69127DA}"/>
              </a:ext>
            </a:extLst>
          </p:cNvPr>
          <p:cNvSpPr>
            <a:spLocks noChangeArrowheads="1"/>
          </p:cNvSpPr>
          <p:nvPr/>
        </p:nvSpPr>
        <p:spPr bwMode="auto">
          <a:xfrm>
            <a:off x="3995936" y="2132856"/>
            <a:ext cx="1655763" cy="431800"/>
          </a:xfrm>
          <a:prstGeom prst="wedgeRoundRectCallout">
            <a:avLst>
              <a:gd name="adj1" fmla="val -57018"/>
              <a:gd name="adj2" fmla="val 91764"/>
              <a:gd name="adj3" fmla="val 16667"/>
            </a:avLst>
          </a:prstGeom>
          <a:solidFill>
            <a:srgbClr val="FF00FF">
              <a:alpha val="43137"/>
            </a:srgbClr>
          </a:solidFill>
          <a:ln w="9525">
            <a:solidFill>
              <a:schemeClr val="tx1"/>
            </a:solidFill>
            <a:miter lim="800000"/>
            <a:headEnd/>
            <a:tailEnd/>
          </a:ln>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algn="ctr" eaLnBrk="1" latinLnBrk="1" hangingPunct="1"/>
            <a:r>
              <a:rPr lang="en-US" altLang="ko-KR" dirty="0"/>
              <a:t>Output carry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슬라이드 번호 개체 틀 3">
            <a:extLst>
              <a:ext uri="{FF2B5EF4-FFF2-40B4-BE49-F238E27FC236}">
                <a16:creationId xmlns:a16="http://schemas.microsoft.com/office/drawing/2014/main" id="{B71B56D2-491E-4F08-BC47-98C8C4E5C7A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D3049748-04A2-49BB-A32D-24F19305FF11}" type="slidenum">
              <a:rPr kumimoji="0" lang="en-US" altLang="ko-KR">
                <a:solidFill>
                  <a:srgbClr val="009900"/>
                </a:solidFill>
                <a:latin typeface="Arial" panose="020B0604020202020204" pitchFamily="34" charset="0"/>
              </a:rPr>
              <a:pPr/>
              <a:t>19</a:t>
            </a:fld>
            <a:endParaRPr kumimoji="0" lang="en-US" altLang="ko-KR">
              <a:solidFill>
                <a:srgbClr val="009900"/>
              </a:solidFill>
              <a:latin typeface="Arial" panose="020B0604020202020204" pitchFamily="34" charset="0"/>
            </a:endParaRPr>
          </a:p>
        </p:txBody>
      </p:sp>
      <p:sp>
        <p:nvSpPr>
          <p:cNvPr id="26627" name="Text Box 5">
            <a:extLst>
              <a:ext uri="{FF2B5EF4-FFF2-40B4-BE49-F238E27FC236}">
                <a16:creationId xmlns:a16="http://schemas.microsoft.com/office/drawing/2014/main" id="{81109675-30BC-495A-9C0B-04BD9447C1E5}"/>
              </a:ext>
            </a:extLst>
          </p:cNvPr>
          <p:cNvSpPr txBox="1">
            <a:spLocks noChangeArrowheads="1"/>
          </p:cNvSpPr>
          <p:nvPr/>
        </p:nvSpPr>
        <p:spPr bwMode="auto">
          <a:xfrm>
            <a:off x="250825" y="1196975"/>
            <a:ext cx="5715000"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2000" b="1">
                <a:solidFill>
                  <a:schemeClr val="tx2"/>
                </a:solidFill>
              </a:rPr>
              <a:t>Figure 13-13:  Timing Diagram for Serial Adder</a:t>
            </a:r>
          </a:p>
        </p:txBody>
      </p:sp>
      <p:sp>
        <p:nvSpPr>
          <p:cNvPr id="26628" name="Rectangle 20">
            <a:extLst>
              <a:ext uri="{FF2B5EF4-FFF2-40B4-BE49-F238E27FC236}">
                <a16:creationId xmlns:a16="http://schemas.microsoft.com/office/drawing/2014/main" id="{023523F5-05D6-436E-88A6-F5CA38E4E004}"/>
              </a:ext>
            </a:extLst>
          </p:cNvPr>
          <p:cNvSpPr>
            <a:spLocks noGrp="1" noChangeArrowheads="1"/>
          </p:cNvSpPr>
          <p:nvPr>
            <p:ph type="title"/>
          </p:nvPr>
        </p:nvSpPr>
        <p:spPr bwMode="auto">
          <a:xfrm>
            <a:off x="1027113" y="304800"/>
            <a:ext cx="6858000" cy="531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13.3  State Table and Graphs</a:t>
            </a:r>
          </a:p>
        </p:txBody>
      </p:sp>
      <p:pic>
        <p:nvPicPr>
          <p:cNvPr id="26629" name="Picture 21" descr="roth+f13-13">
            <a:extLst>
              <a:ext uri="{FF2B5EF4-FFF2-40B4-BE49-F238E27FC236}">
                <a16:creationId xmlns:a16="http://schemas.microsoft.com/office/drawing/2014/main" id="{D63B1FEA-978E-4503-A796-6274BE5A7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916113"/>
            <a:ext cx="5976938"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타원 1">
            <a:extLst>
              <a:ext uri="{FF2B5EF4-FFF2-40B4-BE49-F238E27FC236}">
                <a16:creationId xmlns:a16="http://schemas.microsoft.com/office/drawing/2014/main" id="{96A455EC-0224-4209-9FEC-5EDA90B7EDD5}"/>
              </a:ext>
            </a:extLst>
          </p:cNvPr>
          <p:cNvSpPr>
            <a:spLocks noChangeArrowheads="1"/>
          </p:cNvSpPr>
          <p:nvPr/>
        </p:nvSpPr>
        <p:spPr bwMode="auto">
          <a:xfrm>
            <a:off x="3086100" y="3860800"/>
            <a:ext cx="261938" cy="536575"/>
          </a:xfrm>
          <a:prstGeom prst="ellipse">
            <a:avLst/>
          </a:prstGeom>
          <a:noFill/>
          <a:ln w="25400" algn="ctr">
            <a:solidFill>
              <a:srgbClr val="3333FF"/>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endParaRPr lang="ko-KR" altLang="en-US"/>
          </a:p>
        </p:txBody>
      </p:sp>
      <p:sp>
        <p:nvSpPr>
          <p:cNvPr id="26631" name="타원 6">
            <a:extLst>
              <a:ext uri="{FF2B5EF4-FFF2-40B4-BE49-F238E27FC236}">
                <a16:creationId xmlns:a16="http://schemas.microsoft.com/office/drawing/2014/main" id="{6213269C-9085-4482-AC7B-08766E329043}"/>
              </a:ext>
            </a:extLst>
          </p:cNvPr>
          <p:cNvSpPr>
            <a:spLocks noChangeArrowheads="1"/>
          </p:cNvSpPr>
          <p:nvPr/>
        </p:nvSpPr>
        <p:spPr bwMode="auto">
          <a:xfrm>
            <a:off x="5246688" y="3860800"/>
            <a:ext cx="261937" cy="536575"/>
          </a:xfrm>
          <a:prstGeom prst="ellipse">
            <a:avLst/>
          </a:prstGeom>
          <a:noFill/>
          <a:ln w="25400" algn="ctr">
            <a:solidFill>
              <a:srgbClr val="3333FF"/>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endParaRPr lang="ko-KR" altLang="en-US"/>
          </a:p>
        </p:txBody>
      </p:sp>
      <p:sp>
        <p:nvSpPr>
          <p:cNvPr id="26632" name="타원 7">
            <a:extLst>
              <a:ext uri="{FF2B5EF4-FFF2-40B4-BE49-F238E27FC236}">
                <a16:creationId xmlns:a16="http://schemas.microsoft.com/office/drawing/2014/main" id="{00CB772F-0E2D-43A3-9960-0152F2D626CB}"/>
              </a:ext>
            </a:extLst>
          </p:cNvPr>
          <p:cNvSpPr>
            <a:spLocks noChangeArrowheads="1"/>
          </p:cNvSpPr>
          <p:nvPr/>
        </p:nvSpPr>
        <p:spPr bwMode="auto">
          <a:xfrm>
            <a:off x="7189788" y="3756025"/>
            <a:ext cx="261937" cy="536575"/>
          </a:xfrm>
          <a:prstGeom prst="ellipse">
            <a:avLst/>
          </a:prstGeom>
          <a:noFill/>
          <a:ln w="25400" algn="ctr">
            <a:solidFill>
              <a:srgbClr val="3333FF"/>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endParaRPr lang="ko-KR" altLang="en-US"/>
          </a:p>
        </p:txBody>
      </p:sp>
      <p:sp>
        <p:nvSpPr>
          <p:cNvPr id="26633" name="타원 8">
            <a:extLst>
              <a:ext uri="{FF2B5EF4-FFF2-40B4-BE49-F238E27FC236}">
                <a16:creationId xmlns:a16="http://schemas.microsoft.com/office/drawing/2014/main" id="{7E3390BC-A5D4-4DCB-A1AD-B8CE12B563B5}"/>
              </a:ext>
            </a:extLst>
          </p:cNvPr>
          <p:cNvSpPr>
            <a:spLocks noChangeArrowheads="1"/>
          </p:cNvSpPr>
          <p:nvPr/>
        </p:nvSpPr>
        <p:spPr bwMode="auto">
          <a:xfrm>
            <a:off x="2339975" y="4522788"/>
            <a:ext cx="261938" cy="536575"/>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endParaRPr lang="ko-KR" altLang="en-US"/>
          </a:p>
        </p:txBody>
      </p:sp>
      <p:sp>
        <p:nvSpPr>
          <p:cNvPr id="26634" name="타원 9">
            <a:extLst>
              <a:ext uri="{FF2B5EF4-FFF2-40B4-BE49-F238E27FC236}">
                <a16:creationId xmlns:a16="http://schemas.microsoft.com/office/drawing/2014/main" id="{01C9E91F-C761-49EE-8B0C-D51A16A97CA7}"/>
              </a:ext>
            </a:extLst>
          </p:cNvPr>
          <p:cNvSpPr>
            <a:spLocks noChangeArrowheads="1"/>
          </p:cNvSpPr>
          <p:nvPr/>
        </p:nvSpPr>
        <p:spPr bwMode="auto">
          <a:xfrm>
            <a:off x="4525963" y="4535488"/>
            <a:ext cx="261937" cy="536575"/>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endParaRPr lang="ko-KR" altLang="en-US"/>
          </a:p>
        </p:txBody>
      </p:sp>
      <p:sp>
        <p:nvSpPr>
          <p:cNvPr id="26635" name="타원 10">
            <a:extLst>
              <a:ext uri="{FF2B5EF4-FFF2-40B4-BE49-F238E27FC236}">
                <a16:creationId xmlns:a16="http://schemas.microsoft.com/office/drawing/2014/main" id="{897A986E-3024-4A5F-9D85-2264B9FB4EE3}"/>
              </a:ext>
            </a:extLst>
          </p:cNvPr>
          <p:cNvSpPr>
            <a:spLocks noChangeArrowheads="1"/>
          </p:cNvSpPr>
          <p:nvPr/>
        </p:nvSpPr>
        <p:spPr bwMode="auto">
          <a:xfrm>
            <a:off x="7189788" y="4508500"/>
            <a:ext cx="261937" cy="538163"/>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endParaRPr lang="ko-KR" altLang="en-US"/>
          </a:p>
        </p:txBody>
      </p:sp>
      <p:sp>
        <p:nvSpPr>
          <p:cNvPr id="26636" name="TextBox 2">
            <a:extLst>
              <a:ext uri="{FF2B5EF4-FFF2-40B4-BE49-F238E27FC236}">
                <a16:creationId xmlns:a16="http://schemas.microsoft.com/office/drawing/2014/main" id="{49451F2A-2387-4DBB-837D-81BB40CA903B}"/>
              </a:ext>
            </a:extLst>
          </p:cNvPr>
          <p:cNvSpPr txBox="1">
            <a:spLocks noChangeArrowheads="1"/>
          </p:cNvSpPr>
          <p:nvPr/>
        </p:nvSpPr>
        <p:spPr bwMode="auto">
          <a:xfrm>
            <a:off x="7596188" y="3860800"/>
            <a:ext cx="12969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r>
              <a:rPr lang="en-US" altLang="ko-KR" b="1"/>
              <a:t>FF delay</a:t>
            </a:r>
            <a:endParaRPr lang="ko-KR" altLang="en-US" b="1"/>
          </a:p>
        </p:txBody>
      </p:sp>
      <p:sp>
        <p:nvSpPr>
          <p:cNvPr id="26637" name="TextBox 12">
            <a:extLst>
              <a:ext uri="{FF2B5EF4-FFF2-40B4-BE49-F238E27FC236}">
                <a16:creationId xmlns:a16="http://schemas.microsoft.com/office/drawing/2014/main" id="{2C8463C0-D0D1-4989-A9FD-41A5607E0DDF}"/>
              </a:ext>
            </a:extLst>
          </p:cNvPr>
          <p:cNvSpPr txBox="1">
            <a:spLocks noChangeArrowheads="1"/>
          </p:cNvSpPr>
          <p:nvPr/>
        </p:nvSpPr>
        <p:spPr bwMode="auto">
          <a:xfrm>
            <a:off x="7596188" y="4602163"/>
            <a:ext cx="1296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r>
              <a:rPr lang="en-US" altLang="ko-KR" b="1"/>
              <a:t>FA delay</a:t>
            </a:r>
            <a:endParaRPr lang="ko-KR" alt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슬라이드 번호 개체 틀 3">
            <a:extLst>
              <a:ext uri="{FF2B5EF4-FFF2-40B4-BE49-F238E27FC236}">
                <a16:creationId xmlns:a16="http://schemas.microsoft.com/office/drawing/2014/main" id="{824AC52D-2BB7-4D0B-B5D6-23F4AE2CD1D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61C73F66-817B-46B4-A13A-18B0393B3B61}" type="slidenum">
              <a:rPr kumimoji="0" lang="en-US" altLang="ko-KR">
                <a:solidFill>
                  <a:srgbClr val="009900"/>
                </a:solidFill>
                <a:latin typeface="Arial" panose="020B0604020202020204" pitchFamily="34" charset="0"/>
              </a:rPr>
              <a:pPr/>
              <a:t>2</a:t>
            </a:fld>
            <a:endParaRPr kumimoji="0" lang="en-US" altLang="ko-KR">
              <a:solidFill>
                <a:srgbClr val="009900"/>
              </a:solidFill>
              <a:latin typeface="Arial" panose="020B0604020202020204" pitchFamily="34" charset="0"/>
            </a:endParaRPr>
          </a:p>
        </p:txBody>
      </p:sp>
      <p:sp>
        <p:nvSpPr>
          <p:cNvPr id="9219" name="Rectangle 2">
            <a:extLst>
              <a:ext uri="{FF2B5EF4-FFF2-40B4-BE49-F238E27FC236}">
                <a16:creationId xmlns:a16="http://schemas.microsoft.com/office/drawing/2014/main" id="{3BE501D5-4012-4F45-94FE-EE230286D081}"/>
              </a:ext>
            </a:extLst>
          </p:cNvPr>
          <p:cNvSpPr>
            <a:spLocks noGrp="1" noChangeArrowheads="1"/>
          </p:cNvSpPr>
          <p:nvPr>
            <p:ph type="title"/>
          </p:nvPr>
        </p:nvSpPr>
        <p:spPr bwMode="auto">
          <a:xfrm>
            <a:off x="457200" y="260350"/>
            <a:ext cx="8229600" cy="5762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Objectives</a:t>
            </a:r>
          </a:p>
        </p:txBody>
      </p:sp>
      <p:sp>
        <p:nvSpPr>
          <p:cNvPr id="9220" name="Rectangle 29">
            <a:extLst>
              <a:ext uri="{FF2B5EF4-FFF2-40B4-BE49-F238E27FC236}">
                <a16:creationId xmlns:a16="http://schemas.microsoft.com/office/drawing/2014/main" id="{E2FB45AB-C224-445E-A5B5-BDFB7E4811E1}"/>
              </a:ext>
            </a:extLst>
          </p:cNvPr>
          <p:cNvSpPr>
            <a:spLocks noChangeArrowheads="1"/>
          </p:cNvSpPr>
          <p:nvPr/>
        </p:nvSpPr>
        <p:spPr bwMode="auto">
          <a:xfrm>
            <a:off x="304800" y="1268413"/>
            <a:ext cx="8686800" cy="4724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lang="en-US" altLang="ko-KR" sz="1800" b="1" dirty="0"/>
              <a:t>Topics introduced in this chapter:</a:t>
            </a:r>
          </a:p>
          <a:p>
            <a:pPr eaLnBrk="1" latinLnBrk="1" hangingPunct="1">
              <a:spcBef>
                <a:spcPct val="50000"/>
              </a:spcBef>
            </a:pPr>
            <a:r>
              <a:rPr kumimoji="0" lang="en-US" altLang="ko-KR" sz="1800" dirty="0">
                <a:latin typeface="Arial" panose="020B0604020202020204" pitchFamily="34" charset="0"/>
                <a:cs typeface="Arial" panose="020B0604020202020204" pitchFamily="34" charset="0"/>
              </a:rPr>
              <a:t>1   Analyze a sequential circuit by signal tracing</a:t>
            </a:r>
          </a:p>
          <a:p>
            <a:pPr eaLnBrk="1" hangingPunct="1"/>
            <a:r>
              <a:rPr kumimoji="0" lang="en-US" altLang="ko-KR" sz="1800" dirty="0">
                <a:latin typeface="Arial" panose="020B0604020202020204" pitchFamily="34" charset="0"/>
                <a:cs typeface="Arial" panose="020B0604020202020204" pitchFamily="34" charset="0"/>
              </a:rPr>
              <a:t>2   Given a sequential circuit, write the next-state  equations  for the flip-flops and </a:t>
            </a:r>
          </a:p>
          <a:p>
            <a:pPr eaLnBrk="1" hangingPunct="1"/>
            <a:r>
              <a:rPr kumimoji="0" lang="en-US" altLang="ko-KR" sz="1800" dirty="0">
                <a:latin typeface="Arial" panose="020B0604020202020204" pitchFamily="34" charset="0"/>
                <a:cs typeface="Arial" panose="020B0604020202020204" pitchFamily="34" charset="0"/>
              </a:rPr>
              <a:t>     derive the state  graph or state table. Using the state graph, determine the</a:t>
            </a:r>
          </a:p>
          <a:p>
            <a:pPr eaLnBrk="1" hangingPunct="1"/>
            <a:r>
              <a:rPr kumimoji="0" lang="en-US" altLang="ko-KR" sz="1800" dirty="0">
                <a:latin typeface="Arial" panose="020B0604020202020204" pitchFamily="34" charset="0"/>
                <a:cs typeface="Arial" panose="020B0604020202020204" pitchFamily="34" charset="0"/>
              </a:rPr>
              <a:t>     state sequence and  output sequence for a given input sequence</a:t>
            </a:r>
          </a:p>
          <a:p>
            <a:pPr eaLnBrk="1" hangingPunct="1"/>
            <a:r>
              <a:rPr kumimoji="0" lang="en-US" altLang="ko-KR" sz="1800" dirty="0">
                <a:latin typeface="Arial" panose="020B0604020202020204" pitchFamily="34" charset="0"/>
                <a:cs typeface="Arial" panose="020B0604020202020204" pitchFamily="34" charset="0"/>
              </a:rPr>
              <a:t>3   </a:t>
            </a:r>
            <a:r>
              <a:rPr kumimoji="0" lang="en-US" altLang="ko-KR" sz="1800" dirty="0">
                <a:latin typeface="Arial" panose="020B0604020202020204" pitchFamily="34" charset="0"/>
              </a:rPr>
              <a:t>Explain the difference between a </a:t>
            </a:r>
            <a:r>
              <a:rPr kumimoji="0" lang="en-US" altLang="ko-KR" sz="1800" dirty="0">
                <a:highlight>
                  <a:srgbClr val="FFFF00"/>
                </a:highlight>
                <a:latin typeface="Arial" panose="020B0604020202020204" pitchFamily="34" charset="0"/>
              </a:rPr>
              <a:t>Mealy machine</a:t>
            </a:r>
            <a:r>
              <a:rPr kumimoji="0" lang="en-US" altLang="ko-KR" sz="1800" dirty="0">
                <a:latin typeface="Arial" panose="020B0604020202020204" pitchFamily="34" charset="0"/>
              </a:rPr>
              <a:t> and  a </a:t>
            </a:r>
            <a:r>
              <a:rPr kumimoji="0" lang="en-US" altLang="ko-KR" sz="1800" dirty="0">
                <a:highlight>
                  <a:srgbClr val="FFFF00"/>
                </a:highlight>
                <a:latin typeface="Arial" panose="020B0604020202020204" pitchFamily="34" charset="0"/>
              </a:rPr>
              <a:t>Moore machine</a:t>
            </a:r>
          </a:p>
          <a:p>
            <a:pPr eaLnBrk="1" hangingPunct="1"/>
            <a:r>
              <a:rPr kumimoji="0" lang="en-US" altLang="ko-KR" sz="1800" dirty="0">
                <a:latin typeface="Arial" panose="020B0604020202020204" pitchFamily="34" charset="0"/>
                <a:cs typeface="Arial" panose="020B0604020202020204" pitchFamily="34" charset="0"/>
              </a:rPr>
              <a:t>4   Given a state table, construct the corresponding state  graph, and conversely</a:t>
            </a:r>
          </a:p>
          <a:p>
            <a:pPr eaLnBrk="1" hangingPunct="1"/>
            <a:r>
              <a:rPr kumimoji="0" lang="en-US" altLang="ko-KR" sz="1800" dirty="0">
                <a:latin typeface="Arial" panose="020B0604020202020204" pitchFamily="34" charset="0"/>
                <a:cs typeface="Arial" panose="020B0604020202020204" pitchFamily="34" charset="0"/>
              </a:rPr>
              <a:t>5   Given a sequential circuit or a state table and an input sequence, draw </a:t>
            </a:r>
          </a:p>
          <a:p>
            <a:pPr eaLnBrk="1" hangingPunct="1"/>
            <a:r>
              <a:rPr kumimoji="0" lang="en-US" altLang="ko-KR" sz="1800" dirty="0">
                <a:latin typeface="Arial" panose="020B0604020202020204" pitchFamily="34" charset="0"/>
                <a:cs typeface="Arial" panose="020B0604020202020204" pitchFamily="34" charset="0"/>
              </a:rPr>
              <a:t>     a timing chart for the circuit. Determine the output sequence from the timing </a:t>
            </a:r>
          </a:p>
          <a:p>
            <a:pPr eaLnBrk="1" hangingPunct="1"/>
            <a:r>
              <a:rPr kumimoji="0" lang="en-US" altLang="ko-KR" sz="1800" dirty="0">
                <a:latin typeface="Arial" panose="020B0604020202020204" pitchFamily="34" charset="0"/>
                <a:cs typeface="Arial" panose="020B0604020202020204" pitchFamily="34" charset="0"/>
              </a:rPr>
              <a:t>     chart, neglecting any false outputs</a:t>
            </a:r>
          </a:p>
          <a:p>
            <a:pPr eaLnBrk="1" hangingPunct="1"/>
            <a:r>
              <a:rPr kumimoji="0" lang="en-US" altLang="ko-KR" sz="1800" dirty="0">
                <a:latin typeface="Arial" panose="020B0604020202020204" pitchFamily="34" charset="0"/>
                <a:cs typeface="Arial" panose="020B0604020202020204" pitchFamily="34" charset="0"/>
              </a:rPr>
              <a:t>6   Draw a general model for a clocked Mealy or Moore sequential circuit. </a:t>
            </a:r>
          </a:p>
          <a:p>
            <a:pPr eaLnBrk="1" hangingPunct="1"/>
            <a:r>
              <a:rPr kumimoji="0" lang="en-US" altLang="ko-KR" sz="1800" dirty="0">
                <a:latin typeface="Arial" panose="020B0604020202020204" pitchFamily="34" charset="0"/>
                <a:cs typeface="Arial" panose="020B0604020202020204" pitchFamily="34" charset="0"/>
              </a:rPr>
              <a:t>     Explain the operation of the circuit in terms of these models</a:t>
            </a:r>
          </a:p>
          <a:p>
            <a:pPr eaLnBrk="1" hangingPunct="1"/>
            <a:r>
              <a:rPr kumimoji="0" lang="en-US" altLang="ko-KR" sz="1800" dirty="0">
                <a:latin typeface="Arial" panose="020B0604020202020204" pitchFamily="34" charset="0"/>
                <a:cs typeface="Arial" panose="020B0604020202020204" pitchFamily="34" charset="0"/>
              </a:rPr>
              <a:t>     Explain why a clock is needed to ensure proper operation of the circuit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번호 개체 틀 3">
            <a:extLst>
              <a:ext uri="{FF2B5EF4-FFF2-40B4-BE49-F238E27FC236}">
                <a16:creationId xmlns:a16="http://schemas.microsoft.com/office/drawing/2014/main" id="{C97A351A-4D20-47F8-8DD7-D7C7A26859C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7E7F63A2-75CC-4A91-9547-976BBEA6EFB0}" type="slidenum">
              <a:rPr kumimoji="0" lang="en-US" altLang="ko-KR">
                <a:solidFill>
                  <a:srgbClr val="009900"/>
                </a:solidFill>
                <a:latin typeface="Arial" panose="020B0604020202020204" pitchFamily="34" charset="0"/>
              </a:rPr>
              <a:pPr/>
              <a:t>20</a:t>
            </a:fld>
            <a:endParaRPr kumimoji="0" lang="en-US" altLang="ko-KR">
              <a:solidFill>
                <a:srgbClr val="009900"/>
              </a:solidFill>
              <a:latin typeface="Arial" panose="020B0604020202020204" pitchFamily="34" charset="0"/>
            </a:endParaRPr>
          </a:p>
        </p:txBody>
      </p:sp>
      <p:sp>
        <p:nvSpPr>
          <p:cNvPr id="27651" name="Text Box 4">
            <a:extLst>
              <a:ext uri="{FF2B5EF4-FFF2-40B4-BE49-F238E27FC236}">
                <a16:creationId xmlns:a16="http://schemas.microsoft.com/office/drawing/2014/main" id="{9D9383F7-687F-42F9-9366-C03A5CF96A43}"/>
              </a:ext>
            </a:extLst>
          </p:cNvPr>
          <p:cNvSpPr txBox="1">
            <a:spLocks noChangeArrowheads="1"/>
          </p:cNvSpPr>
          <p:nvPr/>
        </p:nvSpPr>
        <p:spPr bwMode="auto">
          <a:xfrm>
            <a:off x="250825" y="1268413"/>
            <a:ext cx="5473700"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2000" b="1">
                <a:solidFill>
                  <a:schemeClr val="tx2"/>
                </a:solidFill>
              </a:rPr>
              <a:t>Figure 13-14:  State Graph for Serial Adder</a:t>
            </a:r>
          </a:p>
        </p:txBody>
      </p:sp>
      <p:sp>
        <p:nvSpPr>
          <p:cNvPr id="27652" name="Rectangle 7">
            <a:extLst>
              <a:ext uri="{FF2B5EF4-FFF2-40B4-BE49-F238E27FC236}">
                <a16:creationId xmlns:a16="http://schemas.microsoft.com/office/drawing/2014/main" id="{BC7A70B7-C8CD-43FF-8D47-E206CD49E411}"/>
              </a:ext>
            </a:extLst>
          </p:cNvPr>
          <p:cNvSpPr>
            <a:spLocks noGrp="1" noChangeArrowheads="1"/>
          </p:cNvSpPr>
          <p:nvPr>
            <p:ph type="title"/>
          </p:nvPr>
        </p:nvSpPr>
        <p:spPr bwMode="auto">
          <a:xfrm>
            <a:off x="1027113" y="304800"/>
            <a:ext cx="6858000" cy="531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13.3  State Table and Graphs</a:t>
            </a:r>
          </a:p>
        </p:txBody>
      </p:sp>
      <p:pic>
        <p:nvPicPr>
          <p:cNvPr id="27653" name="Picture 8" descr="roth+f13-14">
            <a:extLst>
              <a:ext uri="{FF2B5EF4-FFF2-40B4-BE49-F238E27FC236}">
                <a16:creationId xmlns:a16="http://schemas.microsoft.com/office/drawing/2014/main" id="{80DBE4F3-6D01-4398-AD24-D71B8EDF0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309813"/>
            <a:ext cx="6119813"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TextBox 2">
            <a:extLst>
              <a:ext uri="{FF2B5EF4-FFF2-40B4-BE49-F238E27FC236}">
                <a16:creationId xmlns:a16="http://schemas.microsoft.com/office/drawing/2014/main" id="{DE1AD7BB-F159-4949-A1BC-4BC04121AD28}"/>
              </a:ext>
            </a:extLst>
          </p:cNvPr>
          <p:cNvSpPr txBox="1">
            <a:spLocks noChangeArrowheads="1"/>
          </p:cNvSpPr>
          <p:nvPr/>
        </p:nvSpPr>
        <p:spPr bwMode="auto">
          <a:xfrm>
            <a:off x="1258888" y="4724400"/>
            <a:ext cx="6121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r>
              <a:rPr lang="en-US" altLang="ko-KR" sz="1800" b="1"/>
              <a:t>S</a:t>
            </a:r>
            <a:r>
              <a:rPr lang="en-US" altLang="ko-KR" sz="1800" b="1" baseline="-25000"/>
              <a:t>0</a:t>
            </a:r>
            <a:r>
              <a:rPr lang="en-US" altLang="ko-KR" sz="1800" b="1"/>
              <a:t>: input carry C</a:t>
            </a:r>
            <a:r>
              <a:rPr lang="en-US" altLang="ko-KR" sz="1800" b="1" baseline="-25000"/>
              <a:t>i</a:t>
            </a:r>
            <a:r>
              <a:rPr lang="en-US" altLang="ko-KR" sz="1800" b="1"/>
              <a:t> = 0</a:t>
            </a:r>
          </a:p>
          <a:p>
            <a:r>
              <a:rPr lang="en-US" altLang="ko-KR" sz="1800" b="1"/>
              <a:t>S</a:t>
            </a:r>
            <a:r>
              <a:rPr lang="en-US" altLang="ko-KR" sz="1800" b="1" baseline="-25000"/>
              <a:t>1</a:t>
            </a:r>
            <a:r>
              <a:rPr lang="en-US" altLang="ko-KR" sz="1800" b="1"/>
              <a:t>: input carry C</a:t>
            </a:r>
            <a:r>
              <a:rPr lang="en-US" altLang="ko-KR" sz="1800" b="1" baseline="-25000"/>
              <a:t>i</a:t>
            </a:r>
            <a:r>
              <a:rPr lang="en-US" altLang="ko-KR" sz="1800" b="1"/>
              <a:t> =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슬라이드 번호 개체 틀 3">
            <a:extLst>
              <a:ext uri="{FF2B5EF4-FFF2-40B4-BE49-F238E27FC236}">
                <a16:creationId xmlns:a16="http://schemas.microsoft.com/office/drawing/2014/main" id="{7E489458-964E-41F0-9633-A63914CCEA8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EB54AD89-2EED-4667-9FB6-FA44F3E8D7E2}" type="slidenum">
              <a:rPr kumimoji="0" lang="en-US" altLang="ko-KR">
                <a:solidFill>
                  <a:srgbClr val="009900"/>
                </a:solidFill>
                <a:latin typeface="Arial" panose="020B0604020202020204" pitchFamily="34" charset="0"/>
              </a:rPr>
              <a:pPr/>
              <a:t>21</a:t>
            </a:fld>
            <a:endParaRPr kumimoji="0" lang="en-US" altLang="ko-KR">
              <a:solidFill>
                <a:srgbClr val="009900"/>
              </a:solidFill>
              <a:latin typeface="Arial" panose="020B0604020202020204" pitchFamily="34" charset="0"/>
            </a:endParaRPr>
          </a:p>
        </p:txBody>
      </p:sp>
      <p:sp>
        <p:nvSpPr>
          <p:cNvPr id="28675" name="Text Box 3">
            <a:extLst>
              <a:ext uri="{FF2B5EF4-FFF2-40B4-BE49-F238E27FC236}">
                <a16:creationId xmlns:a16="http://schemas.microsoft.com/office/drawing/2014/main" id="{214C3FCD-34C4-42D2-A6A0-A655E52B9922}"/>
              </a:ext>
            </a:extLst>
          </p:cNvPr>
          <p:cNvSpPr txBox="1">
            <a:spLocks noChangeArrowheads="1"/>
          </p:cNvSpPr>
          <p:nvPr/>
        </p:nvSpPr>
        <p:spPr bwMode="auto">
          <a:xfrm>
            <a:off x="250825" y="1268413"/>
            <a:ext cx="7777163" cy="4000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2000" b="1">
                <a:solidFill>
                  <a:schemeClr val="tx2"/>
                </a:solidFill>
              </a:rPr>
              <a:t>Table 13-4 A Mealy State table with two Inputs and two Outputs</a:t>
            </a:r>
          </a:p>
        </p:txBody>
      </p:sp>
      <p:graphicFrame>
        <p:nvGraphicFramePr>
          <p:cNvPr id="116826" name="Group 90">
            <a:extLst>
              <a:ext uri="{FF2B5EF4-FFF2-40B4-BE49-F238E27FC236}">
                <a16:creationId xmlns:a16="http://schemas.microsoft.com/office/drawing/2014/main" id="{CFEE05F4-FC55-460E-AA5C-FFB2E6DBB0CD}"/>
              </a:ext>
            </a:extLst>
          </p:cNvPr>
          <p:cNvGraphicFramePr>
            <a:graphicFrameLocks noGrp="1"/>
          </p:cNvGraphicFramePr>
          <p:nvPr/>
        </p:nvGraphicFramePr>
        <p:xfrm>
          <a:off x="971550" y="1989138"/>
          <a:ext cx="6096000" cy="2743200"/>
        </p:xfrm>
        <a:graphic>
          <a:graphicData uri="http://schemas.openxmlformats.org/drawingml/2006/table">
            <a:tbl>
              <a:tblPr/>
              <a:tblGrid>
                <a:gridCol w="838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8064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400" b="0" i="0" u="none" strike="noStrike" cap="none" normalizeH="0" baseline="0">
                          <a:ln>
                            <a:noFill/>
                          </a:ln>
                          <a:solidFill>
                            <a:schemeClr val="tx1"/>
                          </a:solidFill>
                          <a:effectLst/>
                          <a:latin typeface="굴림" pitchFamily="50" charset="-127"/>
                          <a:ea typeface="굴림" pitchFamily="50" charset="-127"/>
                        </a:rPr>
                        <a:t>Present</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400" b="0" i="0" u="none" strike="noStrike" cap="none" normalizeH="0" baseline="0">
                          <a:ln>
                            <a:noFill/>
                          </a:ln>
                          <a:solidFill>
                            <a:schemeClr val="tx1"/>
                          </a:solidFill>
                          <a:effectLst/>
                          <a:latin typeface="굴림" pitchFamily="50" charset="-127"/>
                          <a:ea typeface="굴림" pitchFamily="50" charset="-127"/>
                        </a:rPr>
                        <a:t>State</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800" b="0" i="0" u="none" strike="noStrike" cap="none" normalizeH="0" baseline="0">
                          <a:ln>
                            <a:noFill/>
                          </a:ln>
                          <a:solidFill>
                            <a:schemeClr val="tx1"/>
                          </a:solidFill>
                          <a:effectLst/>
                          <a:latin typeface="굴림" pitchFamily="50" charset="-127"/>
                          <a:ea typeface="굴림" pitchFamily="50" charset="-127"/>
                        </a:rPr>
                        <a:t>    </a:t>
                      </a:r>
                      <a:r>
                        <a:rPr kumimoji="1" lang="en-US" altLang="ko-KR" sz="1400" b="0" i="0" u="none" strike="noStrike" cap="none" normalizeH="0" baseline="0">
                          <a:ln>
                            <a:noFill/>
                          </a:ln>
                          <a:solidFill>
                            <a:schemeClr val="tx1"/>
                          </a:solidFill>
                          <a:effectLst/>
                          <a:latin typeface="굴림" pitchFamily="50" charset="-127"/>
                          <a:ea typeface="굴림" pitchFamily="50" charset="-127"/>
                        </a:rPr>
                        <a:t>Next state</a:t>
                      </a:r>
                    </a:p>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800" b="0" i="0" u="none" strike="noStrike" cap="none" normalizeH="0" baseline="0">
                        <a:ln>
                          <a:noFill/>
                        </a:ln>
                        <a:solidFill>
                          <a:schemeClr val="tx1"/>
                        </a:solidFill>
                        <a:effectLst/>
                        <a:latin typeface="굴림" pitchFamily="50" charset="-127"/>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400" b="0" i="0" u="none" strike="noStrike" cap="none" normalizeH="0" baseline="0">
                          <a:ln>
                            <a:noFill/>
                          </a:ln>
                          <a:solidFill>
                            <a:schemeClr val="tx1"/>
                          </a:solidFill>
                          <a:effectLst/>
                          <a:latin typeface="굴림" pitchFamily="50" charset="-127"/>
                          <a:ea typeface="굴림" pitchFamily="50" charset="-127"/>
                        </a:rPr>
                        <a:t>     Present Output (Z1 Z2)</a:t>
                      </a:r>
                    </a:p>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400" b="0" i="0" u="none" strike="noStrike" cap="none" normalizeH="0" baseline="0">
                          <a:ln>
                            <a:noFill/>
                          </a:ln>
                          <a:solidFill>
                            <a:schemeClr val="tx1"/>
                          </a:solidFill>
                          <a:effectLst/>
                          <a:latin typeface="굴림" pitchFamily="50" charset="-127"/>
                          <a:ea typeface="굴림" pitchFamily="50" charset="-127"/>
                        </a:rPr>
                        <a:t> </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36750">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800" b="0" i="0" u="none" strike="noStrike" cap="none" normalizeH="0" baseline="0">
                        <a:ln>
                          <a:noFill/>
                        </a:ln>
                        <a:solidFill>
                          <a:schemeClr val="tx1"/>
                        </a:solidFill>
                        <a:effectLst/>
                        <a:latin typeface="굴림" pitchFamily="50" charset="-127"/>
                        <a:ea typeface="굴림" pitchFamily="50" charset="-127"/>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2800" b="0" i="0" u="none" strike="noStrike" cap="none" normalizeH="0" baseline="0">
                        <a:ln>
                          <a:noFill/>
                        </a:ln>
                        <a:solidFill>
                          <a:schemeClr val="tx1"/>
                        </a:solidFill>
                        <a:effectLst/>
                        <a:latin typeface="굴림" pitchFamily="50" charset="-127"/>
                        <a:ea typeface="굴림"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533400" marR="0" lvl="0" indent="-533400" algn="l" defTabSz="914400" rtl="0" eaLnBrk="1" fontAlgn="base" latinLnBrk="1" hangingPunct="1">
                        <a:lnSpc>
                          <a:spcPct val="100000"/>
                        </a:lnSpc>
                        <a:spcBef>
                          <a:spcPct val="20000"/>
                        </a:spcBef>
                        <a:spcAft>
                          <a:spcPct val="0"/>
                        </a:spcAft>
                        <a:buClrTx/>
                        <a:buSzTx/>
                        <a:buFontTx/>
                        <a:buNone/>
                        <a:tabLst/>
                      </a:pPr>
                      <a:endParaRPr kumimoji="1" lang="ko-KR" altLang="ko-KR" sz="1600" b="0" i="0" u="none" strike="noStrike" cap="none" normalizeH="0" baseline="0" dirty="0">
                        <a:ln>
                          <a:noFill/>
                        </a:ln>
                        <a:solidFill>
                          <a:schemeClr val="tx1"/>
                        </a:solidFill>
                        <a:effectLst/>
                        <a:latin typeface="굴림" pitchFamily="50" charset="-127"/>
                        <a:ea typeface="굴림" pitchFamily="50" charset="-127"/>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8686" name="Object 28">
            <a:extLst>
              <a:ext uri="{FF2B5EF4-FFF2-40B4-BE49-F238E27FC236}">
                <a16:creationId xmlns:a16="http://schemas.microsoft.com/office/drawing/2014/main" id="{85EDDA88-9ED9-4FDF-B826-B9F8ACFE6BA4}"/>
              </a:ext>
            </a:extLst>
          </p:cNvPr>
          <p:cNvGraphicFramePr>
            <a:graphicFrameLocks noChangeAspect="1"/>
          </p:cNvGraphicFramePr>
          <p:nvPr/>
        </p:nvGraphicFramePr>
        <p:xfrm>
          <a:off x="3038475" y="3370263"/>
          <a:ext cx="309563" cy="361950"/>
        </p:xfrm>
        <a:graphic>
          <a:graphicData uri="http://schemas.openxmlformats.org/presentationml/2006/ole">
            <mc:AlternateContent xmlns:mc="http://schemas.openxmlformats.org/markup-compatibility/2006">
              <mc:Choice xmlns:v="urn:schemas-microsoft-com:vml" Requires="v">
                <p:oleObj name="MathType Equation" r:id="rId2" imgW="164957" imgH="203024" progId="Equation">
                  <p:embed/>
                </p:oleObj>
              </mc:Choice>
              <mc:Fallback>
                <p:oleObj name="MathType Equation" r:id="rId2" imgW="164957" imgH="203024" progId="Equation">
                  <p:embed/>
                  <p:pic>
                    <p:nvPicPr>
                      <p:cNvPr id="0" name="Object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8475" y="3370263"/>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7" name="Object 32">
            <a:extLst>
              <a:ext uri="{FF2B5EF4-FFF2-40B4-BE49-F238E27FC236}">
                <a16:creationId xmlns:a16="http://schemas.microsoft.com/office/drawing/2014/main" id="{CE453AB0-0845-4E33-8F32-6B64432AFAE2}"/>
              </a:ext>
            </a:extLst>
          </p:cNvPr>
          <p:cNvGraphicFramePr>
            <a:graphicFrameLocks noChangeAspect="1"/>
          </p:cNvGraphicFramePr>
          <p:nvPr/>
        </p:nvGraphicFramePr>
        <p:xfrm>
          <a:off x="1200150" y="3665538"/>
          <a:ext cx="314325" cy="361950"/>
        </p:xfrm>
        <a:graphic>
          <a:graphicData uri="http://schemas.openxmlformats.org/presentationml/2006/ole">
            <mc:AlternateContent xmlns:mc="http://schemas.openxmlformats.org/markup-compatibility/2006">
              <mc:Choice xmlns:v="urn:schemas-microsoft-com:vml" Requires="v">
                <p:oleObj name="Equation" r:id="rId4" imgW="177569" imgH="215619" progId="Equation.3">
                  <p:embed/>
                </p:oleObj>
              </mc:Choice>
              <mc:Fallback>
                <p:oleObj name="Equation" r:id="rId4" imgW="177569" imgH="215619" progId="Equation.3">
                  <p:embed/>
                  <p:pic>
                    <p:nvPicPr>
                      <p:cNvPr id="0"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150" y="3665538"/>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8" name="Object 33">
            <a:extLst>
              <a:ext uri="{FF2B5EF4-FFF2-40B4-BE49-F238E27FC236}">
                <a16:creationId xmlns:a16="http://schemas.microsoft.com/office/drawing/2014/main" id="{9049A116-640D-423F-B2B5-FD0BD08FA216}"/>
              </a:ext>
            </a:extLst>
          </p:cNvPr>
          <p:cNvGraphicFramePr>
            <a:graphicFrameLocks noChangeAspect="1"/>
          </p:cNvGraphicFramePr>
          <p:nvPr/>
        </p:nvGraphicFramePr>
        <p:xfrm>
          <a:off x="1200150" y="3284538"/>
          <a:ext cx="309563" cy="361950"/>
        </p:xfrm>
        <a:graphic>
          <a:graphicData uri="http://schemas.openxmlformats.org/presentationml/2006/ole">
            <mc:AlternateContent xmlns:mc="http://schemas.openxmlformats.org/markup-compatibility/2006">
              <mc:Choice xmlns:v="urn:schemas-microsoft-com:vml" Requires="v">
                <p:oleObj name="MathType Equation" r:id="rId6" imgW="164957" imgH="203024" progId="Equation">
                  <p:embed/>
                </p:oleObj>
              </mc:Choice>
              <mc:Fallback>
                <p:oleObj name="MathType Equation" r:id="rId6" imgW="164957" imgH="203024" progId="Equation">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0150" y="3284538"/>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9" name="Object 34">
            <a:extLst>
              <a:ext uri="{FF2B5EF4-FFF2-40B4-BE49-F238E27FC236}">
                <a16:creationId xmlns:a16="http://schemas.microsoft.com/office/drawing/2014/main" id="{575905E6-81B5-450F-946C-336B26B60E0F}"/>
              </a:ext>
            </a:extLst>
          </p:cNvPr>
          <p:cNvGraphicFramePr>
            <a:graphicFrameLocks noChangeAspect="1"/>
          </p:cNvGraphicFramePr>
          <p:nvPr/>
        </p:nvGraphicFramePr>
        <p:xfrm>
          <a:off x="1216025" y="2979738"/>
          <a:ext cx="288925" cy="314325"/>
        </p:xfrm>
        <a:graphic>
          <a:graphicData uri="http://schemas.openxmlformats.org/presentationml/2006/ole">
            <mc:AlternateContent xmlns:mc="http://schemas.openxmlformats.org/markup-compatibility/2006">
              <mc:Choice xmlns:v="urn:schemas-microsoft-com:vml" Requires="v">
                <p:oleObj name="MathType Equation" r:id="rId8" imgW="177569" imgH="202936" progId="Equation">
                  <p:embed/>
                </p:oleObj>
              </mc:Choice>
              <mc:Fallback>
                <p:oleObj name="MathType Equation" r:id="rId8" imgW="177569" imgH="202936" progId="Equation">
                  <p:embed/>
                  <p:pic>
                    <p:nvPicPr>
                      <p:cNvPr id="0"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6025" y="2979738"/>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90" name="Object 35">
            <a:extLst>
              <a:ext uri="{FF2B5EF4-FFF2-40B4-BE49-F238E27FC236}">
                <a16:creationId xmlns:a16="http://schemas.microsoft.com/office/drawing/2014/main" id="{ED04A001-71EC-42A6-A781-6661CCEE223C}"/>
              </a:ext>
            </a:extLst>
          </p:cNvPr>
          <p:cNvGraphicFramePr>
            <a:graphicFrameLocks noChangeAspect="1"/>
          </p:cNvGraphicFramePr>
          <p:nvPr/>
        </p:nvGraphicFramePr>
        <p:xfrm>
          <a:off x="1200150" y="4046538"/>
          <a:ext cx="309563" cy="361950"/>
        </p:xfrm>
        <a:graphic>
          <a:graphicData uri="http://schemas.openxmlformats.org/presentationml/2006/ole">
            <mc:AlternateContent xmlns:mc="http://schemas.openxmlformats.org/markup-compatibility/2006">
              <mc:Choice xmlns:v="urn:schemas-microsoft-com:vml" Requires="v">
                <p:oleObj name="MathType Equation" r:id="rId10" imgW="164957" imgH="203024" progId="Equation">
                  <p:embed/>
                </p:oleObj>
              </mc:Choice>
              <mc:Fallback>
                <p:oleObj name="MathType Equation" r:id="rId10" imgW="164957" imgH="203024" progId="Equation">
                  <p:embed/>
                  <p:pic>
                    <p:nvPicPr>
                      <p:cNvPr id="0"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0150" y="4046538"/>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91" name="Object 36">
            <a:extLst>
              <a:ext uri="{FF2B5EF4-FFF2-40B4-BE49-F238E27FC236}">
                <a16:creationId xmlns:a16="http://schemas.microsoft.com/office/drawing/2014/main" id="{412A360F-F11A-47C8-99C3-7BD82A82C42C}"/>
              </a:ext>
            </a:extLst>
          </p:cNvPr>
          <p:cNvGraphicFramePr>
            <a:graphicFrameLocks noChangeAspect="1"/>
          </p:cNvGraphicFramePr>
          <p:nvPr/>
        </p:nvGraphicFramePr>
        <p:xfrm>
          <a:off x="2647950" y="2979738"/>
          <a:ext cx="309563" cy="361950"/>
        </p:xfrm>
        <a:graphic>
          <a:graphicData uri="http://schemas.openxmlformats.org/presentationml/2006/ole">
            <mc:AlternateContent xmlns:mc="http://schemas.openxmlformats.org/markup-compatibility/2006">
              <mc:Choice xmlns:v="urn:schemas-microsoft-com:vml" Requires="v">
                <p:oleObj name="MathType Equation" r:id="rId12" imgW="164957" imgH="203024" progId="Equation">
                  <p:embed/>
                </p:oleObj>
              </mc:Choice>
              <mc:Fallback>
                <p:oleObj name="MathType Equation" r:id="rId12" imgW="164957" imgH="203024" progId="Equation">
                  <p:embed/>
                  <p:pic>
                    <p:nvPicPr>
                      <p:cNvPr id="0" name="Object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47950" y="2979738"/>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92" name="Object 37">
            <a:extLst>
              <a:ext uri="{FF2B5EF4-FFF2-40B4-BE49-F238E27FC236}">
                <a16:creationId xmlns:a16="http://schemas.microsoft.com/office/drawing/2014/main" id="{F156B644-067B-4CB5-A24A-3262FBF0224D}"/>
              </a:ext>
            </a:extLst>
          </p:cNvPr>
          <p:cNvGraphicFramePr>
            <a:graphicFrameLocks noChangeAspect="1"/>
          </p:cNvGraphicFramePr>
          <p:nvPr/>
        </p:nvGraphicFramePr>
        <p:xfrm>
          <a:off x="2647950" y="3360738"/>
          <a:ext cx="288925" cy="314325"/>
        </p:xfrm>
        <a:graphic>
          <a:graphicData uri="http://schemas.openxmlformats.org/presentationml/2006/ole">
            <mc:AlternateContent xmlns:mc="http://schemas.openxmlformats.org/markup-compatibility/2006">
              <mc:Choice xmlns:v="urn:schemas-microsoft-com:vml" Requires="v">
                <p:oleObj name="MathType Equation" r:id="rId13" imgW="177569" imgH="202936" progId="Equation">
                  <p:embed/>
                </p:oleObj>
              </mc:Choice>
              <mc:Fallback>
                <p:oleObj name="MathType Equation" r:id="rId13" imgW="177569" imgH="202936" progId="Equation">
                  <p:embed/>
                  <p:pic>
                    <p:nvPicPr>
                      <p:cNvPr id="0" name="Object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7950" y="3360738"/>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93" name="Object 38">
            <a:extLst>
              <a:ext uri="{FF2B5EF4-FFF2-40B4-BE49-F238E27FC236}">
                <a16:creationId xmlns:a16="http://schemas.microsoft.com/office/drawing/2014/main" id="{C228BBCC-1A47-4365-AAC4-FC7E23C2210B}"/>
              </a:ext>
            </a:extLst>
          </p:cNvPr>
          <p:cNvGraphicFramePr>
            <a:graphicFrameLocks noChangeAspect="1"/>
          </p:cNvGraphicFramePr>
          <p:nvPr/>
        </p:nvGraphicFramePr>
        <p:xfrm>
          <a:off x="3038475" y="2979738"/>
          <a:ext cx="314325" cy="361950"/>
        </p:xfrm>
        <a:graphic>
          <a:graphicData uri="http://schemas.openxmlformats.org/presentationml/2006/ole">
            <mc:AlternateContent xmlns:mc="http://schemas.openxmlformats.org/markup-compatibility/2006">
              <mc:Choice xmlns:v="urn:schemas-microsoft-com:vml" Requires="v">
                <p:oleObj name="Equation" r:id="rId14" imgW="177569" imgH="215619" progId="Equation.3">
                  <p:embed/>
                </p:oleObj>
              </mc:Choice>
              <mc:Fallback>
                <p:oleObj name="Equation" r:id="rId14" imgW="177569" imgH="215619" progId="Equation.3">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8475" y="2979738"/>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94" name="Object 40">
            <a:extLst>
              <a:ext uri="{FF2B5EF4-FFF2-40B4-BE49-F238E27FC236}">
                <a16:creationId xmlns:a16="http://schemas.microsoft.com/office/drawing/2014/main" id="{FE60215E-FE08-435E-B850-421C75D1D674}"/>
              </a:ext>
            </a:extLst>
          </p:cNvPr>
          <p:cNvGraphicFramePr>
            <a:graphicFrameLocks noChangeAspect="1"/>
          </p:cNvGraphicFramePr>
          <p:nvPr/>
        </p:nvGraphicFramePr>
        <p:xfrm>
          <a:off x="2647950" y="4122738"/>
          <a:ext cx="314325" cy="361950"/>
        </p:xfrm>
        <a:graphic>
          <a:graphicData uri="http://schemas.openxmlformats.org/presentationml/2006/ole">
            <mc:AlternateContent xmlns:mc="http://schemas.openxmlformats.org/markup-compatibility/2006">
              <mc:Choice xmlns:v="urn:schemas-microsoft-com:vml" Requires="v">
                <p:oleObj name="Equation" r:id="rId15" imgW="177569" imgH="215619" progId="Equation.3">
                  <p:embed/>
                </p:oleObj>
              </mc:Choice>
              <mc:Fallback>
                <p:oleObj name="Equation" r:id="rId15" imgW="177569" imgH="215619" progId="Equation.3">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7950" y="4122738"/>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95" name="Object 43">
            <a:extLst>
              <a:ext uri="{FF2B5EF4-FFF2-40B4-BE49-F238E27FC236}">
                <a16:creationId xmlns:a16="http://schemas.microsoft.com/office/drawing/2014/main" id="{C0F0C840-7CB0-410E-8EC6-2016297CB44A}"/>
              </a:ext>
            </a:extLst>
          </p:cNvPr>
          <p:cNvGraphicFramePr>
            <a:graphicFrameLocks noChangeAspect="1"/>
          </p:cNvGraphicFramePr>
          <p:nvPr/>
        </p:nvGraphicFramePr>
        <p:xfrm>
          <a:off x="3028950" y="3741738"/>
          <a:ext cx="358775" cy="390525"/>
        </p:xfrm>
        <a:graphic>
          <a:graphicData uri="http://schemas.openxmlformats.org/presentationml/2006/ole">
            <mc:AlternateContent xmlns:mc="http://schemas.openxmlformats.org/markup-compatibility/2006">
              <mc:Choice xmlns:v="urn:schemas-microsoft-com:vml" Requires="v">
                <p:oleObj name="MathType Equation" r:id="rId16" imgW="177569" imgH="202936" progId="Equation">
                  <p:embed/>
                </p:oleObj>
              </mc:Choice>
              <mc:Fallback>
                <p:oleObj name="MathType Equation" r:id="rId16" imgW="177569" imgH="202936" progId="Equation">
                  <p:embed/>
                  <p:pic>
                    <p:nvPicPr>
                      <p:cNvPr id="0" name="Object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8950" y="3741738"/>
                        <a:ext cx="3587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96" name="Object 52">
            <a:extLst>
              <a:ext uri="{FF2B5EF4-FFF2-40B4-BE49-F238E27FC236}">
                <a16:creationId xmlns:a16="http://schemas.microsoft.com/office/drawing/2014/main" id="{0B1E7969-4AD8-4739-9370-683DDE3F59C7}"/>
              </a:ext>
            </a:extLst>
          </p:cNvPr>
          <p:cNvGraphicFramePr>
            <a:graphicFrameLocks noChangeAspect="1"/>
          </p:cNvGraphicFramePr>
          <p:nvPr/>
        </p:nvGraphicFramePr>
        <p:xfrm>
          <a:off x="1962150" y="2522538"/>
          <a:ext cx="990600" cy="287337"/>
        </p:xfrm>
        <a:graphic>
          <a:graphicData uri="http://schemas.openxmlformats.org/presentationml/2006/ole">
            <mc:AlternateContent xmlns:mc="http://schemas.openxmlformats.org/markup-compatibility/2006">
              <mc:Choice xmlns:v="urn:schemas-microsoft-com:vml" Requires="v">
                <p:oleObj name="MathType Equation" r:id="rId17" imgW="698197" imgH="203112" progId="Equation">
                  <p:embed/>
                </p:oleObj>
              </mc:Choice>
              <mc:Fallback>
                <p:oleObj name="MathType Equation" r:id="rId17" imgW="698197" imgH="203112" progId="Equation">
                  <p:embed/>
                  <p:pic>
                    <p:nvPicPr>
                      <p:cNvPr id="0" name="Object 5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62150" y="2522538"/>
                        <a:ext cx="9906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97" name="Object 53">
            <a:extLst>
              <a:ext uri="{FF2B5EF4-FFF2-40B4-BE49-F238E27FC236}">
                <a16:creationId xmlns:a16="http://schemas.microsoft.com/office/drawing/2014/main" id="{1408B969-CB26-4A32-BBD0-1E04A6FD4E49}"/>
              </a:ext>
            </a:extLst>
          </p:cNvPr>
          <p:cNvGraphicFramePr>
            <a:graphicFrameLocks noChangeAspect="1"/>
          </p:cNvGraphicFramePr>
          <p:nvPr/>
        </p:nvGraphicFramePr>
        <p:xfrm>
          <a:off x="3038475" y="2552700"/>
          <a:ext cx="247650" cy="198438"/>
        </p:xfrm>
        <a:graphic>
          <a:graphicData uri="http://schemas.openxmlformats.org/presentationml/2006/ole">
            <mc:AlternateContent xmlns:mc="http://schemas.openxmlformats.org/markup-compatibility/2006">
              <mc:Choice xmlns:v="urn:schemas-microsoft-com:vml" Requires="v">
                <p:oleObj name="MathType Equation" r:id="rId19" imgW="190417" imgH="152334" progId="Equation">
                  <p:embed/>
                </p:oleObj>
              </mc:Choice>
              <mc:Fallback>
                <p:oleObj name="MathType Equation" r:id="rId19" imgW="190417" imgH="152334" progId="Equation">
                  <p:embed/>
                  <p:pic>
                    <p:nvPicPr>
                      <p:cNvPr id="0" name="Object 5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38475" y="2552700"/>
                        <a:ext cx="2476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98" name="Object 54">
            <a:extLst>
              <a:ext uri="{FF2B5EF4-FFF2-40B4-BE49-F238E27FC236}">
                <a16:creationId xmlns:a16="http://schemas.microsoft.com/office/drawing/2014/main" id="{E460093B-BAB1-49DA-8AF3-9CA935218CF9}"/>
              </a:ext>
            </a:extLst>
          </p:cNvPr>
          <p:cNvGraphicFramePr>
            <a:graphicFrameLocks noChangeAspect="1"/>
          </p:cNvGraphicFramePr>
          <p:nvPr/>
        </p:nvGraphicFramePr>
        <p:xfrm>
          <a:off x="3419475" y="2552700"/>
          <a:ext cx="247650" cy="198438"/>
        </p:xfrm>
        <a:graphic>
          <a:graphicData uri="http://schemas.openxmlformats.org/presentationml/2006/ole">
            <mc:AlternateContent xmlns:mc="http://schemas.openxmlformats.org/markup-compatibility/2006">
              <mc:Choice xmlns:v="urn:schemas-microsoft-com:vml" Requires="v">
                <p:oleObj name="MathType Equation" r:id="rId21" imgW="190417" imgH="152334" progId="Equation">
                  <p:embed/>
                </p:oleObj>
              </mc:Choice>
              <mc:Fallback>
                <p:oleObj name="MathType Equation" r:id="rId21" imgW="190417" imgH="152334" progId="Equation">
                  <p:embed/>
                  <p:pic>
                    <p:nvPicPr>
                      <p:cNvPr id="0" name="Object 5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19475" y="2552700"/>
                        <a:ext cx="2476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99" name="Object 55">
            <a:extLst>
              <a:ext uri="{FF2B5EF4-FFF2-40B4-BE49-F238E27FC236}">
                <a16:creationId xmlns:a16="http://schemas.microsoft.com/office/drawing/2014/main" id="{541BF1FF-C4D6-4E76-A9A1-5D7D60E674F7}"/>
              </a:ext>
            </a:extLst>
          </p:cNvPr>
          <p:cNvGraphicFramePr>
            <a:graphicFrameLocks noChangeAspect="1"/>
          </p:cNvGraphicFramePr>
          <p:nvPr/>
        </p:nvGraphicFramePr>
        <p:xfrm>
          <a:off x="3409950" y="2979738"/>
          <a:ext cx="309563" cy="361950"/>
        </p:xfrm>
        <a:graphic>
          <a:graphicData uri="http://schemas.openxmlformats.org/presentationml/2006/ole">
            <mc:AlternateContent xmlns:mc="http://schemas.openxmlformats.org/markup-compatibility/2006">
              <mc:Choice xmlns:v="urn:schemas-microsoft-com:vml" Requires="v">
                <p:oleObj name="MathType Equation" r:id="rId23" imgW="164957" imgH="203024" progId="Equation">
                  <p:embed/>
                </p:oleObj>
              </mc:Choice>
              <mc:Fallback>
                <p:oleObj name="MathType Equation" r:id="rId23" imgW="164957" imgH="203024" progId="Equation">
                  <p:embed/>
                  <p:pic>
                    <p:nvPicPr>
                      <p:cNvPr id="0" name="Object 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950" y="2979738"/>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00" name="Object 56">
            <a:extLst>
              <a:ext uri="{FF2B5EF4-FFF2-40B4-BE49-F238E27FC236}">
                <a16:creationId xmlns:a16="http://schemas.microsoft.com/office/drawing/2014/main" id="{8235CB69-FF0D-48C0-A0CB-E1496E4D7FFE}"/>
              </a:ext>
            </a:extLst>
          </p:cNvPr>
          <p:cNvGraphicFramePr>
            <a:graphicFrameLocks noChangeAspect="1"/>
          </p:cNvGraphicFramePr>
          <p:nvPr/>
        </p:nvGraphicFramePr>
        <p:xfrm>
          <a:off x="3409950" y="3370263"/>
          <a:ext cx="314325" cy="361950"/>
        </p:xfrm>
        <a:graphic>
          <a:graphicData uri="http://schemas.openxmlformats.org/presentationml/2006/ole">
            <mc:AlternateContent xmlns:mc="http://schemas.openxmlformats.org/markup-compatibility/2006">
              <mc:Choice xmlns:v="urn:schemas-microsoft-com:vml" Requires="v">
                <p:oleObj name="Equation" r:id="rId24" imgW="177569" imgH="215619" progId="Equation.3">
                  <p:embed/>
                </p:oleObj>
              </mc:Choice>
              <mc:Fallback>
                <p:oleObj name="Equation" r:id="rId24" imgW="177569" imgH="215619" progId="Equation.3">
                  <p:embed/>
                  <p:pic>
                    <p:nvPicPr>
                      <p:cNvPr id="0" name="Object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9950" y="3370263"/>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01" name="Object 57">
            <a:extLst>
              <a:ext uri="{FF2B5EF4-FFF2-40B4-BE49-F238E27FC236}">
                <a16:creationId xmlns:a16="http://schemas.microsoft.com/office/drawing/2014/main" id="{05C491B2-BCCA-4263-80AF-88161D4CECE2}"/>
              </a:ext>
            </a:extLst>
          </p:cNvPr>
          <p:cNvGraphicFramePr>
            <a:graphicFrameLocks noChangeAspect="1"/>
          </p:cNvGraphicFramePr>
          <p:nvPr/>
        </p:nvGraphicFramePr>
        <p:xfrm>
          <a:off x="3409950" y="4122738"/>
          <a:ext cx="309563" cy="361950"/>
        </p:xfrm>
        <a:graphic>
          <a:graphicData uri="http://schemas.openxmlformats.org/presentationml/2006/ole">
            <mc:AlternateContent xmlns:mc="http://schemas.openxmlformats.org/markup-compatibility/2006">
              <mc:Choice xmlns:v="urn:schemas-microsoft-com:vml" Requires="v">
                <p:oleObj name="MathType Equation" r:id="rId25" imgW="164957" imgH="203024" progId="Equation">
                  <p:embed/>
                </p:oleObj>
              </mc:Choice>
              <mc:Fallback>
                <p:oleObj name="MathType Equation" r:id="rId25" imgW="164957" imgH="203024" progId="Equation">
                  <p:embed/>
                  <p:pic>
                    <p:nvPicPr>
                      <p:cNvPr id="0" name="Object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950" y="4122738"/>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02" name="Object 58">
            <a:extLst>
              <a:ext uri="{FF2B5EF4-FFF2-40B4-BE49-F238E27FC236}">
                <a16:creationId xmlns:a16="http://schemas.microsoft.com/office/drawing/2014/main" id="{C49ED2BF-B5FE-482F-B578-32710BE35781}"/>
              </a:ext>
            </a:extLst>
          </p:cNvPr>
          <p:cNvGraphicFramePr>
            <a:graphicFrameLocks noChangeAspect="1"/>
          </p:cNvGraphicFramePr>
          <p:nvPr/>
        </p:nvGraphicFramePr>
        <p:xfrm>
          <a:off x="3790950" y="4122738"/>
          <a:ext cx="350838" cy="381000"/>
        </p:xfrm>
        <a:graphic>
          <a:graphicData uri="http://schemas.openxmlformats.org/presentationml/2006/ole">
            <mc:AlternateContent xmlns:mc="http://schemas.openxmlformats.org/markup-compatibility/2006">
              <mc:Choice xmlns:v="urn:schemas-microsoft-com:vml" Requires="v">
                <p:oleObj name="MathType Equation" r:id="rId26" imgW="177569" imgH="202936" progId="Equation">
                  <p:embed/>
                </p:oleObj>
              </mc:Choice>
              <mc:Fallback>
                <p:oleObj name="MathType Equation" r:id="rId26" imgW="177569" imgH="202936" progId="Equation">
                  <p:embed/>
                  <p:pic>
                    <p:nvPicPr>
                      <p:cNvPr id="0" name="Object 5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0950" y="4122738"/>
                        <a:ext cx="35083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03" name="Object 59">
            <a:extLst>
              <a:ext uri="{FF2B5EF4-FFF2-40B4-BE49-F238E27FC236}">
                <a16:creationId xmlns:a16="http://schemas.microsoft.com/office/drawing/2014/main" id="{6C7203FE-1E68-424A-A339-3B176808B702}"/>
              </a:ext>
            </a:extLst>
          </p:cNvPr>
          <p:cNvGraphicFramePr>
            <a:graphicFrameLocks noChangeAspect="1"/>
          </p:cNvGraphicFramePr>
          <p:nvPr/>
        </p:nvGraphicFramePr>
        <p:xfrm>
          <a:off x="3414713" y="3741738"/>
          <a:ext cx="309562" cy="361950"/>
        </p:xfrm>
        <a:graphic>
          <a:graphicData uri="http://schemas.openxmlformats.org/presentationml/2006/ole">
            <mc:AlternateContent xmlns:mc="http://schemas.openxmlformats.org/markup-compatibility/2006">
              <mc:Choice xmlns:v="urn:schemas-microsoft-com:vml" Requires="v">
                <p:oleObj name="MathType Equation" r:id="rId27" imgW="164957" imgH="203024" progId="Equation">
                  <p:embed/>
                </p:oleObj>
              </mc:Choice>
              <mc:Fallback>
                <p:oleObj name="MathType Equation" r:id="rId27" imgW="164957" imgH="203024" progId="Equation">
                  <p:embed/>
                  <p:pic>
                    <p:nvPicPr>
                      <p:cNvPr id="0" name="Object 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713" y="3741738"/>
                        <a:ext cx="309562"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04" name="Object 60">
            <a:extLst>
              <a:ext uri="{FF2B5EF4-FFF2-40B4-BE49-F238E27FC236}">
                <a16:creationId xmlns:a16="http://schemas.microsoft.com/office/drawing/2014/main" id="{D909EAC7-488E-45CB-8321-8CE531315493}"/>
              </a:ext>
            </a:extLst>
          </p:cNvPr>
          <p:cNvGraphicFramePr>
            <a:graphicFrameLocks noChangeAspect="1"/>
          </p:cNvGraphicFramePr>
          <p:nvPr/>
        </p:nvGraphicFramePr>
        <p:xfrm>
          <a:off x="3800475" y="2544763"/>
          <a:ext cx="241300" cy="206375"/>
        </p:xfrm>
        <a:graphic>
          <a:graphicData uri="http://schemas.openxmlformats.org/presentationml/2006/ole">
            <mc:AlternateContent xmlns:mc="http://schemas.openxmlformats.org/markup-compatibility/2006">
              <mc:Choice xmlns:v="urn:schemas-microsoft-com:vml" Requires="v">
                <p:oleObj name="MathType Equation" r:id="rId28" imgW="177569" imgH="152202" progId="Equation">
                  <p:embed/>
                </p:oleObj>
              </mc:Choice>
              <mc:Fallback>
                <p:oleObj name="MathType Equation" r:id="rId28" imgW="177569" imgH="152202" progId="Equation">
                  <p:embed/>
                  <p:pic>
                    <p:nvPicPr>
                      <p:cNvPr id="0" name="Object 6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800475" y="2544763"/>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05" name="Object 61">
            <a:extLst>
              <a:ext uri="{FF2B5EF4-FFF2-40B4-BE49-F238E27FC236}">
                <a16:creationId xmlns:a16="http://schemas.microsoft.com/office/drawing/2014/main" id="{EDC57287-62A7-4423-98FB-6838A6E2CF07}"/>
              </a:ext>
            </a:extLst>
          </p:cNvPr>
          <p:cNvGraphicFramePr>
            <a:graphicFrameLocks noChangeAspect="1"/>
          </p:cNvGraphicFramePr>
          <p:nvPr/>
        </p:nvGraphicFramePr>
        <p:xfrm>
          <a:off x="3800475" y="3741738"/>
          <a:ext cx="309563" cy="361950"/>
        </p:xfrm>
        <a:graphic>
          <a:graphicData uri="http://schemas.openxmlformats.org/presentationml/2006/ole">
            <mc:AlternateContent xmlns:mc="http://schemas.openxmlformats.org/markup-compatibility/2006">
              <mc:Choice xmlns:v="urn:schemas-microsoft-com:vml" Requires="v">
                <p:oleObj name="MathType Equation" r:id="rId30" imgW="164957" imgH="203024" progId="Equation">
                  <p:embed/>
                </p:oleObj>
              </mc:Choice>
              <mc:Fallback>
                <p:oleObj name="MathType Equation" r:id="rId30" imgW="164957" imgH="203024" progId="Equation">
                  <p:embed/>
                  <p:pic>
                    <p:nvPicPr>
                      <p:cNvPr id="0" name="Object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475" y="3741738"/>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06" name="Object 62">
            <a:extLst>
              <a:ext uri="{FF2B5EF4-FFF2-40B4-BE49-F238E27FC236}">
                <a16:creationId xmlns:a16="http://schemas.microsoft.com/office/drawing/2014/main" id="{E9E28164-98D8-4053-B330-5CB0FF3C6C95}"/>
              </a:ext>
            </a:extLst>
          </p:cNvPr>
          <p:cNvGraphicFramePr>
            <a:graphicFrameLocks noChangeAspect="1"/>
          </p:cNvGraphicFramePr>
          <p:nvPr/>
        </p:nvGraphicFramePr>
        <p:xfrm>
          <a:off x="3786188" y="3370263"/>
          <a:ext cx="309562" cy="361950"/>
        </p:xfrm>
        <a:graphic>
          <a:graphicData uri="http://schemas.openxmlformats.org/presentationml/2006/ole">
            <mc:AlternateContent xmlns:mc="http://schemas.openxmlformats.org/markup-compatibility/2006">
              <mc:Choice xmlns:v="urn:schemas-microsoft-com:vml" Requires="v">
                <p:oleObj name="MathType Equation" r:id="rId31" imgW="164957" imgH="203024" progId="Equation">
                  <p:embed/>
                </p:oleObj>
              </mc:Choice>
              <mc:Fallback>
                <p:oleObj name="MathType Equation" r:id="rId31" imgW="164957" imgH="203024" progId="Equation">
                  <p:embed/>
                  <p:pic>
                    <p:nvPicPr>
                      <p:cNvPr id="0" name="Object 6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86188" y="3370263"/>
                        <a:ext cx="309562"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07" name="Object 63">
            <a:extLst>
              <a:ext uri="{FF2B5EF4-FFF2-40B4-BE49-F238E27FC236}">
                <a16:creationId xmlns:a16="http://schemas.microsoft.com/office/drawing/2014/main" id="{7254D205-0DC7-48DD-9915-E8713FAF947C}"/>
              </a:ext>
            </a:extLst>
          </p:cNvPr>
          <p:cNvGraphicFramePr>
            <a:graphicFrameLocks noChangeAspect="1"/>
          </p:cNvGraphicFramePr>
          <p:nvPr/>
        </p:nvGraphicFramePr>
        <p:xfrm>
          <a:off x="3729038" y="2979738"/>
          <a:ext cx="350837" cy="381000"/>
        </p:xfrm>
        <a:graphic>
          <a:graphicData uri="http://schemas.openxmlformats.org/presentationml/2006/ole">
            <mc:AlternateContent xmlns:mc="http://schemas.openxmlformats.org/markup-compatibility/2006">
              <mc:Choice xmlns:v="urn:schemas-microsoft-com:vml" Requires="v">
                <p:oleObj name="MathType Equation" r:id="rId32" imgW="177569" imgH="202936" progId="Equation">
                  <p:embed/>
                </p:oleObj>
              </mc:Choice>
              <mc:Fallback>
                <p:oleObj name="MathType Equation" r:id="rId32" imgW="177569" imgH="202936" progId="Equation">
                  <p:embed/>
                  <p:pic>
                    <p:nvPicPr>
                      <p:cNvPr id="0" name="Object 6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29038" y="2979738"/>
                        <a:ext cx="35083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08" name="Object 64">
            <a:extLst>
              <a:ext uri="{FF2B5EF4-FFF2-40B4-BE49-F238E27FC236}">
                <a16:creationId xmlns:a16="http://schemas.microsoft.com/office/drawing/2014/main" id="{03AEC607-0D38-4941-88E5-1840FD6F6C35}"/>
              </a:ext>
            </a:extLst>
          </p:cNvPr>
          <p:cNvGraphicFramePr>
            <a:graphicFrameLocks noChangeAspect="1"/>
          </p:cNvGraphicFramePr>
          <p:nvPr/>
        </p:nvGraphicFramePr>
        <p:xfrm>
          <a:off x="3038475" y="4122738"/>
          <a:ext cx="314325" cy="361950"/>
        </p:xfrm>
        <a:graphic>
          <a:graphicData uri="http://schemas.openxmlformats.org/presentationml/2006/ole">
            <mc:AlternateContent xmlns:mc="http://schemas.openxmlformats.org/markup-compatibility/2006">
              <mc:Choice xmlns:v="urn:schemas-microsoft-com:vml" Requires="v">
                <p:oleObj name="Equation" r:id="rId33" imgW="177569" imgH="215619" progId="Equation.3">
                  <p:embed/>
                </p:oleObj>
              </mc:Choice>
              <mc:Fallback>
                <p:oleObj name="Equation" r:id="rId33" imgW="177569" imgH="215619" progId="Equation.3">
                  <p:embed/>
                  <p:pic>
                    <p:nvPicPr>
                      <p:cNvPr id="0" name="Object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8475" y="4122738"/>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09" name="Object 65">
            <a:extLst>
              <a:ext uri="{FF2B5EF4-FFF2-40B4-BE49-F238E27FC236}">
                <a16:creationId xmlns:a16="http://schemas.microsoft.com/office/drawing/2014/main" id="{CAB10874-6E88-48BB-B2C6-2DD56CB5CAD2}"/>
              </a:ext>
            </a:extLst>
          </p:cNvPr>
          <p:cNvGraphicFramePr>
            <a:graphicFrameLocks noChangeAspect="1"/>
          </p:cNvGraphicFramePr>
          <p:nvPr/>
        </p:nvGraphicFramePr>
        <p:xfrm>
          <a:off x="2647950" y="3760788"/>
          <a:ext cx="309563" cy="361950"/>
        </p:xfrm>
        <a:graphic>
          <a:graphicData uri="http://schemas.openxmlformats.org/presentationml/2006/ole">
            <mc:AlternateContent xmlns:mc="http://schemas.openxmlformats.org/markup-compatibility/2006">
              <mc:Choice xmlns:v="urn:schemas-microsoft-com:vml" Requires="v">
                <p:oleObj name="MathType Equation" r:id="rId34" imgW="164957" imgH="203024" progId="Equation">
                  <p:embed/>
                </p:oleObj>
              </mc:Choice>
              <mc:Fallback>
                <p:oleObj name="MathType Equation" r:id="rId34" imgW="164957" imgH="203024" progId="Equation">
                  <p:embed/>
                  <p:pic>
                    <p:nvPicPr>
                      <p:cNvPr id="0" name="Object 6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47950" y="3760788"/>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10" name="Object 67">
            <a:extLst>
              <a:ext uri="{FF2B5EF4-FFF2-40B4-BE49-F238E27FC236}">
                <a16:creationId xmlns:a16="http://schemas.microsoft.com/office/drawing/2014/main" id="{7BA4839F-3D6B-4FFB-92D0-49ADA054AD2B}"/>
              </a:ext>
            </a:extLst>
          </p:cNvPr>
          <p:cNvGraphicFramePr>
            <a:graphicFrameLocks noChangeAspect="1"/>
          </p:cNvGraphicFramePr>
          <p:nvPr/>
        </p:nvGraphicFramePr>
        <p:xfrm>
          <a:off x="5480050" y="3009900"/>
          <a:ext cx="247650" cy="198438"/>
        </p:xfrm>
        <a:graphic>
          <a:graphicData uri="http://schemas.openxmlformats.org/presentationml/2006/ole">
            <mc:AlternateContent xmlns:mc="http://schemas.openxmlformats.org/markup-compatibility/2006">
              <mc:Choice xmlns:v="urn:schemas-microsoft-com:vml" Requires="v">
                <p:oleObj name="MathType Equation" r:id="rId35" imgW="190417" imgH="152334" progId="Equation">
                  <p:embed/>
                </p:oleObj>
              </mc:Choice>
              <mc:Fallback>
                <p:oleObj name="MathType Equation" r:id="rId35" imgW="190417" imgH="152334" progId="Equation">
                  <p:embed/>
                  <p:pic>
                    <p:nvPicPr>
                      <p:cNvPr id="0" name="Object 6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480050" y="3009900"/>
                        <a:ext cx="2476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11" name="Object 68">
            <a:extLst>
              <a:ext uri="{FF2B5EF4-FFF2-40B4-BE49-F238E27FC236}">
                <a16:creationId xmlns:a16="http://schemas.microsoft.com/office/drawing/2014/main" id="{9B3D886B-51C7-4101-967E-3C1894E19B47}"/>
              </a:ext>
            </a:extLst>
          </p:cNvPr>
          <p:cNvGraphicFramePr>
            <a:graphicFrameLocks noChangeAspect="1"/>
          </p:cNvGraphicFramePr>
          <p:nvPr/>
        </p:nvGraphicFramePr>
        <p:xfrm>
          <a:off x="5086350" y="3009900"/>
          <a:ext cx="247650" cy="198438"/>
        </p:xfrm>
        <a:graphic>
          <a:graphicData uri="http://schemas.openxmlformats.org/presentationml/2006/ole">
            <mc:AlternateContent xmlns:mc="http://schemas.openxmlformats.org/markup-compatibility/2006">
              <mc:Choice xmlns:v="urn:schemas-microsoft-com:vml" Requires="v">
                <p:oleObj name="MathType Equation" r:id="rId36" imgW="190417" imgH="152334" progId="Equation">
                  <p:embed/>
                </p:oleObj>
              </mc:Choice>
              <mc:Fallback>
                <p:oleObj name="MathType Equation" r:id="rId36" imgW="190417" imgH="152334" progId="Equation">
                  <p:embed/>
                  <p:pic>
                    <p:nvPicPr>
                      <p:cNvPr id="0" name="Object 6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086350" y="3009900"/>
                        <a:ext cx="2476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12" name="Object 69">
            <a:extLst>
              <a:ext uri="{FF2B5EF4-FFF2-40B4-BE49-F238E27FC236}">
                <a16:creationId xmlns:a16="http://schemas.microsoft.com/office/drawing/2014/main" id="{A53DA645-069E-4302-962B-936AC1AC6E87}"/>
              </a:ext>
            </a:extLst>
          </p:cNvPr>
          <p:cNvGraphicFramePr>
            <a:graphicFrameLocks noChangeAspect="1"/>
          </p:cNvGraphicFramePr>
          <p:nvPr/>
        </p:nvGraphicFramePr>
        <p:xfrm>
          <a:off x="5778500" y="3001963"/>
          <a:ext cx="241300" cy="206375"/>
        </p:xfrm>
        <a:graphic>
          <a:graphicData uri="http://schemas.openxmlformats.org/presentationml/2006/ole">
            <mc:AlternateContent xmlns:mc="http://schemas.openxmlformats.org/markup-compatibility/2006">
              <mc:Choice xmlns:v="urn:schemas-microsoft-com:vml" Requires="v">
                <p:oleObj name="MathType Equation" r:id="rId38" imgW="177569" imgH="152202" progId="Equation">
                  <p:embed/>
                </p:oleObj>
              </mc:Choice>
              <mc:Fallback>
                <p:oleObj name="MathType Equation" r:id="rId38" imgW="177569" imgH="152202" progId="Equation">
                  <p:embed/>
                  <p:pic>
                    <p:nvPicPr>
                      <p:cNvPr id="0" name="Object 6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778500" y="3001963"/>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13" name="Object 70">
            <a:extLst>
              <a:ext uri="{FF2B5EF4-FFF2-40B4-BE49-F238E27FC236}">
                <a16:creationId xmlns:a16="http://schemas.microsoft.com/office/drawing/2014/main" id="{FECF6F48-18A8-4607-97D6-7926E6E8B9BD}"/>
              </a:ext>
            </a:extLst>
          </p:cNvPr>
          <p:cNvGraphicFramePr>
            <a:graphicFrameLocks noChangeAspect="1"/>
          </p:cNvGraphicFramePr>
          <p:nvPr/>
        </p:nvGraphicFramePr>
        <p:xfrm>
          <a:off x="6134100" y="3009900"/>
          <a:ext cx="247650" cy="198438"/>
        </p:xfrm>
        <a:graphic>
          <a:graphicData uri="http://schemas.openxmlformats.org/presentationml/2006/ole">
            <mc:AlternateContent xmlns:mc="http://schemas.openxmlformats.org/markup-compatibility/2006">
              <mc:Choice xmlns:v="urn:schemas-microsoft-com:vml" Requires="v">
                <p:oleObj name="MathType Equation" r:id="rId39" imgW="190417" imgH="152334" progId="Equation">
                  <p:embed/>
                </p:oleObj>
              </mc:Choice>
              <mc:Fallback>
                <p:oleObj name="MathType Equation" r:id="rId39" imgW="190417" imgH="152334" progId="Equation">
                  <p:embed/>
                  <p:pic>
                    <p:nvPicPr>
                      <p:cNvPr id="0" name="Object 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34100" y="3009900"/>
                        <a:ext cx="2476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14" name="Object 71">
            <a:extLst>
              <a:ext uri="{FF2B5EF4-FFF2-40B4-BE49-F238E27FC236}">
                <a16:creationId xmlns:a16="http://schemas.microsoft.com/office/drawing/2014/main" id="{2AB363C5-046D-419F-B78B-F1A1B0EFAA91}"/>
              </a:ext>
            </a:extLst>
          </p:cNvPr>
          <p:cNvGraphicFramePr>
            <a:graphicFrameLocks noChangeAspect="1"/>
          </p:cNvGraphicFramePr>
          <p:nvPr/>
        </p:nvGraphicFramePr>
        <p:xfrm>
          <a:off x="5105400" y="3390900"/>
          <a:ext cx="247650" cy="198438"/>
        </p:xfrm>
        <a:graphic>
          <a:graphicData uri="http://schemas.openxmlformats.org/presentationml/2006/ole">
            <mc:AlternateContent xmlns:mc="http://schemas.openxmlformats.org/markup-compatibility/2006">
              <mc:Choice xmlns:v="urn:schemas-microsoft-com:vml" Requires="v">
                <p:oleObj name="MathType Equation" r:id="rId40" imgW="190417" imgH="152334" progId="Equation">
                  <p:embed/>
                </p:oleObj>
              </mc:Choice>
              <mc:Fallback>
                <p:oleObj name="MathType Equation" r:id="rId40" imgW="190417" imgH="152334" progId="Equation">
                  <p:embed/>
                  <p:pic>
                    <p:nvPicPr>
                      <p:cNvPr id="0" name="Object 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05400" y="3390900"/>
                        <a:ext cx="2476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15" name="Object 72">
            <a:extLst>
              <a:ext uri="{FF2B5EF4-FFF2-40B4-BE49-F238E27FC236}">
                <a16:creationId xmlns:a16="http://schemas.microsoft.com/office/drawing/2014/main" id="{DF6F62EC-9339-4F16-8378-6FE95798FF8C}"/>
              </a:ext>
            </a:extLst>
          </p:cNvPr>
          <p:cNvGraphicFramePr>
            <a:graphicFrameLocks noChangeAspect="1"/>
          </p:cNvGraphicFramePr>
          <p:nvPr/>
        </p:nvGraphicFramePr>
        <p:xfrm>
          <a:off x="5480050" y="3390900"/>
          <a:ext cx="247650" cy="198438"/>
        </p:xfrm>
        <a:graphic>
          <a:graphicData uri="http://schemas.openxmlformats.org/presentationml/2006/ole">
            <mc:AlternateContent xmlns:mc="http://schemas.openxmlformats.org/markup-compatibility/2006">
              <mc:Choice xmlns:v="urn:schemas-microsoft-com:vml" Requires="v">
                <p:oleObj name="MathType Equation" r:id="rId41" imgW="190417" imgH="152334" progId="Equation">
                  <p:embed/>
                </p:oleObj>
              </mc:Choice>
              <mc:Fallback>
                <p:oleObj name="MathType Equation" r:id="rId41" imgW="190417" imgH="152334" progId="Equation">
                  <p:embed/>
                  <p:pic>
                    <p:nvPicPr>
                      <p:cNvPr id="0" name="Object 7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480050" y="3390900"/>
                        <a:ext cx="2476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16" name="Object 73">
            <a:extLst>
              <a:ext uri="{FF2B5EF4-FFF2-40B4-BE49-F238E27FC236}">
                <a16:creationId xmlns:a16="http://schemas.microsoft.com/office/drawing/2014/main" id="{EF15A7EA-692E-4738-923E-9B055AA293B1}"/>
              </a:ext>
            </a:extLst>
          </p:cNvPr>
          <p:cNvGraphicFramePr>
            <a:graphicFrameLocks noChangeAspect="1"/>
          </p:cNvGraphicFramePr>
          <p:nvPr/>
        </p:nvGraphicFramePr>
        <p:xfrm>
          <a:off x="5791200" y="3382963"/>
          <a:ext cx="241300" cy="206375"/>
        </p:xfrm>
        <a:graphic>
          <a:graphicData uri="http://schemas.openxmlformats.org/presentationml/2006/ole">
            <mc:AlternateContent xmlns:mc="http://schemas.openxmlformats.org/markup-compatibility/2006">
              <mc:Choice xmlns:v="urn:schemas-microsoft-com:vml" Requires="v">
                <p:oleObj name="MathType Equation" r:id="rId42" imgW="177569" imgH="152202" progId="Equation">
                  <p:embed/>
                </p:oleObj>
              </mc:Choice>
              <mc:Fallback>
                <p:oleObj name="MathType Equation" r:id="rId42" imgW="177569" imgH="152202" progId="Equation">
                  <p:embed/>
                  <p:pic>
                    <p:nvPicPr>
                      <p:cNvPr id="0" name="Object 7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791200" y="3382963"/>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17" name="Object 74">
            <a:extLst>
              <a:ext uri="{FF2B5EF4-FFF2-40B4-BE49-F238E27FC236}">
                <a16:creationId xmlns:a16="http://schemas.microsoft.com/office/drawing/2014/main" id="{8E4169AF-8434-46F4-86E8-35939DC179FC}"/>
              </a:ext>
            </a:extLst>
          </p:cNvPr>
          <p:cNvGraphicFramePr>
            <a:graphicFrameLocks noChangeAspect="1"/>
          </p:cNvGraphicFramePr>
          <p:nvPr/>
        </p:nvGraphicFramePr>
        <p:xfrm>
          <a:off x="6121400" y="3382963"/>
          <a:ext cx="241300" cy="206375"/>
        </p:xfrm>
        <a:graphic>
          <a:graphicData uri="http://schemas.openxmlformats.org/presentationml/2006/ole">
            <mc:AlternateContent xmlns:mc="http://schemas.openxmlformats.org/markup-compatibility/2006">
              <mc:Choice xmlns:v="urn:schemas-microsoft-com:vml" Requires="v">
                <p:oleObj name="MathType Equation" r:id="rId43" imgW="177569" imgH="152202" progId="Equation">
                  <p:embed/>
                </p:oleObj>
              </mc:Choice>
              <mc:Fallback>
                <p:oleObj name="MathType Equation" r:id="rId43" imgW="177569" imgH="152202" progId="Equation">
                  <p:embed/>
                  <p:pic>
                    <p:nvPicPr>
                      <p:cNvPr id="0" name="Object 7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121400" y="3382963"/>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18" name="Object 75">
            <a:extLst>
              <a:ext uri="{FF2B5EF4-FFF2-40B4-BE49-F238E27FC236}">
                <a16:creationId xmlns:a16="http://schemas.microsoft.com/office/drawing/2014/main" id="{CA7B759C-67CB-4530-96C4-C0F5CE7D7CFA}"/>
              </a:ext>
            </a:extLst>
          </p:cNvPr>
          <p:cNvGraphicFramePr>
            <a:graphicFrameLocks noChangeAspect="1"/>
          </p:cNvGraphicFramePr>
          <p:nvPr/>
        </p:nvGraphicFramePr>
        <p:xfrm>
          <a:off x="5105400" y="3829050"/>
          <a:ext cx="247650" cy="198438"/>
        </p:xfrm>
        <a:graphic>
          <a:graphicData uri="http://schemas.openxmlformats.org/presentationml/2006/ole">
            <mc:AlternateContent xmlns:mc="http://schemas.openxmlformats.org/markup-compatibility/2006">
              <mc:Choice xmlns:v="urn:schemas-microsoft-com:vml" Requires="v">
                <p:oleObj name="MathType Equation" r:id="rId44" imgW="190417" imgH="152334" progId="Equation">
                  <p:embed/>
                </p:oleObj>
              </mc:Choice>
              <mc:Fallback>
                <p:oleObj name="MathType Equation" r:id="rId44" imgW="190417" imgH="152334" progId="Equation">
                  <p:embed/>
                  <p:pic>
                    <p:nvPicPr>
                      <p:cNvPr id="0" name="Object 75"/>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105400" y="3829050"/>
                        <a:ext cx="2476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19" name="Object 76">
            <a:extLst>
              <a:ext uri="{FF2B5EF4-FFF2-40B4-BE49-F238E27FC236}">
                <a16:creationId xmlns:a16="http://schemas.microsoft.com/office/drawing/2014/main" id="{BB664893-4C06-4E1F-9768-BDAF9C182FDF}"/>
              </a:ext>
            </a:extLst>
          </p:cNvPr>
          <p:cNvGraphicFramePr>
            <a:graphicFrameLocks noChangeAspect="1"/>
          </p:cNvGraphicFramePr>
          <p:nvPr/>
        </p:nvGraphicFramePr>
        <p:xfrm>
          <a:off x="5105400" y="4229100"/>
          <a:ext cx="247650" cy="198438"/>
        </p:xfrm>
        <a:graphic>
          <a:graphicData uri="http://schemas.openxmlformats.org/presentationml/2006/ole">
            <mc:AlternateContent xmlns:mc="http://schemas.openxmlformats.org/markup-compatibility/2006">
              <mc:Choice xmlns:v="urn:schemas-microsoft-com:vml" Requires="v">
                <p:oleObj name="MathType Equation" r:id="rId45" imgW="190417" imgH="152334" progId="Equation">
                  <p:embed/>
                </p:oleObj>
              </mc:Choice>
              <mc:Fallback>
                <p:oleObj name="MathType Equation" r:id="rId45" imgW="190417" imgH="152334" progId="Equation">
                  <p:embed/>
                  <p:pic>
                    <p:nvPicPr>
                      <p:cNvPr id="0" name="Object 76"/>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105400" y="4229100"/>
                        <a:ext cx="2476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20" name="Object 77">
            <a:extLst>
              <a:ext uri="{FF2B5EF4-FFF2-40B4-BE49-F238E27FC236}">
                <a16:creationId xmlns:a16="http://schemas.microsoft.com/office/drawing/2014/main" id="{49A0682A-6C2B-449F-83FE-618FEA6902E5}"/>
              </a:ext>
            </a:extLst>
          </p:cNvPr>
          <p:cNvGraphicFramePr>
            <a:graphicFrameLocks noChangeAspect="1"/>
          </p:cNvGraphicFramePr>
          <p:nvPr/>
        </p:nvGraphicFramePr>
        <p:xfrm>
          <a:off x="5480050" y="3829050"/>
          <a:ext cx="247650" cy="198438"/>
        </p:xfrm>
        <a:graphic>
          <a:graphicData uri="http://schemas.openxmlformats.org/presentationml/2006/ole">
            <mc:AlternateContent xmlns:mc="http://schemas.openxmlformats.org/markup-compatibility/2006">
              <mc:Choice xmlns:v="urn:schemas-microsoft-com:vml" Requires="v">
                <p:oleObj name="MathType Equation" r:id="rId46" imgW="190417" imgH="152334" progId="Equation">
                  <p:embed/>
                </p:oleObj>
              </mc:Choice>
              <mc:Fallback>
                <p:oleObj name="MathType Equation" r:id="rId46" imgW="190417" imgH="152334" progId="Equation">
                  <p:embed/>
                  <p:pic>
                    <p:nvPicPr>
                      <p:cNvPr id="0" name="Object 7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480050" y="3829050"/>
                        <a:ext cx="2476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21" name="Object 78">
            <a:extLst>
              <a:ext uri="{FF2B5EF4-FFF2-40B4-BE49-F238E27FC236}">
                <a16:creationId xmlns:a16="http://schemas.microsoft.com/office/drawing/2014/main" id="{D1E8C206-FB41-416E-91B7-A24C2FBD655C}"/>
              </a:ext>
            </a:extLst>
          </p:cNvPr>
          <p:cNvGraphicFramePr>
            <a:graphicFrameLocks noChangeAspect="1"/>
          </p:cNvGraphicFramePr>
          <p:nvPr/>
        </p:nvGraphicFramePr>
        <p:xfrm>
          <a:off x="5791200" y="3821113"/>
          <a:ext cx="241300" cy="206375"/>
        </p:xfrm>
        <a:graphic>
          <a:graphicData uri="http://schemas.openxmlformats.org/presentationml/2006/ole">
            <mc:AlternateContent xmlns:mc="http://schemas.openxmlformats.org/markup-compatibility/2006">
              <mc:Choice xmlns:v="urn:schemas-microsoft-com:vml" Requires="v">
                <p:oleObj name="MathType Equation" r:id="rId47" imgW="177569" imgH="152202" progId="Equation">
                  <p:embed/>
                </p:oleObj>
              </mc:Choice>
              <mc:Fallback>
                <p:oleObj name="MathType Equation" r:id="rId47" imgW="177569" imgH="152202" progId="Equation">
                  <p:embed/>
                  <p:pic>
                    <p:nvPicPr>
                      <p:cNvPr id="0" name="Object 7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791200" y="3821113"/>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22" name="Object 79">
            <a:extLst>
              <a:ext uri="{FF2B5EF4-FFF2-40B4-BE49-F238E27FC236}">
                <a16:creationId xmlns:a16="http://schemas.microsoft.com/office/drawing/2014/main" id="{91D54A82-D9BE-4D80-B5A0-8DAF5EE13FE9}"/>
              </a:ext>
            </a:extLst>
          </p:cNvPr>
          <p:cNvGraphicFramePr>
            <a:graphicFrameLocks noChangeAspect="1"/>
          </p:cNvGraphicFramePr>
          <p:nvPr/>
        </p:nvGraphicFramePr>
        <p:xfrm>
          <a:off x="6134100" y="3829050"/>
          <a:ext cx="247650" cy="198438"/>
        </p:xfrm>
        <a:graphic>
          <a:graphicData uri="http://schemas.openxmlformats.org/presentationml/2006/ole">
            <mc:AlternateContent xmlns:mc="http://schemas.openxmlformats.org/markup-compatibility/2006">
              <mc:Choice xmlns:v="urn:schemas-microsoft-com:vml" Requires="v">
                <p:oleObj name="MathType Equation" r:id="rId48" imgW="190417" imgH="152334" progId="Equation">
                  <p:embed/>
                </p:oleObj>
              </mc:Choice>
              <mc:Fallback>
                <p:oleObj name="MathType Equation" r:id="rId48" imgW="190417" imgH="152334" progId="Equation">
                  <p:embed/>
                  <p:pic>
                    <p:nvPicPr>
                      <p:cNvPr id="0" name="Object 7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34100" y="3829050"/>
                        <a:ext cx="2476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23" name="Object 80">
            <a:extLst>
              <a:ext uri="{FF2B5EF4-FFF2-40B4-BE49-F238E27FC236}">
                <a16:creationId xmlns:a16="http://schemas.microsoft.com/office/drawing/2014/main" id="{E8682558-F42F-4C3C-9A90-B3F2F66277DD}"/>
              </a:ext>
            </a:extLst>
          </p:cNvPr>
          <p:cNvGraphicFramePr>
            <a:graphicFrameLocks noChangeAspect="1"/>
          </p:cNvGraphicFramePr>
          <p:nvPr/>
        </p:nvGraphicFramePr>
        <p:xfrm>
          <a:off x="5480050" y="4229100"/>
          <a:ext cx="247650" cy="198438"/>
        </p:xfrm>
        <a:graphic>
          <a:graphicData uri="http://schemas.openxmlformats.org/presentationml/2006/ole">
            <mc:AlternateContent xmlns:mc="http://schemas.openxmlformats.org/markup-compatibility/2006">
              <mc:Choice xmlns:v="urn:schemas-microsoft-com:vml" Requires="v">
                <p:oleObj name="MathType Equation" r:id="rId49" imgW="190417" imgH="152334" progId="Equation">
                  <p:embed/>
                </p:oleObj>
              </mc:Choice>
              <mc:Fallback>
                <p:oleObj name="MathType Equation" r:id="rId49" imgW="190417" imgH="152334" progId="Equation">
                  <p:embed/>
                  <p:pic>
                    <p:nvPicPr>
                      <p:cNvPr id="0" name="Object 80"/>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480050" y="4229100"/>
                        <a:ext cx="2476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24" name="Object 81">
            <a:extLst>
              <a:ext uri="{FF2B5EF4-FFF2-40B4-BE49-F238E27FC236}">
                <a16:creationId xmlns:a16="http://schemas.microsoft.com/office/drawing/2014/main" id="{88A1BF56-FD6B-4A0A-A680-D18DD639E881}"/>
              </a:ext>
            </a:extLst>
          </p:cNvPr>
          <p:cNvGraphicFramePr>
            <a:graphicFrameLocks noChangeAspect="1"/>
          </p:cNvGraphicFramePr>
          <p:nvPr/>
        </p:nvGraphicFramePr>
        <p:xfrm>
          <a:off x="5791200" y="4202113"/>
          <a:ext cx="247650" cy="198437"/>
        </p:xfrm>
        <a:graphic>
          <a:graphicData uri="http://schemas.openxmlformats.org/presentationml/2006/ole">
            <mc:AlternateContent xmlns:mc="http://schemas.openxmlformats.org/markup-compatibility/2006">
              <mc:Choice xmlns:v="urn:schemas-microsoft-com:vml" Requires="v">
                <p:oleObj name="MathType Equation" r:id="rId50" imgW="190417" imgH="152334" progId="Equation">
                  <p:embed/>
                </p:oleObj>
              </mc:Choice>
              <mc:Fallback>
                <p:oleObj name="MathType Equation" r:id="rId50" imgW="190417" imgH="152334" progId="Equation">
                  <p:embed/>
                  <p:pic>
                    <p:nvPicPr>
                      <p:cNvPr id="0" name="Object 8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91200" y="420211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25" name="Object 82">
            <a:extLst>
              <a:ext uri="{FF2B5EF4-FFF2-40B4-BE49-F238E27FC236}">
                <a16:creationId xmlns:a16="http://schemas.microsoft.com/office/drawing/2014/main" id="{8909D49C-920D-4082-AABE-4B03FDCC5B9A}"/>
              </a:ext>
            </a:extLst>
          </p:cNvPr>
          <p:cNvGraphicFramePr>
            <a:graphicFrameLocks noChangeAspect="1"/>
          </p:cNvGraphicFramePr>
          <p:nvPr/>
        </p:nvGraphicFramePr>
        <p:xfrm>
          <a:off x="6115050" y="4229100"/>
          <a:ext cx="247650" cy="198438"/>
        </p:xfrm>
        <a:graphic>
          <a:graphicData uri="http://schemas.openxmlformats.org/presentationml/2006/ole">
            <mc:AlternateContent xmlns:mc="http://schemas.openxmlformats.org/markup-compatibility/2006">
              <mc:Choice xmlns:v="urn:schemas-microsoft-com:vml" Requires="v">
                <p:oleObj name="MathType Equation" r:id="rId51" imgW="190417" imgH="152334" progId="Equation">
                  <p:embed/>
                </p:oleObj>
              </mc:Choice>
              <mc:Fallback>
                <p:oleObj name="MathType Equation" r:id="rId51" imgW="190417" imgH="152334" progId="Equation">
                  <p:embed/>
                  <p:pic>
                    <p:nvPicPr>
                      <p:cNvPr id="0" name="Object 8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15050" y="4229100"/>
                        <a:ext cx="2476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726" name="Rectangle 83">
            <a:extLst>
              <a:ext uri="{FF2B5EF4-FFF2-40B4-BE49-F238E27FC236}">
                <a16:creationId xmlns:a16="http://schemas.microsoft.com/office/drawing/2014/main" id="{1642D5AD-288B-4AD4-AC73-8C911EA3EF04}"/>
              </a:ext>
            </a:extLst>
          </p:cNvPr>
          <p:cNvSpPr>
            <a:spLocks noGrp="1" noChangeArrowheads="1"/>
          </p:cNvSpPr>
          <p:nvPr>
            <p:ph type="title"/>
          </p:nvPr>
        </p:nvSpPr>
        <p:spPr bwMode="auto">
          <a:xfrm>
            <a:off x="1098550" y="304800"/>
            <a:ext cx="6858000" cy="531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13.3  State Table and Graphs</a:t>
            </a:r>
          </a:p>
        </p:txBody>
      </p:sp>
      <p:graphicFrame>
        <p:nvGraphicFramePr>
          <p:cNvPr id="28727" name="Object 84">
            <a:extLst>
              <a:ext uri="{FF2B5EF4-FFF2-40B4-BE49-F238E27FC236}">
                <a16:creationId xmlns:a16="http://schemas.microsoft.com/office/drawing/2014/main" id="{0A0B144A-FF36-410F-8DD1-9455F6138F0E}"/>
              </a:ext>
            </a:extLst>
          </p:cNvPr>
          <p:cNvGraphicFramePr>
            <a:graphicFrameLocks noChangeAspect="1"/>
          </p:cNvGraphicFramePr>
          <p:nvPr/>
        </p:nvGraphicFramePr>
        <p:xfrm>
          <a:off x="4370388" y="2522538"/>
          <a:ext cx="990600" cy="287337"/>
        </p:xfrm>
        <a:graphic>
          <a:graphicData uri="http://schemas.openxmlformats.org/presentationml/2006/ole">
            <mc:AlternateContent xmlns:mc="http://schemas.openxmlformats.org/markup-compatibility/2006">
              <mc:Choice xmlns:v="urn:schemas-microsoft-com:vml" Requires="v">
                <p:oleObj name="MathType Equation" r:id="rId52" imgW="698197" imgH="203112" progId="Equation">
                  <p:embed/>
                </p:oleObj>
              </mc:Choice>
              <mc:Fallback>
                <p:oleObj name="MathType Equation" r:id="rId52" imgW="698197" imgH="203112" progId="Equation">
                  <p:embed/>
                  <p:pic>
                    <p:nvPicPr>
                      <p:cNvPr id="0" name="Object 8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70388" y="2522538"/>
                        <a:ext cx="9906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28" name="Object 85">
            <a:extLst>
              <a:ext uri="{FF2B5EF4-FFF2-40B4-BE49-F238E27FC236}">
                <a16:creationId xmlns:a16="http://schemas.microsoft.com/office/drawing/2014/main" id="{1CCD793E-4BBD-429E-93B0-00F904D16ADB}"/>
              </a:ext>
            </a:extLst>
          </p:cNvPr>
          <p:cNvGraphicFramePr>
            <a:graphicFrameLocks noChangeAspect="1"/>
          </p:cNvGraphicFramePr>
          <p:nvPr/>
        </p:nvGraphicFramePr>
        <p:xfrm>
          <a:off x="5437188" y="2530475"/>
          <a:ext cx="247650" cy="198438"/>
        </p:xfrm>
        <a:graphic>
          <a:graphicData uri="http://schemas.openxmlformats.org/presentationml/2006/ole">
            <mc:AlternateContent xmlns:mc="http://schemas.openxmlformats.org/markup-compatibility/2006">
              <mc:Choice xmlns:v="urn:schemas-microsoft-com:vml" Requires="v">
                <p:oleObj name="MathType Equation" r:id="rId53" imgW="190417" imgH="152334" progId="Equation">
                  <p:embed/>
                </p:oleObj>
              </mc:Choice>
              <mc:Fallback>
                <p:oleObj name="MathType Equation" r:id="rId53" imgW="190417" imgH="152334" progId="Equation">
                  <p:embed/>
                  <p:pic>
                    <p:nvPicPr>
                      <p:cNvPr id="0" name="Object 8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37188" y="2530475"/>
                        <a:ext cx="2476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29" name="Object 86">
            <a:extLst>
              <a:ext uri="{FF2B5EF4-FFF2-40B4-BE49-F238E27FC236}">
                <a16:creationId xmlns:a16="http://schemas.microsoft.com/office/drawing/2014/main" id="{92A7975A-4870-4394-B882-830CCF198C0F}"/>
              </a:ext>
            </a:extLst>
          </p:cNvPr>
          <p:cNvGraphicFramePr>
            <a:graphicFrameLocks noChangeAspect="1"/>
          </p:cNvGraphicFramePr>
          <p:nvPr/>
        </p:nvGraphicFramePr>
        <p:xfrm>
          <a:off x="5741988" y="2530475"/>
          <a:ext cx="247650" cy="198438"/>
        </p:xfrm>
        <a:graphic>
          <a:graphicData uri="http://schemas.openxmlformats.org/presentationml/2006/ole">
            <mc:AlternateContent xmlns:mc="http://schemas.openxmlformats.org/markup-compatibility/2006">
              <mc:Choice xmlns:v="urn:schemas-microsoft-com:vml" Requires="v">
                <p:oleObj name="MathType Equation" r:id="rId54" imgW="190417" imgH="152334" progId="Equation">
                  <p:embed/>
                </p:oleObj>
              </mc:Choice>
              <mc:Fallback>
                <p:oleObj name="MathType Equation" r:id="rId54" imgW="190417" imgH="152334" progId="Equation">
                  <p:embed/>
                  <p:pic>
                    <p:nvPicPr>
                      <p:cNvPr id="0" name="Object 8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41988" y="2530475"/>
                        <a:ext cx="2476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30" name="Object 87">
            <a:extLst>
              <a:ext uri="{FF2B5EF4-FFF2-40B4-BE49-F238E27FC236}">
                <a16:creationId xmlns:a16="http://schemas.microsoft.com/office/drawing/2014/main" id="{91CE640C-D758-4573-876C-9F8ED3F89FB4}"/>
              </a:ext>
            </a:extLst>
          </p:cNvPr>
          <p:cNvGraphicFramePr>
            <a:graphicFrameLocks noChangeAspect="1"/>
          </p:cNvGraphicFramePr>
          <p:nvPr/>
        </p:nvGraphicFramePr>
        <p:xfrm>
          <a:off x="6145213" y="2522538"/>
          <a:ext cx="241300" cy="206375"/>
        </p:xfrm>
        <a:graphic>
          <a:graphicData uri="http://schemas.openxmlformats.org/presentationml/2006/ole">
            <mc:AlternateContent xmlns:mc="http://schemas.openxmlformats.org/markup-compatibility/2006">
              <mc:Choice xmlns:v="urn:schemas-microsoft-com:vml" Requires="v">
                <p:oleObj name="MathType Equation" r:id="rId55" imgW="177569" imgH="152202" progId="Equation">
                  <p:embed/>
                </p:oleObj>
              </mc:Choice>
              <mc:Fallback>
                <p:oleObj name="MathType Equation" r:id="rId55" imgW="177569" imgH="152202" progId="Equation">
                  <p:embed/>
                  <p:pic>
                    <p:nvPicPr>
                      <p:cNvPr id="0" name="Object 8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145213" y="2522538"/>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슬라이드 번호 개체 틀 3">
            <a:extLst>
              <a:ext uri="{FF2B5EF4-FFF2-40B4-BE49-F238E27FC236}">
                <a16:creationId xmlns:a16="http://schemas.microsoft.com/office/drawing/2014/main" id="{6A65C100-DEB0-4981-9671-BB9EBB1AC15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7D97450B-A612-4CE2-A972-8B81623AAF18}" type="slidenum">
              <a:rPr kumimoji="0" lang="en-US" altLang="ko-KR">
                <a:solidFill>
                  <a:srgbClr val="009900"/>
                </a:solidFill>
                <a:latin typeface="Arial" panose="020B0604020202020204" pitchFamily="34" charset="0"/>
              </a:rPr>
              <a:pPr/>
              <a:t>22</a:t>
            </a:fld>
            <a:endParaRPr kumimoji="0" lang="en-US" altLang="ko-KR">
              <a:solidFill>
                <a:srgbClr val="009900"/>
              </a:solidFill>
              <a:latin typeface="Arial" panose="020B0604020202020204" pitchFamily="34" charset="0"/>
            </a:endParaRPr>
          </a:p>
        </p:txBody>
      </p:sp>
      <p:sp>
        <p:nvSpPr>
          <p:cNvPr id="29699" name="Text Box 3">
            <a:extLst>
              <a:ext uri="{FF2B5EF4-FFF2-40B4-BE49-F238E27FC236}">
                <a16:creationId xmlns:a16="http://schemas.microsoft.com/office/drawing/2014/main" id="{7972C0AF-265C-4E59-8D01-31BB1478C127}"/>
              </a:ext>
            </a:extLst>
          </p:cNvPr>
          <p:cNvSpPr txBox="1">
            <a:spLocks noChangeArrowheads="1"/>
          </p:cNvSpPr>
          <p:nvPr/>
        </p:nvSpPr>
        <p:spPr bwMode="auto">
          <a:xfrm>
            <a:off x="250825" y="1196975"/>
            <a:ext cx="5184775"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2000" b="1">
                <a:solidFill>
                  <a:schemeClr val="tx2"/>
                </a:solidFill>
              </a:rPr>
              <a:t>Figure 13-15:  State Graph for Table 13-4</a:t>
            </a:r>
          </a:p>
        </p:txBody>
      </p:sp>
      <p:sp>
        <p:nvSpPr>
          <p:cNvPr id="29700" name="Rectangle 6">
            <a:extLst>
              <a:ext uri="{FF2B5EF4-FFF2-40B4-BE49-F238E27FC236}">
                <a16:creationId xmlns:a16="http://schemas.microsoft.com/office/drawing/2014/main" id="{1E500A32-F45C-4AFA-9956-FA8D96687C66}"/>
              </a:ext>
            </a:extLst>
          </p:cNvPr>
          <p:cNvSpPr>
            <a:spLocks noGrp="1" noChangeArrowheads="1"/>
          </p:cNvSpPr>
          <p:nvPr>
            <p:ph type="title"/>
          </p:nvPr>
        </p:nvSpPr>
        <p:spPr bwMode="auto">
          <a:xfrm>
            <a:off x="1027113" y="304800"/>
            <a:ext cx="6858000" cy="531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13.3  State Table and Graphs</a:t>
            </a:r>
          </a:p>
        </p:txBody>
      </p:sp>
      <p:pic>
        <p:nvPicPr>
          <p:cNvPr id="29701" name="Picture 7" descr="roth+f13-15">
            <a:extLst>
              <a:ext uri="{FF2B5EF4-FFF2-40B4-BE49-F238E27FC236}">
                <a16:creationId xmlns:a16="http://schemas.microsoft.com/office/drawing/2014/main" id="{0F8A3335-6570-48EC-8A69-E50C3C73C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628775"/>
            <a:ext cx="4752975" cy="462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슬라이드 번호 개체 틀 3">
            <a:extLst>
              <a:ext uri="{FF2B5EF4-FFF2-40B4-BE49-F238E27FC236}">
                <a16:creationId xmlns:a16="http://schemas.microsoft.com/office/drawing/2014/main" id="{693019CC-F3EB-44F5-A3DA-DCB1A378B95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B356FC97-DAAE-4E1E-9AFD-67BB68D60C87}" type="slidenum">
              <a:rPr kumimoji="0" lang="en-US" altLang="ko-KR">
                <a:solidFill>
                  <a:srgbClr val="009900"/>
                </a:solidFill>
                <a:latin typeface="Arial" panose="020B0604020202020204" pitchFamily="34" charset="0"/>
              </a:rPr>
              <a:pPr/>
              <a:t>23</a:t>
            </a:fld>
            <a:endParaRPr kumimoji="0" lang="en-US" altLang="ko-KR">
              <a:solidFill>
                <a:srgbClr val="009900"/>
              </a:solidFill>
              <a:latin typeface="Arial" panose="020B0604020202020204" pitchFamily="34" charset="0"/>
            </a:endParaRPr>
          </a:p>
        </p:txBody>
      </p:sp>
      <p:sp>
        <p:nvSpPr>
          <p:cNvPr id="30723" name="Text Box 2">
            <a:extLst>
              <a:ext uri="{FF2B5EF4-FFF2-40B4-BE49-F238E27FC236}">
                <a16:creationId xmlns:a16="http://schemas.microsoft.com/office/drawing/2014/main" id="{8AA4A1C4-309C-4797-80A4-AEA181E9F2EE}"/>
              </a:ext>
            </a:extLst>
          </p:cNvPr>
          <p:cNvSpPr txBox="1">
            <a:spLocks noChangeArrowheads="1"/>
          </p:cNvSpPr>
          <p:nvPr/>
        </p:nvSpPr>
        <p:spPr bwMode="auto">
          <a:xfrm>
            <a:off x="250825" y="1262063"/>
            <a:ext cx="525780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1800" b="1">
                <a:solidFill>
                  <a:schemeClr val="tx2"/>
                </a:solidFill>
              </a:rPr>
              <a:t>Construction and interpretation of Timing Chart</a:t>
            </a:r>
          </a:p>
        </p:txBody>
      </p:sp>
      <p:sp>
        <p:nvSpPr>
          <p:cNvPr id="30724" name="Text Box 3">
            <a:extLst>
              <a:ext uri="{FF2B5EF4-FFF2-40B4-BE49-F238E27FC236}">
                <a16:creationId xmlns:a16="http://schemas.microsoft.com/office/drawing/2014/main" id="{7630050B-72A0-4215-BC72-F29ABF40DB33}"/>
              </a:ext>
            </a:extLst>
          </p:cNvPr>
          <p:cNvSpPr txBox="1">
            <a:spLocks noChangeArrowheads="1"/>
          </p:cNvSpPr>
          <p:nvPr/>
        </p:nvSpPr>
        <p:spPr bwMode="auto">
          <a:xfrm>
            <a:off x="292100" y="1760538"/>
            <a:ext cx="8672513" cy="4981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3525" indent="-263525">
              <a:defRPr kumimoji="1" sz="1600">
                <a:solidFill>
                  <a:schemeClr val="tx1"/>
                </a:solidFill>
                <a:latin typeface="굴림" panose="020B0600000101010101" pitchFamily="50" charset="-127"/>
                <a:ea typeface="굴림" panose="020B0600000101010101" pitchFamily="50" charset="-127"/>
              </a:defRPr>
            </a:lvl1pPr>
            <a:lvl2pPr marL="720725" indent="-274638">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buFontTx/>
              <a:buAutoNum type="arabicPeriod"/>
            </a:pPr>
            <a:r>
              <a:rPr lang="en-US" altLang="ko-KR" b="1"/>
              <a:t>When constructing timing charts, note that a state change can only occur after the rising (or falling) edge of the clock, depending on the type of flip-flop used</a:t>
            </a:r>
          </a:p>
          <a:p>
            <a:pPr eaLnBrk="1" latinLnBrk="1" hangingPunct="1">
              <a:buFontTx/>
              <a:buAutoNum type="arabicPeriod"/>
            </a:pPr>
            <a:r>
              <a:rPr lang="en-US" altLang="ko-KR" b="1"/>
              <a:t>The input will normally be stable immediately before and after the active clock edge.</a:t>
            </a:r>
          </a:p>
          <a:p>
            <a:pPr eaLnBrk="1" latinLnBrk="1" hangingPunct="1">
              <a:buFontTx/>
              <a:buAutoNum type="arabicPeriod"/>
            </a:pPr>
            <a:r>
              <a:rPr lang="en-US" altLang="ko-KR" b="1"/>
              <a:t>For a Moore circuit, the output changes only when the state changes. But, for a Mealy circuit, the output can change when the input changes as well as when the state changes. A false may occur between the state changes and the time the input is changed to its new value. (In other words, if the state has changed to its next value, but the old input is still present, the output may be temporally incorrect.)</a:t>
            </a:r>
          </a:p>
          <a:p>
            <a:pPr eaLnBrk="1" latinLnBrk="1" hangingPunct="1">
              <a:buFontTx/>
              <a:buAutoNum type="arabicPeriod"/>
            </a:pPr>
            <a:r>
              <a:rPr lang="en-US" altLang="ko-KR" b="1"/>
              <a:t>False outputs are difficult to determine from the state graph, so use either signal racing through the circuit or use the state table when constructing timing charts for Mealy circuit.</a:t>
            </a:r>
          </a:p>
          <a:p>
            <a:pPr eaLnBrk="1" latinLnBrk="1" hangingPunct="1">
              <a:buFontTx/>
              <a:buAutoNum type="arabicPeriod"/>
            </a:pPr>
            <a:r>
              <a:rPr lang="en-US" altLang="ko-KR" b="1"/>
              <a:t>When using a Mealy state table for constructing timing charts, the procedure is as follows:</a:t>
            </a:r>
          </a:p>
          <a:p>
            <a:pPr lvl="1" eaLnBrk="1" latinLnBrk="1" hangingPunct="1">
              <a:buFontTx/>
              <a:buAutoNum type="alphaLcPeriod"/>
            </a:pPr>
            <a:r>
              <a:rPr lang="en-US" altLang="ko-KR" b="1"/>
              <a:t>For the first input, read the present output and plot it.</a:t>
            </a:r>
          </a:p>
          <a:p>
            <a:pPr lvl="1" eaLnBrk="1" latinLnBrk="1" hangingPunct="1">
              <a:buFontTx/>
              <a:buAutoNum type="alphaLcPeriod"/>
            </a:pPr>
            <a:r>
              <a:rPr lang="en-US" altLang="ko-KR" b="1"/>
              <a:t>Read the next state and plot it (following the active edge of the clock pulse).</a:t>
            </a:r>
          </a:p>
          <a:p>
            <a:pPr lvl="1" eaLnBrk="1" latinLnBrk="1" hangingPunct="1">
              <a:buFontTx/>
              <a:buAutoNum type="alphaLcPeriod"/>
            </a:pPr>
            <a:r>
              <a:rPr lang="en-US" altLang="ko-KR" b="1"/>
              <a:t>Go to the row in the table which corresponds to the next state and read the output under the old input column and plot it.</a:t>
            </a:r>
          </a:p>
          <a:p>
            <a:pPr lvl="1" eaLnBrk="1" latinLnBrk="1" hangingPunct="1">
              <a:buFontTx/>
              <a:buAutoNum type="alphaLcPeriod"/>
            </a:pPr>
            <a:r>
              <a:rPr lang="en-US" altLang="ko-KR" b="1"/>
              <a:t>Change to the next input and repeat step (a) (b) and ( c).</a:t>
            </a:r>
          </a:p>
          <a:p>
            <a:pPr eaLnBrk="1" latinLnBrk="1" hangingPunct="1">
              <a:buFontTx/>
              <a:buAutoNum type="arabicPeriod"/>
            </a:pPr>
            <a:r>
              <a:rPr lang="en-US" altLang="ko-KR" b="1"/>
              <a:t>For Mealy circuits, the best time to read the output is just before the active edge of the clock, because the output should always be correct at that time.</a:t>
            </a:r>
          </a:p>
        </p:txBody>
      </p:sp>
      <p:sp>
        <p:nvSpPr>
          <p:cNvPr id="30725" name="Rectangle 4">
            <a:extLst>
              <a:ext uri="{FF2B5EF4-FFF2-40B4-BE49-F238E27FC236}">
                <a16:creationId xmlns:a16="http://schemas.microsoft.com/office/drawing/2014/main" id="{FF0BB8BC-DDEB-4A73-882D-8FDB9176CC0F}"/>
              </a:ext>
            </a:extLst>
          </p:cNvPr>
          <p:cNvSpPr>
            <a:spLocks noGrp="1" noChangeArrowheads="1"/>
          </p:cNvSpPr>
          <p:nvPr>
            <p:ph type="title"/>
          </p:nvPr>
        </p:nvSpPr>
        <p:spPr bwMode="auto">
          <a:xfrm>
            <a:off x="1098550" y="304800"/>
            <a:ext cx="6858000" cy="531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13.3  State Table and Graphs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슬라이드 번호 개체 틀 3">
            <a:extLst>
              <a:ext uri="{FF2B5EF4-FFF2-40B4-BE49-F238E27FC236}">
                <a16:creationId xmlns:a16="http://schemas.microsoft.com/office/drawing/2014/main" id="{00C34129-55D6-4A36-82E9-784A8DA5437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1EFD4F6F-97A7-441E-A6B2-F846484A081B}" type="slidenum">
              <a:rPr kumimoji="0" lang="en-US" altLang="ko-KR">
                <a:solidFill>
                  <a:srgbClr val="009900"/>
                </a:solidFill>
                <a:latin typeface="Arial" panose="020B0604020202020204" pitchFamily="34" charset="0"/>
              </a:rPr>
              <a:pPr/>
              <a:t>24</a:t>
            </a:fld>
            <a:endParaRPr kumimoji="0" lang="en-US" altLang="ko-KR">
              <a:solidFill>
                <a:srgbClr val="009900"/>
              </a:solidFill>
              <a:latin typeface="Arial" panose="020B0604020202020204" pitchFamily="34" charset="0"/>
            </a:endParaRPr>
          </a:p>
        </p:txBody>
      </p:sp>
      <p:sp>
        <p:nvSpPr>
          <p:cNvPr id="31747" name="Text Box 3">
            <a:extLst>
              <a:ext uri="{FF2B5EF4-FFF2-40B4-BE49-F238E27FC236}">
                <a16:creationId xmlns:a16="http://schemas.microsoft.com/office/drawing/2014/main" id="{BEF3748C-ED6B-4456-89FE-F4FCD047D50E}"/>
              </a:ext>
            </a:extLst>
          </p:cNvPr>
          <p:cNvSpPr txBox="1">
            <a:spLocks noChangeArrowheads="1"/>
          </p:cNvSpPr>
          <p:nvPr/>
        </p:nvSpPr>
        <p:spPr bwMode="auto">
          <a:xfrm>
            <a:off x="250825" y="1196975"/>
            <a:ext cx="1800225"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2000" b="1">
                <a:solidFill>
                  <a:schemeClr val="tx2"/>
                </a:solidFill>
              </a:rPr>
              <a:t>Figure 13-16</a:t>
            </a:r>
          </a:p>
        </p:txBody>
      </p:sp>
      <p:sp>
        <p:nvSpPr>
          <p:cNvPr id="31748" name="Rectangle 6">
            <a:extLst>
              <a:ext uri="{FF2B5EF4-FFF2-40B4-BE49-F238E27FC236}">
                <a16:creationId xmlns:a16="http://schemas.microsoft.com/office/drawing/2014/main" id="{3939281F-D824-487B-8DF5-E97110F5AB26}"/>
              </a:ext>
            </a:extLst>
          </p:cNvPr>
          <p:cNvSpPr>
            <a:spLocks noGrp="1" noChangeArrowheads="1"/>
          </p:cNvSpPr>
          <p:nvPr>
            <p:ph type="title"/>
          </p:nvPr>
        </p:nvSpPr>
        <p:spPr bwMode="auto">
          <a:xfrm>
            <a:off x="1027113" y="304800"/>
            <a:ext cx="6858000" cy="531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13.3  State Table and Graphs</a:t>
            </a:r>
          </a:p>
        </p:txBody>
      </p:sp>
      <p:pic>
        <p:nvPicPr>
          <p:cNvPr id="31749" name="Picture 7" descr="roth+f13-16">
            <a:extLst>
              <a:ext uri="{FF2B5EF4-FFF2-40B4-BE49-F238E27FC236}">
                <a16:creationId xmlns:a16="http://schemas.microsoft.com/office/drawing/2014/main" id="{5C80975B-C725-4A09-97B4-0CBA3E655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1125538"/>
            <a:ext cx="5519737" cy="566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슬라이드 번호 개체 틀 3">
            <a:extLst>
              <a:ext uri="{FF2B5EF4-FFF2-40B4-BE49-F238E27FC236}">
                <a16:creationId xmlns:a16="http://schemas.microsoft.com/office/drawing/2014/main" id="{B6EFF77B-F6BF-4205-B140-DE2462565DD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EDE22C48-80FA-4224-A884-85FCD8AE8944}" type="slidenum">
              <a:rPr kumimoji="0" lang="en-US" altLang="ko-KR">
                <a:solidFill>
                  <a:srgbClr val="009900"/>
                </a:solidFill>
                <a:latin typeface="Arial" panose="020B0604020202020204" pitchFamily="34" charset="0"/>
              </a:rPr>
              <a:pPr/>
              <a:t>25</a:t>
            </a:fld>
            <a:endParaRPr kumimoji="0" lang="en-US" altLang="ko-KR">
              <a:solidFill>
                <a:srgbClr val="009900"/>
              </a:solidFill>
              <a:latin typeface="Arial" panose="020B0604020202020204" pitchFamily="34" charset="0"/>
            </a:endParaRPr>
          </a:p>
        </p:txBody>
      </p:sp>
      <p:sp>
        <p:nvSpPr>
          <p:cNvPr id="32771" name="Rectangle 2">
            <a:extLst>
              <a:ext uri="{FF2B5EF4-FFF2-40B4-BE49-F238E27FC236}">
                <a16:creationId xmlns:a16="http://schemas.microsoft.com/office/drawing/2014/main" id="{8E4DAFBA-7B24-4B82-994F-363FF542B52B}"/>
              </a:ext>
            </a:extLst>
          </p:cNvPr>
          <p:cNvSpPr>
            <a:spLocks noGrp="1" noChangeArrowheads="1"/>
          </p:cNvSpPr>
          <p:nvPr>
            <p:ph type="title"/>
          </p:nvPr>
        </p:nvSpPr>
        <p:spPr bwMode="auto">
          <a:xfrm>
            <a:off x="457200" y="274638"/>
            <a:ext cx="8229600"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13.4 General Models for Sequential Circuit</a:t>
            </a:r>
          </a:p>
        </p:txBody>
      </p:sp>
      <p:sp>
        <p:nvSpPr>
          <p:cNvPr id="32772" name="Text Box 4">
            <a:extLst>
              <a:ext uri="{FF2B5EF4-FFF2-40B4-BE49-F238E27FC236}">
                <a16:creationId xmlns:a16="http://schemas.microsoft.com/office/drawing/2014/main" id="{2B650E6A-F115-444F-B4BF-529AFE957B16}"/>
              </a:ext>
            </a:extLst>
          </p:cNvPr>
          <p:cNvSpPr txBox="1">
            <a:spLocks noChangeArrowheads="1"/>
          </p:cNvSpPr>
          <p:nvPr/>
        </p:nvSpPr>
        <p:spPr bwMode="auto">
          <a:xfrm>
            <a:off x="250825" y="1268413"/>
            <a:ext cx="6408738"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2000" b="1">
                <a:solidFill>
                  <a:schemeClr val="tx2"/>
                </a:solidFill>
              </a:rPr>
              <a:t>Figure 13-17:</a:t>
            </a:r>
            <a:r>
              <a:rPr kumimoji="0" lang="en-US" altLang="ko-KR" sz="2000" b="1" i="1">
                <a:solidFill>
                  <a:schemeClr val="tx2"/>
                </a:solidFill>
              </a:rPr>
              <a:t>  </a:t>
            </a:r>
            <a:r>
              <a:rPr kumimoji="0" lang="en-US" altLang="ko-KR" sz="2000" b="1">
                <a:solidFill>
                  <a:schemeClr val="tx2"/>
                </a:solidFill>
              </a:rPr>
              <a:t>General Model for Mealy Circuit Using Clocked D Flip-Flops</a:t>
            </a:r>
          </a:p>
        </p:txBody>
      </p:sp>
      <p:pic>
        <p:nvPicPr>
          <p:cNvPr id="32773" name="Picture 6" descr="roth+f13-17">
            <a:extLst>
              <a:ext uri="{FF2B5EF4-FFF2-40B4-BE49-F238E27FC236}">
                <a16:creationId xmlns:a16="http://schemas.microsoft.com/office/drawing/2014/main" id="{5D61E61E-6CFF-4F80-90F5-7F9F79FAD1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133600"/>
            <a:ext cx="37877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슬라이드 번호 개체 틀 3">
            <a:extLst>
              <a:ext uri="{FF2B5EF4-FFF2-40B4-BE49-F238E27FC236}">
                <a16:creationId xmlns:a16="http://schemas.microsoft.com/office/drawing/2014/main" id="{F486DA94-E202-48BE-AC1E-6AB66538550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496A26AC-D257-4812-A11A-B7A0FFD62BB6}" type="slidenum">
              <a:rPr kumimoji="0" lang="en-US" altLang="ko-KR">
                <a:solidFill>
                  <a:srgbClr val="009900"/>
                </a:solidFill>
                <a:latin typeface="Arial" panose="020B0604020202020204" pitchFamily="34" charset="0"/>
              </a:rPr>
              <a:pPr/>
              <a:t>26</a:t>
            </a:fld>
            <a:endParaRPr kumimoji="0" lang="en-US" altLang="ko-KR">
              <a:solidFill>
                <a:srgbClr val="009900"/>
              </a:solidFill>
              <a:latin typeface="Arial" panose="020B0604020202020204" pitchFamily="34" charset="0"/>
            </a:endParaRPr>
          </a:p>
        </p:txBody>
      </p:sp>
      <p:sp>
        <p:nvSpPr>
          <p:cNvPr id="33795" name="Rectangle 7">
            <a:extLst>
              <a:ext uri="{FF2B5EF4-FFF2-40B4-BE49-F238E27FC236}">
                <a16:creationId xmlns:a16="http://schemas.microsoft.com/office/drawing/2014/main" id="{BC55B4EB-2939-48AA-B9F5-C019B454D9E8}"/>
              </a:ext>
            </a:extLst>
          </p:cNvPr>
          <p:cNvSpPr>
            <a:spLocks noGrp="1" noChangeArrowheads="1"/>
          </p:cNvSpPr>
          <p:nvPr>
            <p:ph type="title"/>
          </p:nvPr>
        </p:nvSpPr>
        <p:spPr bwMode="auto">
          <a:xfrm>
            <a:off x="457200" y="274638"/>
            <a:ext cx="8229600"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13.4 General Models for Sequential Circuit</a:t>
            </a:r>
          </a:p>
        </p:txBody>
      </p:sp>
      <p:graphicFrame>
        <p:nvGraphicFramePr>
          <p:cNvPr id="33796" name="Object 8">
            <a:extLst>
              <a:ext uri="{FF2B5EF4-FFF2-40B4-BE49-F238E27FC236}">
                <a16:creationId xmlns:a16="http://schemas.microsoft.com/office/drawing/2014/main" id="{49D95D67-E142-4D4F-BBFA-1699336D79D5}"/>
              </a:ext>
            </a:extLst>
          </p:cNvPr>
          <p:cNvGraphicFramePr>
            <a:graphicFrameLocks noChangeAspect="1"/>
          </p:cNvGraphicFramePr>
          <p:nvPr/>
        </p:nvGraphicFramePr>
        <p:xfrm>
          <a:off x="971550" y="1341438"/>
          <a:ext cx="3733800" cy="746125"/>
        </p:xfrm>
        <a:graphic>
          <a:graphicData uri="http://schemas.openxmlformats.org/presentationml/2006/ole">
            <mc:AlternateContent xmlns:mc="http://schemas.openxmlformats.org/markup-compatibility/2006">
              <mc:Choice xmlns:v="urn:schemas-microsoft-com:vml" Requires="v">
                <p:oleObj name="MathType Equation" r:id="rId2" imgW="2222500" imgH="444500" progId="Equation">
                  <p:embed/>
                </p:oleObj>
              </mc:Choice>
              <mc:Fallback>
                <p:oleObj name="MathType Equation" r:id="rId2" imgW="2222500" imgH="444500" progId="Equation">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341438"/>
                        <a:ext cx="3733800"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7" name="Text Box 9">
            <a:extLst>
              <a:ext uri="{FF2B5EF4-FFF2-40B4-BE49-F238E27FC236}">
                <a16:creationId xmlns:a16="http://schemas.microsoft.com/office/drawing/2014/main" id="{8E459019-A2FB-4162-B17B-86A29E199CFD}"/>
              </a:ext>
            </a:extLst>
          </p:cNvPr>
          <p:cNvSpPr txBox="1">
            <a:spLocks noChangeArrowheads="1"/>
          </p:cNvSpPr>
          <p:nvPr/>
        </p:nvSpPr>
        <p:spPr bwMode="auto">
          <a:xfrm>
            <a:off x="322263" y="5322888"/>
            <a:ext cx="8066087"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2000" b="1"/>
              <a:t>The combinational sub-circuit realizes the </a:t>
            </a:r>
            <a:r>
              <a:rPr lang="en-US" altLang="ko-KR" sz="2000" b="1" i="1"/>
              <a:t>n</a:t>
            </a:r>
            <a:r>
              <a:rPr lang="en-US" altLang="ko-KR" sz="2000" b="1"/>
              <a:t> output functions and the </a:t>
            </a:r>
            <a:r>
              <a:rPr lang="en-US" altLang="ko-KR" sz="2000" b="1" i="1"/>
              <a:t>k</a:t>
            </a:r>
            <a:r>
              <a:rPr lang="en-US" altLang="ko-KR" sz="2000" b="1"/>
              <a:t> next-state functions, which serve as inputs to the D flip-flop.</a:t>
            </a:r>
          </a:p>
        </p:txBody>
      </p:sp>
      <p:sp>
        <p:nvSpPr>
          <p:cNvPr id="33798" name="Text Box 10">
            <a:extLst>
              <a:ext uri="{FF2B5EF4-FFF2-40B4-BE49-F238E27FC236}">
                <a16:creationId xmlns:a16="http://schemas.microsoft.com/office/drawing/2014/main" id="{88F2A328-A87B-4599-99A2-96982C884F2D}"/>
              </a:ext>
            </a:extLst>
          </p:cNvPr>
          <p:cNvSpPr txBox="1">
            <a:spLocks noChangeArrowheads="1"/>
          </p:cNvSpPr>
          <p:nvPr/>
        </p:nvSpPr>
        <p:spPr bwMode="auto">
          <a:xfrm>
            <a:off x="4613275" y="1695450"/>
            <a:ext cx="1841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endParaRPr lang="en-US" altLang="ko-KR"/>
          </a:p>
          <a:p>
            <a:pPr eaLnBrk="1" latinLnBrk="1" hangingPunct="1"/>
            <a:endParaRPr lang="en-US" altLang="ko-KR"/>
          </a:p>
        </p:txBody>
      </p:sp>
      <p:sp>
        <p:nvSpPr>
          <p:cNvPr id="33799" name="Text Box 11">
            <a:extLst>
              <a:ext uri="{FF2B5EF4-FFF2-40B4-BE49-F238E27FC236}">
                <a16:creationId xmlns:a16="http://schemas.microsoft.com/office/drawing/2014/main" id="{EDB8053E-5DF3-4887-8CA4-F02DBB6342DA}"/>
              </a:ext>
            </a:extLst>
          </p:cNvPr>
          <p:cNvSpPr txBox="1">
            <a:spLocks noChangeArrowheads="1"/>
          </p:cNvSpPr>
          <p:nvPr/>
        </p:nvSpPr>
        <p:spPr bwMode="auto">
          <a:xfrm>
            <a:off x="1276350" y="1874838"/>
            <a:ext cx="227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1000" b="1"/>
              <a:t>.</a:t>
            </a:r>
          </a:p>
          <a:p>
            <a:pPr eaLnBrk="1" latinLnBrk="1" hangingPunct="1"/>
            <a:r>
              <a:rPr lang="en-US" altLang="ko-KR" sz="1000" b="1"/>
              <a:t>.</a:t>
            </a:r>
          </a:p>
          <a:p>
            <a:pPr eaLnBrk="1" latinLnBrk="1" hangingPunct="1"/>
            <a:r>
              <a:rPr lang="en-US" altLang="ko-KR" sz="1000" b="1"/>
              <a:t>.</a:t>
            </a:r>
          </a:p>
        </p:txBody>
      </p:sp>
      <p:graphicFrame>
        <p:nvGraphicFramePr>
          <p:cNvPr id="33800" name="Object 12">
            <a:extLst>
              <a:ext uri="{FF2B5EF4-FFF2-40B4-BE49-F238E27FC236}">
                <a16:creationId xmlns:a16="http://schemas.microsoft.com/office/drawing/2014/main" id="{ED229E8A-A3AE-43FA-A4F2-D053C827F75B}"/>
              </a:ext>
            </a:extLst>
          </p:cNvPr>
          <p:cNvGraphicFramePr>
            <a:graphicFrameLocks noChangeAspect="1"/>
          </p:cNvGraphicFramePr>
          <p:nvPr/>
        </p:nvGraphicFramePr>
        <p:xfrm>
          <a:off x="971550" y="2401888"/>
          <a:ext cx="3733800" cy="339725"/>
        </p:xfrm>
        <a:graphic>
          <a:graphicData uri="http://schemas.openxmlformats.org/presentationml/2006/ole">
            <mc:AlternateContent xmlns:mc="http://schemas.openxmlformats.org/markup-compatibility/2006">
              <mc:Choice xmlns:v="urn:schemas-microsoft-com:vml" Requires="v">
                <p:oleObj name="MathType Equation" r:id="rId4" imgW="2222500" imgH="203200" progId="Equation">
                  <p:embed/>
                </p:oleObj>
              </mc:Choice>
              <mc:Fallback>
                <p:oleObj name="MathType Equation" r:id="rId4" imgW="2222500" imgH="203200" progId="Equation">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401888"/>
                        <a:ext cx="37338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1" name="Object 13">
            <a:extLst>
              <a:ext uri="{FF2B5EF4-FFF2-40B4-BE49-F238E27FC236}">
                <a16:creationId xmlns:a16="http://schemas.microsoft.com/office/drawing/2014/main" id="{EE5C7419-C02C-4DE2-9C19-5A3349318076}"/>
              </a:ext>
            </a:extLst>
          </p:cNvPr>
          <p:cNvGraphicFramePr>
            <a:graphicFrameLocks noChangeAspect="1"/>
          </p:cNvGraphicFramePr>
          <p:nvPr/>
        </p:nvGraphicFramePr>
        <p:xfrm>
          <a:off x="971550" y="3398838"/>
          <a:ext cx="3810000" cy="712787"/>
        </p:xfrm>
        <a:graphic>
          <a:graphicData uri="http://schemas.openxmlformats.org/presentationml/2006/ole">
            <mc:AlternateContent xmlns:mc="http://schemas.openxmlformats.org/markup-compatibility/2006">
              <mc:Choice xmlns:v="urn:schemas-microsoft-com:vml" Requires="v">
                <p:oleObj name="MathType Equation" r:id="rId6" imgW="2578100" imgH="482600" progId="Equation">
                  <p:embed/>
                </p:oleObj>
              </mc:Choice>
              <mc:Fallback>
                <p:oleObj name="MathType Equation" r:id="rId6" imgW="2578100" imgH="482600" progId="Equation">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3398838"/>
                        <a:ext cx="381000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2" name="Text Box 15">
            <a:extLst>
              <a:ext uri="{FF2B5EF4-FFF2-40B4-BE49-F238E27FC236}">
                <a16:creationId xmlns:a16="http://schemas.microsoft.com/office/drawing/2014/main" id="{3EC8977B-762E-43F9-96BD-D5778E78C46F}"/>
              </a:ext>
            </a:extLst>
          </p:cNvPr>
          <p:cNvSpPr txBox="1">
            <a:spLocks noChangeArrowheads="1"/>
          </p:cNvSpPr>
          <p:nvPr/>
        </p:nvSpPr>
        <p:spPr bwMode="auto">
          <a:xfrm>
            <a:off x="1277938" y="4008438"/>
            <a:ext cx="2270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1000" b="1"/>
              <a:t>.</a:t>
            </a:r>
          </a:p>
          <a:p>
            <a:pPr eaLnBrk="1" latinLnBrk="1" hangingPunct="1"/>
            <a:r>
              <a:rPr lang="en-US" altLang="ko-KR" sz="1000" b="1"/>
              <a:t>.</a:t>
            </a:r>
          </a:p>
          <a:p>
            <a:pPr eaLnBrk="1" latinLnBrk="1" hangingPunct="1"/>
            <a:r>
              <a:rPr lang="en-US" altLang="ko-KR" sz="1000" b="1"/>
              <a:t>.</a:t>
            </a:r>
          </a:p>
        </p:txBody>
      </p:sp>
      <p:graphicFrame>
        <p:nvGraphicFramePr>
          <p:cNvPr id="33803" name="Object 16">
            <a:extLst>
              <a:ext uri="{FF2B5EF4-FFF2-40B4-BE49-F238E27FC236}">
                <a16:creationId xmlns:a16="http://schemas.microsoft.com/office/drawing/2014/main" id="{C443CF55-A4CC-496A-9743-249C4E3B5A1C}"/>
              </a:ext>
            </a:extLst>
          </p:cNvPr>
          <p:cNvGraphicFramePr>
            <a:graphicFrameLocks noChangeAspect="1"/>
          </p:cNvGraphicFramePr>
          <p:nvPr/>
        </p:nvGraphicFramePr>
        <p:xfrm>
          <a:off x="971550" y="4541838"/>
          <a:ext cx="3886200" cy="342900"/>
        </p:xfrm>
        <a:graphic>
          <a:graphicData uri="http://schemas.openxmlformats.org/presentationml/2006/ole">
            <mc:AlternateContent xmlns:mc="http://schemas.openxmlformats.org/markup-compatibility/2006">
              <mc:Choice xmlns:v="urn:schemas-microsoft-com:vml" Requires="v">
                <p:oleObj name="MathType Equation" r:id="rId8" imgW="2590800" imgH="228600" progId="Equation">
                  <p:embed/>
                </p:oleObj>
              </mc:Choice>
              <mc:Fallback>
                <p:oleObj name="MathType Equation" r:id="rId8" imgW="2590800" imgH="228600" progId="Equation">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4541838"/>
                        <a:ext cx="3886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4" name="AutoShape 17">
            <a:extLst>
              <a:ext uri="{FF2B5EF4-FFF2-40B4-BE49-F238E27FC236}">
                <a16:creationId xmlns:a16="http://schemas.microsoft.com/office/drawing/2014/main" id="{88E28CE6-F2FD-4BD8-8B2A-EBE5F998DB40}"/>
              </a:ext>
            </a:extLst>
          </p:cNvPr>
          <p:cNvSpPr>
            <a:spLocks/>
          </p:cNvSpPr>
          <p:nvPr/>
        </p:nvSpPr>
        <p:spPr bwMode="auto">
          <a:xfrm>
            <a:off x="4857750" y="1341438"/>
            <a:ext cx="152400" cy="1371600"/>
          </a:xfrm>
          <a:prstGeom prst="rightBrace">
            <a:avLst>
              <a:gd name="adj1" fmla="val 7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endParaRPr lang="ko-KR" altLang="en-US"/>
          </a:p>
        </p:txBody>
      </p:sp>
      <p:sp>
        <p:nvSpPr>
          <p:cNvPr id="33805" name="Text Box 18">
            <a:extLst>
              <a:ext uri="{FF2B5EF4-FFF2-40B4-BE49-F238E27FC236}">
                <a16:creationId xmlns:a16="http://schemas.microsoft.com/office/drawing/2014/main" id="{D961A74A-3696-4FAA-A4A9-095058B6B3F2}"/>
              </a:ext>
            </a:extLst>
          </p:cNvPr>
          <p:cNvSpPr txBox="1">
            <a:spLocks noChangeArrowheads="1"/>
          </p:cNvSpPr>
          <p:nvPr/>
        </p:nvSpPr>
        <p:spPr bwMode="auto">
          <a:xfrm>
            <a:off x="4918075" y="1847850"/>
            <a:ext cx="196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b="1"/>
              <a:t> n output functions</a:t>
            </a:r>
          </a:p>
        </p:txBody>
      </p:sp>
      <p:sp>
        <p:nvSpPr>
          <p:cNvPr id="33806" name="AutoShape 20">
            <a:extLst>
              <a:ext uri="{FF2B5EF4-FFF2-40B4-BE49-F238E27FC236}">
                <a16:creationId xmlns:a16="http://schemas.microsoft.com/office/drawing/2014/main" id="{AE4B4680-4FAD-4208-9E29-9D9109542FA0}"/>
              </a:ext>
            </a:extLst>
          </p:cNvPr>
          <p:cNvSpPr>
            <a:spLocks/>
          </p:cNvSpPr>
          <p:nvPr/>
        </p:nvSpPr>
        <p:spPr bwMode="auto">
          <a:xfrm>
            <a:off x="4857750" y="3475038"/>
            <a:ext cx="152400" cy="1371600"/>
          </a:xfrm>
          <a:prstGeom prst="rightBrace">
            <a:avLst>
              <a:gd name="adj1" fmla="val 7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endParaRPr lang="ko-KR" altLang="en-US"/>
          </a:p>
        </p:txBody>
      </p:sp>
      <p:sp>
        <p:nvSpPr>
          <p:cNvPr id="33807" name="Text Box 21">
            <a:extLst>
              <a:ext uri="{FF2B5EF4-FFF2-40B4-BE49-F238E27FC236}">
                <a16:creationId xmlns:a16="http://schemas.microsoft.com/office/drawing/2014/main" id="{F85EA78D-9F4E-4219-BD13-0C7AF7F09EA4}"/>
              </a:ext>
            </a:extLst>
          </p:cNvPr>
          <p:cNvSpPr txBox="1">
            <a:spLocks noChangeArrowheads="1"/>
          </p:cNvSpPr>
          <p:nvPr/>
        </p:nvSpPr>
        <p:spPr bwMode="auto">
          <a:xfrm>
            <a:off x="4933950" y="3976688"/>
            <a:ext cx="2324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b="1"/>
              <a:t> k next-state functions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슬라이드 번호 개체 틀 3">
            <a:extLst>
              <a:ext uri="{FF2B5EF4-FFF2-40B4-BE49-F238E27FC236}">
                <a16:creationId xmlns:a16="http://schemas.microsoft.com/office/drawing/2014/main" id="{96B345A5-CC4F-409A-84B6-4A1B7B51820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62D456A7-EBFC-4783-AF42-E87DE99683CB}" type="slidenum">
              <a:rPr kumimoji="0" lang="en-US" altLang="ko-KR">
                <a:solidFill>
                  <a:srgbClr val="009900"/>
                </a:solidFill>
                <a:latin typeface="Arial" panose="020B0604020202020204" pitchFamily="34" charset="0"/>
              </a:rPr>
              <a:pPr/>
              <a:t>27</a:t>
            </a:fld>
            <a:endParaRPr kumimoji="0" lang="en-US" altLang="ko-KR">
              <a:solidFill>
                <a:srgbClr val="009900"/>
              </a:solidFill>
              <a:latin typeface="Arial" panose="020B0604020202020204" pitchFamily="34" charset="0"/>
            </a:endParaRPr>
          </a:p>
        </p:txBody>
      </p:sp>
      <p:sp>
        <p:nvSpPr>
          <p:cNvPr id="34819" name="Text Box 3">
            <a:extLst>
              <a:ext uri="{FF2B5EF4-FFF2-40B4-BE49-F238E27FC236}">
                <a16:creationId xmlns:a16="http://schemas.microsoft.com/office/drawing/2014/main" id="{AA59C39E-41E1-4EEA-8FD1-E9B55133FE9F}"/>
              </a:ext>
            </a:extLst>
          </p:cNvPr>
          <p:cNvSpPr txBox="1">
            <a:spLocks noChangeArrowheads="1"/>
          </p:cNvSpPr>
          <p:nvPr/>
        </p:nvSpPr>
        <p:spPr bwMode="auto">
          <a:xfrm>
            <a:off x="250825" y="1268413"/>
            <a:ext cx="7561263"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2000" b="1">
                <a:solidFill>
                  <a:schemeClr val="tx2"/>
                </a:solidFill>
              </a:rPr>
              <a:t>Figure 13-18:  Minimum Clock Period for a Sequential Circuit</a:t>
            </a:r>
          </a:p>
        </p:txBody>
      </p:sp>
      <p:sp>
        <p:nvSpPr>
          <p:cNvPr id="34820" name="Rectangle 11">
            <a:extLst>
              <a:ext uri="{FF2B5EF4-FFF2-40B4-BE49-F238E27FC236}">
                <a16:creationId xmlns:a16="http://schemas.microsoft.com/office/drawing/2014/main" id="{66D32A29-3B6E-4428-AF2C-2922B6E37106}"/>
              </a:ext>
            </a:extLst>
          </p:cNvPr>
          <p:cNvSpPr>
            <a:spLocks noGrp="1" noChangeArrowheads="1"/>
          </p:cNvSpPr>
          <p:nvPr>
            <p:ph type="title"/>
          </p:nvPr>
        </p:nvSpPr>
        <p:spPr bwMode="auto">
          <a:xfrm>
            <a:off x="457200" y="274638"/>
            <a:ext cx="8229600"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13.4 General Models for Sequential Circuit</a:t>
            </a:r>
          </a:p>
        </p:txBody>
      </p:sp>
      <p:pic>
        <p:nvPicPr>
          <p:cNvPr id="34821" name="Picture 13" descr="roth+f13-18">
            <a:extLst>
              <a:ext uri="{FF2B5EF4-FFF2-40B4-BE49-F238E27FC236}">
                <a16:creationId xmlns:a16="http://schemas.microsoft.com/office/drawing/2014/main" id="{9083C354-2C0D-46DB-BA31-09CA676CC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773238"/>
            <a:ext cx="763270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4822" name="Object 14">
            <a:extLst>
              <a:ext uri="{FF2B5EF4-FFF2-40B4-BE49-F238E27FC236}">
                <a16:creationId xmlns:a16="http://schemas.microsoft.com/office/drawing/2014/main" id="{3D06ED49-52A1-4F86-9732-519F485A599D}"/>
              </a:ext>
            </a:extLst>
          </p:cNvPr>
          <p:cNvGraphicFramePr>
            <a:graphicFrameLocks noChangeAspect="1"/>
          </p:cNvGraphicFramePr>
          <p:nvPr>
            <p:extLst>
              <p:ext uri="{D42A27DB-BD31-4B8C-83A1-F6EECF244321}">
                <p14:modId xmlns:p14="http://schemas.microsoft.com/office/powerpoint/2010/main" val="2774595617"/>
              </p:ext>
            </p:extLst>
          </p:nvPr>
        </p:nvGraphicFramePr>
        <p:xfrm>
          <a:off x="1692275" y="4581525"/>
          <a:ext cx="2667000" cy="452438"/>
        </p:xfrm>
        <a:graphic>
          <a:graphicData uri="http://schemas.openxmlformats.org/presentationml/2006/ole">
            <mc:AlternateContent xmlns:mc="http://schemas.openxmlformats.org/markup-compatibility/2006">
              <mc:Choice xmlns:v="urn:schemas-microsoft-com:vml" Requires="v">
                <p:oleObj name="MathType Equation" r:id="rId3" imgW="1346200" imgH="228600" progId="Equation">
                  <p:embed/>
                </p:oleObj>
              </mc:Choice>
              <mc:Fallback>
                <p:oleObj name="MathType Equation" r:id="rId3" imgW="1346200" imgH="228600" progId="Equation">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581525"/>
                        <a:ext cx="2667000" cy="452438"/>
                      </a:xfrm>
                      <a:prstGeom prst="rect">
                        <a:avLst/>
                      </a:prstGeom>
                      <a:solidFill>
                        <a:srgbClr val="FFFF00"/>
                      </a:solidFill>
                      <a:ln>
                        <a:noFill/>
                      </a:ln>
                      <a:effectLst/>
                    </p:spPr>
                  </p:pic>
                </p:oleObj>
              </mc:Fallback>
            </mc:AlternateContent>
          </a:graphicData>
        </a:graphic>
      </p:graphicFrame>
      <p:graphicFrame>
        <p:nvGraphicFramePr>
          <p:cNvPr id="34823" name="Object 15">
            <a:extLst>
              <a:ext uri="{FF2B5EF4-FFF2-40B4-BE49-F238E27FC236}">
                <a16:creationId xmlns:a16="http://schemas.microsoft.com/office/drawing/2014/main" id="{9D4072FD-F5CE-4297-9AD5-D694985FBD88}"/>
              </a:ext>
            </a:extLst>
          </p:cNvPr>
          <p:cNvGraphicFramePr>
            <a:graphicFrameLocks noChangeAspect="1"/>
          </p:cNvGraphicFramePr>
          <p:nvPr/>
        </p:nvGraphicFramePr>
        <p:xfrm>
          <a:off x="1692275" y="5176838"/>
          <a:ext cx="2667000" cy="404812"/>
        </p:xfrm>
        <a:graphic>
          <a:graphicData uri="http://schemas.openxmlformats.org/presentationml/2006/ole">
            <mc:AlternateContent xmlns:mc="http://schemas.openxmlformats.org/markup-compatibility/2006">
              <mc:Choice xmlns:v="urn:schemas-microsoft-com:vml" Requires="v">
                <p:oleObj name="MathType Equation" r:id="rId5" imgW="1333500" imgH="203200" progId="Equation">
                  <p:embed/>
                </p:oleObj>
              </mc:Choice>
              <mc:Fallback>
                <p:oleObj name="MathType Equation" r:id="rId5" imgW="1333500" imgH="203200" progId="Equation">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5176838"/>
                        <a:ext cx="266700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4" name="Text Box 16">
            <a:extLst>
              <a:ext uri="{FF2B5EF4-FFF2-40B4-BE49-F238E27FC236}">
                <a16:creationId xmlns:a16="http://schemas.microsoft.com/office/drawing/2014/main" id="{72F7B424-15E1-4512-9D99-613DD2C0B612}"/>
              </a:ext>
            </a:extLst>
          </p:cNvPr>
          <p:cNvSpPr txBox="1">
            <a:spLocks noChangeArrowheads="1"/>
          </p:cNvSpPr>
          <p:nvPr/>
        </p:nvSpPr>
        <p:spPr bwMode="auto">
          <a:xfrm>
            <a:off x="384175" y="5829300"/>
            <a:ext cx="8455025" cy="3667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1800" b="1"/>
              <a:t>where </a:t>
            </a:r>
            <a:r>
              <a:rPr lang="en-US" altLang="ko-KR" sz="1800" b="1" i="1">
                <a:latin typeface="Times New Roman" panose="02020603050405020304" pitchFamily="18" charset="0"/>
              </a:rPr>
              <a:t>t</a:t>
            </a:r>
            <a:r>
              <a:rPr lang="en-US" altLang="ko-KR" sz="1800" b="1" i="1" baseline="-25000">
                <a:latin typeface="Times New Roman" panose="02020603050405020304" pitchFamily="18" charset="0"/>
              </a:rPr>
              <a:t>x</a:t>
            </a:r>
            <a:r>
              <a:rPr lang="en-US" altLang="ko-KR" sz="1800" b="1"/>
              <a:t> is the time after the active clock edge at which the X inputs are stable</a:t>
            </a:r>
          </a:p>
        </p:txBody>
      </p:sp>
      <p:sp>
        <p:nvSpPr>
          <p:cNvPr id="2" name="포인트가 5개인 별 1">
            <a:extLst>
              <a:ext uri="{FF2B5EF4-FFF2-40B4-BE49-F238E27FC236}">
                <a16:creationId xmlns:a16="http://schemas.microsoft.com/office/drawing/2014/main" id="{4F53DE8A-95C8-4563-A95E-9098A9FA5DE3}"/>
              </a:ext>
            </a:extLst>
          </p:cNvPr>
          <p:cNvSpPr/>
          <p:nvPr/>
        </p:nvSpPr>
        <p:spPr bwMode="auto">
          <a:xfrm>
            <a:off x="7956550" y="1125538"/>
            <a:ext cx="431800" cy="504825"/>
          </a:xfrm>
          <a:prstGeom prst="star5">
            <a:avLst/>
          </a:prstGeom>
          <a:solidFill>
            <a:srgbClr val="FF0000"/>
          </a:solidFill>
          <a:ln w="9525" cap="flat" cmpd="sng" algn="ctr">
            <a:noFill/>
            <a:prstDash val="solid"/>
            <a:round/>
            <a:headEnd type="none" w="med" len="med"/>
            <a:tailEnd type="none" w="med" len="med"/>
          </a:ln>
          <a:effectLst/>
        </p:spPr>
        <p:txBody>
          <a:bodyPr wrap="none">
            <a:spAutoFit/>
          </a:bodyPr>
          <a:lstStyle/>
          <a:p>
            <a:pPr eaLnBrk="1" latinLnBrk="1" hangingPunct="1">
              <a:defRPr/>
            </a:pPr>
            <a:endParaRPr lang="ko-KR"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슬라이드 번호 개체 틀 3">
            <a:extLst>
              <a:ext uri="{FF2B5EF4-FFF2-40B4-BE49-F238E27FC236}">
                <a16:creationId xmlns:a16="http://schemas.microsoft.com/office/drawing/2014/main" id="{AACB00F6-A60A-46BC-B536-F56D1A01682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22F31FAC-F8CC-4A38-BA8C-4AC2EC7005AD}" type="slidenum">
              <a:rPr kumimoji="0" lang="en-US" altLang="ko-KR">
                <a:solidFill>
                  <a:srgbClr val="009900"/>
                </a:solidFill>
                <a:latin typeface="Arial" panose="020B0604020202020204" pitchFamily="34" charset="0"/>
              </a:rPr>
              <a:pPr/>
              <a:t>28</a:t>
            </a:fld>
            <a:endParaRPr kumimoji="0" lang="en-US" altLang="ko-KR">
              <a:solidFill>
                <a:srgbClr val="009900"/>
              </a:solidFill>
              <a:latin typeface="Arial" panose="020B0604020202020204" pitchFamily="34" charset="0"/>
            </a:endParaRPr>
          </a:p>
        </p:txBody>
      </p:sp>
      <p:sp>
        <p:nvSpPr>
          <p:cNvPr id="35843" name="Text Box 3">
            <a:extLst>
              <a:ext uri="{FF2B5EF4-FFF2-40B4-BE49-F238E27FC236}">
                <a16:creationId xmlns:a16="http://schemas.microsoft.com/office/drawing/2014/main" id="{9316B54B-4A8D-452D-AF46-7A310C834D51}"/>
              </a:ext>
            </a:extLst>
          </p:cNvPr>
          <p:cNvSpPr txBox="1">
            <a:spLocks noChangeArrowheads="1"/>
          </p:cNvSpPr>
          <p:nvPr/>
        </p:nvSpPr>
        <p:spPr bwMode="auto">
          <a:xfrm>
            <a:off x="250825" y="1196975"/>
            <a:ext cx="6481763" cy="7016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2000" b="1">
                <a:solidFill>
                  <a:schemeClr val="tx2"/>
                </a:solidFill>
              </a:rPr>
              <a:t>Figure 13-19:  General Model for Moore Circuit Using Clocked D Flip-Flops</a:t>
            </a:r>
          </a:p>
        </p:txBody>
      </p:sp>
      <p:sp>
        <p:nvSpPr>
          <p:cNvPr id="35844" name="Rectangle 10">
            <a:extLst>
              <a:ext uri="{FF2B5EF4-FFF2-40B4-BE49-F238E27FC236}">
                <a16:creationId xmlns:a16="http://schemas.microsoft.com/office/drawing/2014/main" id="{C71FB525-5171-4DA3-9767-8BC692EB3BE7}"/>
              </a:ext>
            </a:extLst>
          </p:cNvPr>
          <p:cNvSpPr>
            <a:spLocks noGrp="1" noChangeArrowheads="1"/>
          </p:cNvSpPr>
          <p:nvPr>
            <p:ph type="title"/>
          </p:nvPr>
        </p:nvSpPr>
        <p:spPr bwMode="auto">
          <a:xfrm>
            <a:off x="457200" y="274638"/>
            <a:ext cx="8229600"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13.4 General Models for Sequential Circuit</a:t>
            </a:r>
          </a:p>
        </p:txBody>
      </p:sp>
      <p:pic>
        <p:nvPicPr>
          <p:cNvPr id="35845" name="Picture 11" descr="roth+f13-19">
            <a:extLst>
              <a:ext uri="{FF2B5EF4-FFF2-40B4-BE49-F238E27FC236}">
                <a16:creationId xmlns:a16="http://schemas.microsoft.com/office/drawing/2014/main" id="{03DF39F0-BFF6-4EB9-8A29-D173F08D0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438" y="1989138"/>
            <a:ext cx="6707187" cy="410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슬라이드 번호 개체 틀 3">
            <a:extLst>
              <a:ext uri="{FF2B5EF4-FFF2-40B4-BE49-F238E27FC236}">
                <a16:creationId xmlns:a16="http://schemas.microsoft.com/office/drawing/2014/main" id="{D7F94E26-781A-4FF6-8B95-8FB38927DEE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ECA18067-A90C-4BC9-BB2F-554E0602DE57}" type="slidenum">
              <a:rPr kumimoji="0" lang="en-US" altLang="ko-KR">
                <a:solidFill>
                  <a:srgbClr val="009900"/>
                </a:solidFill>
                <a:latin typeface="Arial" panose="020B0604020202020204" pitchFamily="34" charset="0"/>
              </a:rPr>
              <a:pPr/>
              <a:t>29</a:t>
            </a:fld>
            <a:endParaRPr kumimoji="0" lang="en-US" altLang="ko-KR">
              <a:solidFill>
                <a:srgbClr val="009900"/>
              </a:solidFill>
              <a:latin typeface="Arial" panose="020B0604020202020204" pitchFamily="34" charset="0"/>
            </a:endParaRPr>
          </a:p>
        </p:txBody>
      </p:sp>
      <p:sp>
        <p:nvSpPr>
          <p:cNvPr id="36867" name="Text Box 4">
            <a:extLst>
              <a:ext uri="{FF2B5EF4-FFF2-40B4-BE49-F238E27FC236}">
                <a16:creationId xmlns:a16="http://schemas.microsoft.com/office/drawing/2014/main" id="{FF24BD3C-B3D6-4FE1-9913-F1B7FC353B1B}"/>
              </a:ext>
            </a:extLst>
          </p:cNvPr>
          <p:cNvSpPr txBox="1">
            <a:spLocks noChangeArrowheads="1"/>
          </p:cNvSpPr>
          <p:nvPr/>
        </p:nvSpPr>
        <p:spPr bwMode="auto">
          <a:xfrm>
            <a:off x="250825" y="1268413"/>
            <a:ext cx="6697663"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2000" b="1">
                <a:solidFill>
                  <a:schemeClr val="tx2"/>
                </a:solidFill>
              </a:rPr>
              <a:t>Table13-5 State Table with Multiple inputs and Outputs</a:t>
            </a:r>
          </a:p>
        </p:txBody>
      </p:sp>
      <p:sp>
        <p:nvSpPr>
          <p:cNvPr id="36868" name="Rectangle 12">
            <a:extLst>
              <a:ext uri="{FF2B5EF4-FFF2-40B4-BE49-F238E27FC236}">
                <a16:creationId xmlns:a16="http://schemas.microsoft.com/office/drawing/2014/main" id="{2E79E7FE-C326-4522-9654-7AB2247D99F8}"/>
              </a:ext>
            </a:extLst>
          </p:cNvPr>
          <p:cNvSpPr>
            <a:spLocks noGrp="1" noChangeArrowheads="1"/>
          </p:cNvSpPr>
          <p:nvPr>
            <p:ph type="title"/>
          </p:nvPr>
        </p:nvSpPr>
        <p:spPr bwMode="auto">
          <a:xfrm>
            <a:off x="457200" y="274638"/>
            <a:ext cx="8229600"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13.4 General Models for Sequential Circuit</a:t>
            </a:r>
          </a:p>
        </p:txBody>
      </p:sp>
      <p:grpSp>
        <p:nvGrpSpPr>
          <p:cNvPr id="36869" name="Group 97">
            <a:extLst>
              <a:ext uri="{FF2B5EF4-FFF2-40B4-BE49-F238E27FC236}">
                <a16:creationId xmlns:a16="http://schemas.microsoft.com/office/drawing/2014/main" id="{D023882F-BA7B-4C59-A57D-12A4F84F39B4}"/>
              </a:ext>
            </a:extLst>
          </p:cNvPr>
          <p:cNvGrpSpPr>
            <a:grpSpLocks/>
          </p:cNvGrpSpPr>
          <p:nvPr/>
        </p:nvGrpSpPr>
        <p:grpSpPr bwMode="auto">
          <a:xfrm>
            <a:off x="636588" y="1844675"/>
            <a:ext cx="6096000" cy="2751138"/>
            <a:chOff x="401" y="1162"/>
            <a:chExt cx="3840" cy="1733"/>
          </a:xfrm>
        </p:grpSpPr>
        <p:sp>
          <p:nvSpPr>
            <p:cNvPr id="36919" name="Rectangle 14">
              <a:extLst>
                <a:ext uri="{FF2B5EF4-FFF2-40B4-BE49-F238E27FC236}">
                  <a16:creationId xmlns:a16="http://schemas.microsoft.com/office/drawing/2014/main" id="{C73B039E-5968-431C-AF91-B0BF00F245AF}"/>
                </a:ext>
              </a:extLst>
            </p:cNvPr>
            <p:cNvSpPr>
              <a:spLocks noChangeArrowheads="1"/>
            </p:cNvSpPr>
            <p:nvPr/>
          </p:nvSpPr>
          <p:spPr bwMode="auto">
            <a:xfrm>
              <a:off x="2417" y="1675"/>
              <a:ext cx="1824" cy="1220"/>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endParaRPr lang="ko-KR" altLang="ko-KR"/>
            </a:p>
          </p:txBody>
        </p:sp>
        <p:sp>
          <p:nvSpPr>
            <p:cNvPr id="36920" name="Rectangle 15">
              <a:extLst>
                <a:ext uri="{FF2B5EF4-FFF2-40B4-BE49-F238E27FC236}">
                  <a16:creationId xmlns:a16="http://schemas.microsoft.com/office/drawing/2014/main" id="{77082C41-6426-471E-A7EB-3256B1567F92}"/>
                </a:ext>
              </a:extLst>
            </p:cNvPr>
            <p:cNvSpPr>
              <a:spLocks noChangeArrowheads="1"/>
            </p:cNvSpPr>
            <p:nvPr/>
          </p:nvSpPr>
          <p:spPr bwMode="auto">
            <a:xfrm>
              <a:off x="929" y="1675"/>
              <a:ext cx="1488" cy="1220"/>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endParaRPr lang="ko-KR" altLang="ko-KR" sz="2800"/>
            </a:p>
          </p:txBody>
        </p:sp>
        <p:sp>
          <p:nvSpPr>
            <p:cNvPr id="36921" name="Rectangle 16">
              <a:extLst>
                <a:ext uri="{FF2B5EF4-FFF2-40B4-BE49-F238E27FC236}">
                  <a16:creationId xmlns:a16="http://schemas.microsoft.com/office/drawing/2014/main" id="{9E957316-D865-4019-9D51-B6BDC2315ED5}"/>
                </a:ext>
              </a:extLst>
            </p:cNvPr>
            <p:cNvSpPr>
              <a:spLocks noChangeArrowheads="1"/>
            </p:cNvSpPr>
            <p:nvPr/>
          </p:nvSpPr>
          <p:spPr bwMode="auto">
            <a:xfrm>
              <a:off x="401" y="1675"/>
              <a:ext cx="528" cy="1220"/>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endParaRPr lang="ko-KR" altLang="ko-KR" sz="2800"/>
            </a:p>
          </p:txBody>
        </p:sp>
        <p:sp>
          <p:nvSpPr>
            <p:cNvPr id="36922" name="Rectangle 17">
              <a:extLst>
                <a:ext uri="{FF2B5EF4-FFF2-40B4-BE49-F238E27FC236}">
                  <a16:creationId xmlns:a16="http://schemas.microsoft.com/office/drawing/2014/main" id="{F1046882-E4AF-46D6-97EA-FFFEC82DDE1A}"/>
                </a:ext>
              </a:extLst>
            </p:cNvPr>
            <p:cNvSpPr>
              <a:spLocks noChangeArrowheads="1"/>
            </p:cNvSpPr>
            <p:nvPr/>
          </p:nvSpPr>
          <p:spPr bwMode="auto">
            <a:xfrm>
              <a:off x="2417" y="1162"/>
              <a:ext cx="1824" cy="513"/>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r>
                <a:rPr lang="en-US" altLang="ko-KR" sz="1400"/>
                <a:t>           Present</a:t>
              </a:r>
            </a:p>
            <a:p>
              <a:pPr eaLnBrk="1" latinLnBrk="1" hangingPunct="1">
                <a:spcBef>
                  <a:spcPct val="20000"/>
                </a:spcBef>
              </a:pPr>
              <a:r>
                <a:rPr lang="en-US" altLang="ko-KR" sz="1400"/>
                <a:t>           Output(z)</a:t>
              </a:r>
            </a:p>
            <a:p>
              <a:pPr eaLnBrk="1" latinLnBrk="1" hangingPunct="1">
                <a:spcBef>
                  <a:spcPct val="20000"/>
                </a:spcBef>
              </a:pPr>
              <a:r>
                <a:rPr lang="en-US" altLang="ko-KR" sz="1400"/>
                <a:t> </a:t>
              </a:r>
            </a:p>
          </p:txBody>
        </p:sp>
        <p:sp>
          <p:nvSpPr>
            <p:cNvPr id="36923" name="Rectangle 18">
              <a:extLst>
                <a:ext uri="{FF2B5EF4-FFF2-40B4-BE49-F238E27FC236}">
                  <a16:creationId xmlns:a16="http://schemas.microsoft.com/office/drawing/2014/main" id="{2F64AD27-AEA9-4612-85E0-CF876A3EEF1E}"/>
                </a:ext>
              </a:extLst>
            </p:cNvPr>
            <p:cNvSpPr>
              <a:spLocks noChangeArrowheads="1"/>
            </p:cNvSpPr>
            <p:nvPr/>
          </p:nvSpPr>
          <p:spPr bwMode="auto">
            <a:xfrm>
              <a:off x="929" y="1162"/>
              <a:ext cx="1488" cy="513"/>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r>
                <a:rPr lang="en-US" altLang="ko-KR" sz="1800"/>
                <a:t>        </a:t>
              </a:r>
              <a:r>
                <a:rPr lang="en-US" altLang="ko-KR" sz="1400"/>
                <a:t>Next state</a:t>
              </a:r>
            </a:p>
            <a:p>
              <a:pPr eaLnBrk="1" latinLnBrk="1" hangingPunct="1">
                <a:spcBef>
                  <a:spcPct val="20000"/>
                </a:spcBef>
              </a:pPr>
              <a:endParaRPr lang="en-US" altLang="ko-KR" sz="1800"/>
            </a:p>
          </p:txBody>
        </p:sp>
        <p:sp>
          <p:nvSpPr>
            <p:cNvPr id="36924" name="Rectangle 19">
              <a:extLst>
                <a:ext uri="{FF2B5EF4-FFF2-40B4-BE49-F238E27FC236}">
                  <a16:creationId xmlns:a16="http://schemas.microsoft.com/office/drawing/2014/main" id="{856A9A68-B91B-4321-B768-B794A91D8F4F}"/>
                </a:ext>
              </a:extLst>
            </p:cNvPr>
            <p:cNvSpPr>
              <a:spLocks noChangeArrowheads="1"/>
            </p:cNvSpPr>
            <p:nvPr/>
          </p:nvSpPr>
          <p:spPr bwMode="auto">
            <a:xfrm>
              <a:off x="401" y="1162"/>
              <a:ext cx="528" cy="513"/>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r>
                <a:rPr lang="en-US" altLang="ko-KR" sz="1400"/>
                <a:t>Present</a:t>
              </a:r>
            </a:p>
            <a:p>
              <a:pPr eaLnBrk="1" latinLnBrk="1" hangingPunct="1">
                <a:spcBef>
                  <a:spcPct val="20000"/>
                </a:spcBef>
              </a:pPr>
              <a:r>
                <a:rPr lang="en-US" altLang="ko-KR" sz="1400"/>
                <a:t>State</a:t>
              </a:r>
            </a:p>
          </p:txBody>
        </p:sp>
        <p:sp>
          <p:nvSpPr>
            <p:cNvPr id="36925" name="Line 20">
              <a:extLst>
                <a:ext uri="{FF2B5EF4-FFF2-40B4-BE49-F238E27FC236}">
                  <a16:creationId xmlns:a16="http://schemas.microsoft.com/office/drawing/2014/main" id="{9095A197-ACC1-4863-AD57-940996A12B9D}"/>
                </a:ext>
              </a:extLst>
            </p:cNvPr>
            <p:cNvSpPr>
              <a:spLocks noChangeShapeType="1"/>
            </p:cNvSpPr>
            <p:nvPr/>
          </p:nvSpPr>
          <p:spPr bwMode="auto">
            <a:xfrm>
              <a:off x="401" y="1162"/>
              <a:ext cx="52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36926" name="Line 21">
              <a:extLst>
                <a:ext uri="{FF2B5EF4-FFF2-40B4-BE49-F238E27FC236}">
                  <a16:creationId xmlns:a16="http://schemas.microsoft.com/office/drawing/2014/main" id="{8CDD3D79-7A6E-48FE-A71B-8D9F9A61A76F}"/>
                </a:ext>
              </a:extLst>
            </p:cNvPr>
            <p:cNvSpPr>
              <a:spLocks noChangeShapeType="1"/>
            </p:cNvSpPr>
            <p:nvPr/>
          </p:nvSpPr>
          <p:spPr bwMode="auto">
            <a:xfrm>
              <a:off x="401" y="1675"/>
              <a:ext cx="38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6927" name="Line 22">
              <a:extLst>
                <a:ext uri="{FF2B5EF4-FFF2-40B4-BE49-F238E27FC236}">
                  <a16:creationId xmlns:a16="http://schemas.microsoft.com/office/drawing/2014/main" id="{7BEA5273-C66E-4CA2-9735-CCDB468184F9}"/>
                </a:ext>
              </a:extLst>
            </p:cNvPr>
            <p:cNvSpPr>
              <a:spLocks noChangeShapeType="1"/>
            </p:cNvSpPr>
            <p:nvPr/>
          </p:nvSpPr>
          <p:spPr bwMode="auto">
            <a:xfrm>
              <a:off x="401" y="2895"/>
              <a:ext cx="52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36928" name="Line 23">
              <a:extLst>
                <a:ext uri="{FF2B5EF4-FFF2-40B4-BE49-F238E27FC236}">
                  <a16:creationId xmlns:a16="http://schemas.microsoft.com/office/drawing/2014/main" id="{4F8F7BAE-248D-42DB-B462-DEDF0658E50F}"/>
                </a:ext>
              </a:extLst>
            </p:cNvPr>
            <p:cNvSpPr>
              <a:spLocks noChangeShapeType="1"/>
            </p:cNvSpPr>
            <p:nvPr/>
          </p:nvSpPr>
          <p:spPr bwMode="auto">
            <a:xfrm>
              <a:off x="401" y="1162"/>
              <a:ext cx="0" cy="5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36929" name="Line 24">
              <a:extLst>
                <a:ext uri="{FF2B5EF4-FFF2-40B4-BE49-F238E27FC236}">
                  <a16:creationId xmlns:a16="http://schemas.microsoft.com/office/drawing/2014/main" id="{93C51266-4446-4A26-BFB7-53427598A33D}"/>
                </a:ext>
              </a:extLst>
            </p:cNvPr>
            <p:cNvSpPr>
              <a:spLocks noChangeShapeType="1"/>
            </p:cNvSpPr>
            <p:nvPr/>
          </p:nvSpPr>
          <p:spPr bwMode="auto">
            <a:xfrm>
              <a:off x="929" y="1162"/>
              <a:ext cx="0" cy="17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6930" name="Line 25">
              <a:extLst>
                <a:ext uri="{FF2B5EF4-FFF2-40B4-BE49-F238E27FC236}">
                  <a16:creationId xmlns:a16="http://schemas.microsoft.com/office/drawing/2014/main" id="{8B7D8ED2-7D32-40AC-86A2-73866A1A0C1D}"/>
                </a:ext>
              </a:extLst>
            </p:cNvPr>
            <p:cNvSpPr>
              <a:spLocks noChangeShapeType="1"/>
            </p:cNvSpPr>
            <p:nvPr/>
          </p:nvSpPr>
          <p:spPr bwMode="auto">
            <a:xfrm>
              <a:off x="2417" y="1162"/>
              <a:ext cx="0" cy="173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36931" name="Line 26">
              <a:extLst>
                <a:ext uri="{FF2B5EF4-FFF2-40B4-BE49-F238E27FC236}">
                  <a16:creationId xmlns:a16="http://schemas.microsoft.com/office/drawing/2014/main" id="{D4B0C193-DEA6-4B04-B6CC-7F116461BEDB}"/>
                </a:ext>
              </a:extLst>
            </p:cNvPr>
            <p:cNvSpPr>
              <a:spLocks noChangeShapeType="1"/>
            </p:cNvSpPr>
            <p:nvPr/>
          </p:nvSpPr>
          <p:spPr bwMode="auto">
            <a:xfrm>
              <a:off x="4241" y="1162"/>
              <a:ext cx="0" cy="5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36932" name="Line 27">
              <a:extLst>
                <a:ext uri="{FF2B5EF4-FFF2-40B4-BE49-F238E27FC236}">
                  <a16:creationId xmlns:a16="http://schemas.microsoft.com/office/drawing/2014/main" id="{4845303C-CBCF-4B96-B959-DE14903BFD3D}"/>
                </a:ext>
              </a:extLst>
            </p:cNvPr>
            <p:cNvSpPr>
              <a:spLocks noChangeShapeType="1"/>
            </p:cNvSpPr>
            <p:nvPr/>
          </p:nvSpPr>
          <p:spPr bwMode="auto">
            <a:xfrm>
              <a:off x="929" y="1162"/>
              <a:ext cx="14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36933" name="Line 28">
              <a:extLst>
                <a:ext uri="{FF2B5EF4-FFF2-40B4-BE49-F238E27FC236}">
                  <a16:creationId xmlns:a16="http://schemas.microsoft.com/office/drawing/2014/main" id="{AC89F66C-89B6-4AD9-9FD3-382108BBCEAC}"/>
                </a:ext>
              </a:extLst>
            </p:cNvPr>
            <p:cNvSpPr>
              <a:spLocks noChangeShapeType="1"/>
            </p:cNvSpPr>
            <p:nvPr/>
          </p:nvSpPr>
          <p:spPr bwMode="auto">
            <a:xfrm>
              <a:off x="401" y="1675"/>
              <a:ext cx="0" cy="12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36934" name="Line 29">
              <a:extLst>
                <a:ext uri="{FF2B5EF4-FFF2-40B4-BE49-F238E27FC236}">
                  <a16:creationId xmlns:a16="http://schemas.microsoft.com/office/drawing/2014/main" id="{AF1DF578-6242-4FB8-B788-938E3A809CBE}"/>
                </a:ext>
              </a:extLst>
            </p:cNvPr>
            <p:cNvSpPr>
              <a:spLocks noChangeShapeType="1"/>
            </p:cNvSpPr>
            <p:nvPr/>
          </p:nvSpPr>
          <p:spPr bwMode="auto">
            <a:xfrm>
              <a:off x="2417" y="1162"/>
              <a:ext cx="182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36935" name="Line 30">
              <a:extLst>
                <a:ext uri="{FF2B5EF4-FFF2-40B4-BE49-F238E27FC236}">
                  <a16:creationId xmlns:a16="http://schemas.microsoft.com/office/drawing/2014/main" id="{0F012858-579F-411B-9093-092E226E54FD}"/>
                </a:ext>
              </a:extLst>
            </p:cNvPr>
            <p:cNvSpPr>
              <a:spLocks noChangeShapeType="1"/>
            </p:cNvSpPr>
            <p:nvPr/>
          </p:nvSpPr>
          <p:spPr bwMode="auto">
            <a:xfrm>
              <a:off x="4241" y="1675"/>
              <a:ext cx="0" cy="12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36936" name="Line 31">
              <a:extLst>
                <a:ext uri="{FF2B5EF4-FFF2-40B4-BE49-F238E27FC236}">
                  <a16:creationId xmlns:a16="http://schemas.microsoft.com/office/drawing/2014/main" id="{BC56C26C-D72A-4D91-B444-1236415F47A3}"/>
                </a:ext>
              </a:extLst>
            </p:cNvPr>
            <p:cNvSpPr>
              <a:spLocks noChangeShapeType="1"/>
            </p:cNvSpPr>
            <p:nvPr/>
          </p:nvSpPr>
          <p:spPr bwMode="auto">
            <a:xfrm>
              <a:off x="929" y="2895"/>
              <a:ext cx="14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36937" name="Line 32">
              <a:extLst>
                <a:ext uri="{FF2B5EF4-FFF2-40B4-BE49-F238E27FC236}">
                  <a16:creationId xmlns:a16="http://schemas.microsoft.com/office/drawing/2014/main" id="{8FFCB556-BEA1-43C3-8789-A5BCBC444CF2}"/>
                </a:ext>
              </a:extLst>
            </p:cNvPr>
            <p:cNvSpPr>
              <a:spLocks noChangeShapeType="1"/>
            </p:cNvSpPr>
            <p:nvPr/>
          </p:nvSpPr>
          <p:spPr bwMode="auto">
            <a:xfrm>
              <a:off x="2417" y="2895"/>
              <a:ext cx="182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grpSp>
      <p:graphicFrame>
        <p:nvGraphicFramePr>
          <p:cNvPr id="36870" name="Object 33">
            <a:extLst>
              <a:ext uri="{FF2B5EF4-FFF2-40B4-BE49-F238E27FC236}">
                <a16:creationId xmlns:a16="http://schemas.microsoft.com/office/drawing/2014/main" id="{12D05C84-469F-4B8A-B2C3-A4E26D92D975}"/>
              </a:ext>
            </a:extLst>
          </p:cNvPr>
          <p:cNvGraphicFramePr>
            <a:graphicFrameLocks noChangeAspect="1"/>
          </p:cNvGraphicFramePr>
          <p:nvPr/>
        </p:nvGraphicFramePr>
        <p:xfrm>
          <a:off x="2663825" y="3225800"/>
          <a:ext cx="309563" cy="361950"/>
        </p:xfrm>
        <a:graphic>
          <a:graphicData uri="http://schemas.openxmlformats.org/presentationml/2006/ole">
            <mc:AlternateContent xmlns:mc="http://schemas.openxmlformats.org/markup-compatibility/2006">
              <mc:Choice xmlns:v="urn:schemas-microsoft-com:vml" Requires="v">
                <p:oleObj name="MathType Equation" r:id="rId2" imgW="164957" imgH="203024" progId="Equation">
                  <p:embed/>
                </p:oleObj>
              </mc:Choice>
              <mc:Fallback>
                <p:oleObj name="MathType Equation" r:id="rId2" imgW="164957" imgH="203024" progId="Equation">
                  <p:embed/>
                  <p:pic>
                    <p:nvPicPr>
                      <p:cNvPr id="0"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3825" y="322580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1" name="Object 34">
            <a:extLst>
              <a:ext uri="{FF2B5EF4-FFF2-40B4-BE49-F238E27FC236}">
                <a16:creationId xmlns:a16="http://schemas.microsoft.com/office/drawing/2014/main" id="{04B7141D-A588-4850-AD72-519B245F2E19}"/>
              </a:ext>
            </a:extLst>
          </p:cNvPr>
          <p:cNvGraphicFramePr>
            <a:graphicFrameLocks noChangeAspect="1"/>
          </p:cNvGraphicFramePr>
          <p:nvPr/>
        </p:nvGraphicFramePr>
        <p:xfrm>
          <a:off x="825500" y="3521075"/>
          <a:ext cx="314325" cy="361950"/>
        </p:xfrm>
        <a:graphic>
          <a:graphicData uri="http://schemas.openxmlformats.org/presentationml/2006/ole">
            <mc:AlternateContent xmlns:mc="http://schemas.openxmlformats.org/markup-compatibility/2006">
              <mc:Choice xmlns:v="urn:schemas-microsoft-com:vml" Requires="v">
                <p:oleObj name="Equation" r:id="rId4" imgW="177569" imgH="215619" progId="Equation.3">
                  <p:embed/>
                </p:oleObj>
              </mc:Choice>
              <mc:Fallback>
                <p:oleObj name="Equation" r:id="rId4" imgW="177569" imgH="215619" progId="Equation.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0" y="3521075"/>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2" name="Object 35">
            <a:extLst>
              <a:ext uri="{FF2B5EF4-FFF2-40B4-BE49-F238E27FC236}">
                <a16:creationId xmlns:a16="http://schemas.microsoft.com/office/drawing/2014/main" id="{1B99FFAA-FB42-4E67-9D60-A2E397862E94}"/>
              </a:ext>
            </a:extLst>
          </p:cNvPr>
          <p:cNvGraphicFramePr>
            <a:graphicFrameLocks noChangeAspect="1"/>
          </p:cNvGraphicFramePr>
          <p:nvPr/>
        </p:nvGraphicFramePr>
        <p:xfrm>
          <a:off x="825500" y="3140075"/>
          <a:ext cx="309563" cy="361950"/>
        </p:xfrm>
        <a:graphic>
          <a:graphicData uri="http://schemas.openxmlformats.org/presentationml/2006/ole">
            <mc:AlternateContent xmlns:mc="http://schemas.openxmlformats.org/markup-compatibility/2006">
              <mc:Choice xmlns:v="urn:schemas-microsoft-com:vml" Requires="v">
                <p:oleObj name="MathType Equation" r:id="rId6" imgW="164957" imgH="203024" progId="Equation">
                  <p:embed/>
                </p:oleObj>
              </mc:Choice>
              <mc:Fallback>
                <p:oleObj name="MathType Equation" r:id="rId6" imgW="164957" imgH="203024" progId="Equation">
                  <p:embed/>
                  <p:pic>
                    <p:nvPicPr>
                      <p:cNvPr id="0" name="Object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5500" y="31400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3" name="Object 36">
            <a:extLst>
              <a:ext uri="{FF2B5EF4-FFF2-40B4-BE49-F238E27FC236}">
                <a16:creationId xmlns:a16="http://schemas.microsoft.com/office/drawing/2014/main" id="{425D29D4-959E-4E92-A1E4-FDDE07B4806A}"/>
              </a:ext>
            </a:extLst>
          </p:cNvPr>
          <p:cNvGraphicFramePr>
            <a:graphicFrameLocks noChangeAspect="1"/>
          </p:cNvGraphicFramePr>
          <p:nvPr/>
        </p:nvGraphicFramePr>
        <p:xfrm>
          <a:off x="841375" y="2835275"/>
          <a:ext cx="288925" cy="314325"/>
        </p:xfrm>
        <a:graphic>
          <a:graphicData uri="http://schemas.openxmlformats.org/presentationml/2006/ole">
            <mc:AlternateContent xmlns:mc="http://schemas.openxmlformats.org/markup-compatibility/2006">
              <mc:Choice xmlns:v="urn:schemas-microsoft-com:vml" Requires="v">
                <p:oleObj name="MathType Equation" r:id="rId8" imgW="177569" imgH="202936" progId="Equation">
                  <p:embed/>
                </p:oleObj>
              </mc:Choice>
              <mc:Fallback>
                <p:oleObj name="MathType Equation" r:id="rId8" imgW="177569" imgH="202936" progId="Equation">
                  <p:embed/>
                  <p:pic>
                    <p:nvPicPr>
                      <p:cNvPr id="0" name="Object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1375" y="2835275"/>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4" name="Object 37">
            <a:extLst>
              <a:ext uri="{FF2B5EF4-FFF2-40B4-BE49-F238E27FC236}">
                <a16:creationId xmlns:a16="http://schemas.microsoft.com/office/drawing/2014/main" id="{FDD3893C-868E-411A-B5B1-52A3688BB086}"/>
              </a:ext>
            </a:extLst>
          </p:cNvPr>
          <p:cNvGraphicFramePr>
            <a:graphicFrameLocks noChangeAspect="1"/>
          </p:cNvGraphicFramePr>
          <p:nvPr/>
        </p:nvGraphicFramePr>
        <p:xfrm>
          <a:off x="825500" y="3902075"/>
          <a:ext cx="309563" cy="361950"/>
        </p:xfrm>
        <a:graphic>
          <a:graphicData uri="http://schemas.openxmlformats.org/presentationml/2006/ole">
            <mc:AlternateContent xmlns:mc="http://schemas.openxmlformats.org/markup-compatibility/2006">
              <mc:Choice xmlns:v="urn:schemas-microsoft-com:vml" Requires="v">
                <p:oleObj name="MathType Equation" r:id="rId10" imgW="164957" imgH="203024" progId="Equation">
                  <p:embed/>
                </p:oleObj>
              </mc:Choice>
              <mc:Fallback>
                <p:oleObj name="MathType Equation" r:id="rId10" imgW="164957" imgH="203024" progId="Equation">
                  <p:embed/>
                  <p:pic>
                    <p:nvPicPr>
                      <p:cNvPr id="0"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5500" y="39020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5" name="Object 38">
            <a:extLst>
              <a:ext uri="{FF2B5EF4-FFF2-40B4-BE49-F238E27FC236}">
                <a16:creationId xmlns:a16="http://schemas.microsoft.com/office/drawing/2014/main" id="{38E67F48-5F57-41C9-B114-A4857EFF6C83}"/>
              </a:ext>
            </a:extLst>
          </p:cNvPr>
          <p:cNvGraphicFramePr>
            <a:graphicFrameLocks noChangeAspect="1"/>
          </p:cNvGraphicFramePr>
          <p:nvPr/>
        </p:nvGraphicFramePr>
        <p:xfrm>
          <a:off x="2273300" y="2835275"/>
          <a:ext cx="309563" cy="361950"/>
        </p:xfrm>
        <a:graphic>
          <a:graphicData uri="http://schemas.openxmlformats.org/presentationml/2006/ole">
            <mc:AlternateContent xmlns:mc="http://schemas.openxmlformats.org/markup-compatibility/2006">
              <mc:Choice xmlns:v="urn:schemas-microsoft-com:vml" Requires="v">
                <p:oleObj name="MathType Equation" r:id="rId12" imgW="164957" imgH="203024" progId="Equation">
                  <p:embed/>
                </p:oleObj>
              </mc:Choice>
              <mc:Fallback>
                <p:oleObj name="MathType Equation" r:id="rId12" imgW="164957" imgH="203024" progId="Equation">
                  <p:embed/>
                  <p:pic>
                    <p:nvPicPr>
                      <p:cNvPr id="0" name="Object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3300" y="28352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6" name="Object 39">
            <a:extLst>
              <a:ext uri="{FF2B5EF4-FFF2-40B4-BE49-F238E27FC236}">
                <a16:creationId xmlns:a16="http://schemas.microsoft.com/office/drawing/2014/main" id="{FCF250B4-B5C8-4436-B8B0-93CBBD432650}"/>
              </a:ext>
            </a:extLst>
          </p:cNvPr>
          <p:cNvGraphicFramePr>
            <a:graphicFrameLocks noChangeAspect="1"/>
          </p:cNvGraphicFramePr>
          <p:nvPr/>
        </p:nvGraphicFramePr>
        <p:xfrm>
          <a:off x="2273300" y="3216275"/>
          <a:ext cx="288925" cy="314325"/>
        </p:xfrm>
        <a:graphic>
          <a:graphicData uri="http://schemas.openxmlformats.org/presentationml/2006/ole">
            <mc:AlternateContent xmlns:mc="http://schemas.openxmlformats.org/markup-compatibility/2006">
              <mc:Choice xmlns:v="urn:schemas-microsoft-com:vml" Requires="v">
                <p:oleObj name="MathType Equation" r:id="rId13" imgW="177569" imgH="202936" progId="Equation">
                  <p:embed/>
                </p:oleObj>
              </mc:Choice>
              <mc:Fallback>
                <p:oleObj name="MathType Equation" r:id="rId13" imgW="177569" imgH="202936" progId="Equation">
                  <p:embed/>
                  <p:pic>
                    <p:nvPicPr>
                      <p:cNvPr id="0" name="Object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3300" y="3216275"/>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7" name="Object 40">
            <a:extLst>
              <a:ext uri="{FF2B5EF4-FFF2-40B4-BE49-F238E27FC236}">
                <a16:creationId xmlns:a16="http://schemas.microsoft.com/office/drawing/2014/main" id="{B357FDAB-07F7-46AF-AA4E-8930D459D09A}"/>
              </a:ext>
            </a:extLst>
          </p:cNvPr>
          <p:cNvGraphicFramePr>
            <a:graphicFrameLocks noChangeAspect="1"/>
          </p:cNvGraphicFramePr>
          <p:nvPr/>
        </p:nvGraphicFramePr>
        <p:xfrm>
          <a:off x="2663825" y="2835275"/>
          <a:ext cx="314325" cy="361950"/>
        </p:xfrm>
        <a:graphic>
          <a:graphicData uri="http://schemas.openxmlformats.org/presentationml/2006/ole">
            <mc:AlternateContent xmlns:mc="http://schemas.openxmlformats.org/markup-compatibility/2006">
              <mc:Choice xmlns:v="urn:schemas-microsoft-com:vml" Requires="v">
                <p:oleObj name="Equation" r:id="rId14" imgW="177569" imgH="215619" progId="Equation.3">
                  <p:embed/>
                </p:oleObj>
              </mc:Choice>
              <mc:Fallback>
                <p:oleObj name="Equation" r:id="rId14" imgW="177569" imgH="215619" progId="Equation.3">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3825" y="2835275"/>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8" name="Object 41">
            <a:extLst>
              <a:ext uri="{FF2B5EF4-FFF2-40B4-BE49-F238E27FC236}">
                <a16:creationId xmlns:a16="http://schemas.microsoft.com/office/drawing/2014/main" id="{69AA65BE-BE1F-40C8-BD5A-25F22B86D789}"/>
              </a:ext>
            </a:extLst>
          </p:cNvPr>
          <p:cNvGraphicFramePr>
            <a:graphicFrameLocks noChangeAspect="1"/>
          </p:cNvGraphicFramePr>
          <p:nvPr/>
        </p:nvGraphicFramePr>
        <p:xfrm>
          <a:off x="2273300" y="3978275"/>
          <a:ext cx="314325" cy="361950"/>
        </p:xfrm>
        <a:graphic>
          <a:graphicData uri="http://schemas.openxmlformats.org/presentationml/2006/ole">
            <mc:AlternateContent xmlns:mc="http://schemas.openxmlformats.org/markup-compatibility/2006">
              <mc:Choice xmlns:v="urn:schemas-microsoft-com:vml" Requires="v">
                <p:oleObj name="Equation" r:id="rId15" imgW="177569" imgH="215619" progId="Equation.3">
                  <p:embed/>
                </p:oleObj>
              </mc:Choice>
              <mc:Fallback>
                <p:oleObj name="Equation" r:id="rId15" imgW="177569" imgH="215619" progId="Equation.3">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3300" y="3978275"/>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9" name="Object 42">
            <a:extLst>
              <a:ext uri="{FF2B5EF4-FFF2-40B4-BE49-F238E27FC236}">
                <a16:creationId xmlns:a16="http://schemas.microsoft.com/office/drawing/2014/main" id="{84ADF9C7-EABD-43AC-91D1-831FE6A3B8A0}"/>
              </a:ext>
            </a:extLst>
          </p:cNvPr>
          <p:cNvGraphicFramePr>
            <a:graphicFrameLocks noChangeAspect="1"/>
          </p:cNvGraphicFramePr>
          <p:nvPr/>
        </p:nvGraphicFramePr>
        <p:xfrm>
          <a:off x="2654300" y="3597275"/>
          <a:ext cx="358775" cy="390525"/>
        </p:xfrm>
        <a:graphic>
          <a:graphicData uri="http://schemas.openxmlformats.org/presentationml/2006/ole">
            <mc:AlternateContent xmlns:mc="http://schemas.openxmlformats.org/markup-compatibility/2006">
              <mc:Choice xmlns:v="urn:schemas-microsoft-com:vml" Requires="v">
                <p:oleObj name="MathType Equation" r:id="rId16" imgW="177569" imgH="202936" progId="Equation">
                  <p:embed/>
                </p:oleObj>
              </mc:Choice>
              <mc:Fallback>
                <p:oleObj name="MathType Equation" r:id="rId16" imgW="177569" imgH="202936" progId="Equation">
                  <p:embed/>
                  <p:pic>
                    <p:nvPicPr>
                      <p:cNvPr id="0" name="Object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54300" y="3597275"/>
                        <a:ext cx="3587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80" name="Object 43">
            <a:extLst>
              <a:ext uri="{FF2B5EF4-FFF2-40B4-BE49-F238E27FC236}">
                <a16:creationId xmlns:a16="http://schemas.microsoft.com/office/drawing/2014/main" id="{5EE9B802-6F6A-472B-8222-6DBEF3B9A07B}"/>
              </a:ext>
            </a:extLst>
          </p:cNvPr>
          <p:cNvGraphicFramePr>
            <a:graphicFrameLocks noChangeAspect="1"/>
          </p:cNvGraphicFramePr>
          <p:nvPr/>
        </p:nvGraphicFramePr>
        <p:xfrm>
          <a:off x="1587500" y="2378075"/>
          <a:ext cx="990600" cy="287338"/>
        </p:xfrm>
        <a:graphic>
          <a:graphicData uri="http://schemas.openxmlformats.org/presentationml/2006/ole">
            <mc:AlternateContent xmlns:mc="http://schemas.openxmlformats.org/markup-compatibility/2006">
              <mc:Choice xmlns:v="urn:schemas-microsoft-com:vml" Requires="v">
                <p:oleObj name="MathType Equation" r:id="rId17" imgW="698197" imgH="203112" progId="Equation">
                  <p:embed/>
                </p:oleObj>
              </mc:Choice>
              <mc:Fallback>
                <p:oleObj name="MathType Equation" r:id="rId17" imgW="698197" imgH="203112" progId="Equation">
                  <p:embed/>
                  <p:pic>
                    <p:nvPicPr>
                      <p:cNvPr id="0" name="Object 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87500" y="2378075"/>
                        <a:ext cx="9906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81" name="Object 44">
            <a:extLst>
              <a:ext uri="{FF2B5EF4-FFF2-40B4-BE49-F238E27FC236}">
                <a16:creationId xmlns:a16="http://schemas.microsoft.com/office/drawing/2014/main" id="{D45E30D1-1F90-42ED-A876-33B6B2F2B8C1}"/>
              </a:ext>
            </a:extLst>
          </p:cNvPr>
          <p:cNvGraphicFramePr>
            <a:graphicFrameLocks noChangeAspect="1"/>
          </p:cNvGraphicFramePr>
          <p:nvPr/>
        </p:nvGraphicFramePr>
        <p:xfrm>
          <a:off x="2663825" y="2408238"/>
          <a:ext cx="247650" cy="198437"/>
        </p:xfrm>
        <a:graphic>
          <a:graphicData uri="http://schemas.openxmlformats.org/presentationml/2006/ole">
            <mc:AlternateContent xmlns:mc="http://schemas.openxmlformats.org/markup-compatibility/2006">
              <mc:Choice xmlns:v="urn:schemas-microsoft-com:vml" Requires="v">
                <p:oleObj name="MathType Equation" r:id="rId19" imgW="190417" imgH="152334" progId="Equation">
                  <p:embed/>
                </p:oleObj>
              </mc:Choice>
              <mc:Fallback>
                <p:oleObj name="MathType Equation" r:id="rId19" imgW="190417" imgH="152334" progId="Equation">
                  <p:embed/>
                  <p:pic>
                    <p:nvPicPr>
                      <p:cNvPr id="0" name="Object 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63825" y="2408238"/>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82" name="Object 45">
            <a:extLst>
              <a:ext uri="{FF2B5EF4-FFF2-40B4-BE49-F238E27FC236}">
                <a16:creationId xmlns:a16="http://schemas.microsoft.com/office/drawing/2014/main" id="{2558F62F-CB26-4517-BE6F-039F98492596}"/>
              </a:ext>
            </a:extLst>
          </p:cNvPr>
          <p:cNvGraphicFramePr>
            <a:graphicFrameLocks noChangeAspect="1"/>
          </p:cNvGraphicFramePr>
          <p:nvPr/>
        </p:nvGraphicFramePr>
        <p:xfrm>
          <a:off x="3044825" y="2408238"/>
          <a:ext cx="247650" cy="198437"/>
        </p:xfrm>
        <a:graphic>
          <a:graphicData uri="http://schemas.openxmlformats.org/presentationml/2006/ole">
            <mc:AlternateContent xmlns:mc="http://schemas.openxmlformats.org/markup-compatibility/2006">
              <mc:Choice xmlns:v="urn:schemas-microsoft-com:vml" Requires="v">
                <p:oleObj name="MathType Equation" r:id="rId21" imgW="190417" imgH="152334" progId="Equation">
                  <p:embed/>
                </p:oleObj>
              </mc:Choice>
              <mc:Fallback>
                <p:oleObj name="MathType Equation" r:id="rId21" imgW="190417" imgH="152334" progId="Equation">
                  <p:embed/>
                  <p:pic>
                    <p:nvPicPr>
                      <p:cNvPr id="0" name="Object 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44825" y="2408238"/>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83" name="Object 46">
            <a:extLst>
              <a:ext uri="{FF2B5EF4-FFF2-40B4-BE49-F238E27FC236}">
                <a16:creationId xmlns:a16="http://schemas.microsoft.com/office/drawing/2014/main" id="{4C5775C6-5420-4E89-92BD-09396A065696}"/>
              </a:ext>
            </a:extLst>
          </p:cNvPr>
          <p:cNvGraphicFramePr>
            <a:graphicFrameLocks noChangeAspect="1"/>
          </p:cNvGraphicFramePr>
          <p:nvPr/>
        </p:nvGraphicFramePr>
        <p:xfrm>
          <a:off x="3035300" y="2835275"/>
          <a:ext cx="309563" cy="361950"/>
        </p:xfrm>
        <a:graphic>
          <a:graphicData uri="http://schemas.openxmlformats.org/presentationml/2006/ole">
            <mc:AlternateContent xmlns:mc="http://schemas.openxmlformats.org/markup-compatibility/2006">
              <mc:Choice xmlns:v="urn:schemas-microsoft-com:vml" Requires="v">
                <p:oleObj name="MathType Equation" r:id="rId23" imgW="164957" imgH="203024" progId="Equation">
                  <p:embed/>
                </p:oleObj>
              </mc:Choice>
              <mc:Fallback>
                <p:oleObj name="MathType Equation" r:id="rId23" imgW="164957" imgH="203024" progId="Equation">
                  <p:embed/>
                  <p:pic>
                    <p:nvPicPr>
                      <p:cNvPr id="0" name="Object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300" y="28352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84" name="Object 47">
            <a:extLst>
              <a:ext uri="{FF2B5EF4-FFF2-40B4-BE49-F238E27FC236}">
                <a16:creationId xmlns:a16="http://schemas.microsoft.com/office/drawing/2014/main" id="{0A64BA51-40E5-4310-982D-01632325820A}"/>
              </a:ext>
            </a:extLst>
          </p:cNvPr>
          <p:cNvGraphicFramePr>
            <a:graphicFrameLocks noChangeAspect="1"/>
          </p:cNvGraphicFramePr>
          <p:nvPr/>
        </p:nvGraphicFramePr>
        <p:xfrm>
          <a:off x="3035300" y="3225800"/>
          <a:ext cx="314325" cy="361950"/>
        </p:xfrm>
        <a:graphic>
          <a:graphicData uri="http://schemas.openxmlformats.org/presentationml/2006/ole">
            <mc:AlternateContent xmlns:mc="http://schemas.openxmlformats.org/markup-compatibility/2006">
              <mc:Choice xmlns:v="urn:schemas-microsoft-com:vml" Requires="v">
                <p:oleObj name="Equation" r:id="rId24" imgW="177569" imgH="215619" progId="Equation.3">
                  <p:embed/>
                </p:oleObj>
              </mc:Choice>
              <mc:Fallback>
                <p:oleObj name="Equation" r:id="rId24" imgW="177569" imgH="215619" progId="Equation.3">
                  <p:embed/>
                  <p:pic>
                    <p:nvPicPr>
                      <p:cNvPr id="0" name="Object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5300" y="3225800"/>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85" name="Object 48">
            <a:extLst>
              <a:ext uri="{FF2B5EF4-FFF2-40B4-BE49-F238E27FC236}">
                <a16:creationId xmlns:a16="http://schemas.microsoft.com/office/drawing/2014/main" id="{892B3FB4-40E9-4FE4-8180-1957F5EBD0EF}"/>
              </a:ext>
            </a:extLst>
          </p:cNvPr>
          <p:cNvGraphicFramePr>
            <a:graphicFrameLocks noChangeAspect="1"/>
          </p:cNvGraphicFramePr>
          <p:nvPr/>
        </p:nvGraphicFramePr>
        <p:xfrm>
          <a:off x="3035300" y="3978275"/>
          <a:ext cx="309563" cy="361950"/>
        </p:xfrm>
        <a:graphic>
          <a:graphicData uri="http://schemas.openxmlformats.org/presentationml/2006/ole">
            <mc:AlternateContent xmlns:mc="http://schemas.openxmlformats.org/markup-compatibility/2006">
              <mc:Choice xmlns:v="urn:schemas-microsoft-com:vml" Requires="v">
                <p:oleObj name="MathType Equation" r:id="rId25" imgW="164957" imgH="203024" progId="Equation">
                  <p:embed/>
                </p:oleObj>
              </mc:Choice>
              <mc:Fallback>
                <p:oleObj name="MathType Equation" r:id="rId25" imgW="164957" imgH="203024" progId="Equation">
                  <p:embed/>
                  <p:pic>
                    <p:nvPicPr>
                      <p:cNvPr id="0" name="Object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300" y="39782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86" name="Object 49">
            <a:extLst>
              <a:ext uri="{FF2B5EF4-FFF2-40B4-BE49-F238E27FC236}">
                <a16:creationId xmlns:a16="http://schemas.microsoft.com/office/drawing/2014/main" id="{523799B7-9354-43E4-8C4F-6648BC171E45}"/>
              </a:ext>
            </a:extLst>
          </p:cNvPr>
          <p:cNvGraphicFramePr>
            <a:graphicFrameLocks noChangeAspect="1"/>
          </p:cNvGraphicFramePr>
          <p:nvPr/>
        </p:nvGraphicFramePr>
        <p:xfrm>
          <a:off x="3416300" y="3978275"/>
          <a:ext cx="350838" cy="381000"/>
        </p:xfrm>
        <a:graphic>
          <a:graphicData uri="http://schemas.openxmlformats.org/presentationml/2006/ole">
            <mc:AlternateContent xmlns:mc="http://schemas.openxmlformats.org/markup-compatibility/2006">
              <mc:Choice xmlns:v="urn:schemas-microsoft-com:vml" Requires="v">
                <p:oleObj name="MathType Equation" r:id="rId26" imgW="177569" imgH="202936" progId="Equation">
                  <p:embed/>
                </p:oleObj>
              </mc:Choice>
              <mc:Fallback>
                <p:oleObj name="MathType Equation" r:id="rId26" imgW="177569" imgH="202936" progId="Equation">
                  <p:embed/>
                  <p:pic>
                    <p:nvPicPr>
                      <p:cNvPr id="0" name="Object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6300" y="3978275"/>
                        <a:ext cx="35083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87" name="Object 50">
            <a:extLst>
              <a:ext uri="{FF2B5EF4-FFF2-40B4-BE49-F238E27FC236}">
                <a16:creationId xmlns:a16="http://schemas.microsoft.com/office/drawing/2014/main" id="{EE2798A1-042B-46FE-8667-422FAE88EEAD}"/>
              </a:ext>
            </a:extLst>
          </p:cNvPr>
          <p:cNvGraphicFramePr>
            <a:graphicFrameLocks noChangeAspect="1"/>
          </p:cNvGraphicFramePr>
          <p:nvPr/>
        </p:nvGraphicFramePr>
        <p:xfrm>
          <a:off x="3040063" y="3597275"/>
          <a:ext cx="309562" cy="361950"/>
        </p:xfrm>
        <a:graphic>
          <a:graphicData uri="http://schemas.openxmlformats.org/presentationml/2006/ole">
            <mc:AlternateContent xmlns:mc="http://schemas.openxmlformats.org/markup-compatibility/2006">
              <mc:Choice xmlns:v="urn:schemas-microsoft-com:vml" Requires="v">
                <p:oleObj name="MathType Equation" r:id="rId27" imgW="164957" imgH="203024" progId="Equation">
                  <p:embed/>
                </p:oleObj>
              </mc:Choice>
              <mc:Fallback>
                <p:oleObj name="MathType Equation" r:id="rId27" imgW="164957" imgH="203024" progId="Equation">
                  <p:embed/>
                  <p:pic>
                    <p:nvPicPr>
                      <p:cNvPr id="0" name="Object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0063" y="3597275"/>
                        <a:ext cx="309562"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88" name="Object 51">
            <a:extLst>
              <a:ext uri="{FF2B5EF4-FFF2-40B4-BE49-F238E27FC236}">
                <a16:creationId xmlns:a16="http://schemas.microsoft.com/office/drawing/2014/main" id="{209B19F3-38F0-42D7-8873-840CE7ECE695}"/>
              </a:ext>
            </a:extLst>
          </p:cNvPr>
          <p:cNvGraphicFramePr>
            <a:graphicFrameLocks noChangeAspect="1"/>
          </p:cNvGraphicFramePr>
          <p:nvPr/>
        </p:nvGraphicFramePr>
        <p:xfrm>
          <a:off x="3425825" y="2400300"/>
          <a:ext cx="241300" cy="206375"/>
        </p:xfrm>
        <a:graphic>
          <a:graphicData uri="http://schemas.openxmlformats.org/presentationml/2006/ole">
            <mc:AlternateContent xmlns:mc="http://schemas.openxmlformats.org/markup-compatibility/2006">
              <mc:Choice xmlns:v="urn:schemas-microsoft-com:vml" Requires="v">
                <p:oleObj name="MathType Equation" r:id="rId28" imgW="177569" imgH="152202" progId="Equation">
                  <p:embed/>
                </p:oleObj>
              </mc:Choice>
              <mc:Fallback>
                <p:oleObj name="MathType Equation" r:id="rId28" imgW="177569" imgH="152202" progId="Equation">
                  <p:embed/>
                  <p:pic>
                    <p:nvPicPr>
                      <p:cNvPr id="0" name="Object 5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425825" y="2400300"/>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89" name="Object 52">
            <a:extLst>
              <a:ext uri="{FF2B5EF4-FFF2-40B4-BE49-F238E27FC236}">
                <a16:creationId xmlns:a16="http://schemas.microsoft.com/office/drawing/2014/main" id="{6866ED4A-1F03-480E-877D-A03BC39683F4}"/>
              </a:ext>
            </a:extLst>
          </p:cNvPr>
          <p:cNvGraphicFramePr>
            <a:graphicFrameLocks noChangeAspect="1"/>
          </p:cNvGraphicFramePr>
          <p:nvPr/>
        </p:nvGraphicFramePr>
        <p:xfrm>
          <a:off x="3425825" y="3597275"/>
          <a:ext cx="309563" cy="361950"/>
        </p:xfrm>
        <a:graphic>
          <a:graphicData uri="http://schemas.openxmlformats.org/presentationml/2006/ole">
            <mc:AlternateContent xmlns:mc="http://schemas.openxmlformats.org/markup-compatibility/2006">
              <mc:Choice xmlns:v="urn:schemas-microsoft-com:vml" Requires="v">
                <p:oleObj name="MathType Equation" r:id="rId30" imgW="164957" imgH="203024" progId="Equation">
                  <p:embed/>
                </p:oleObj>
              </mc:Choice>
              <mc:Fallback>
                <p:oleObj name="MathType Equation" r:id="rId30" imgW="164957" imgH="203024" progId="Equation">
                  <p:embed/>
                  <p:pic>
                    <p:nvPicPr>
                      <p:cNvPr id="0" name="Object 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5825" y="35972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90" name="Object 53">
            <a:extLst>
              <a:ext uri="{FF2B5EF4-FFF2-40B4-BE49-F238E27FC236}">
                <a16:creationId xmlns:a16="http://schemas.microsoft.com/office/drawing/2014/main" id="{CED57CD1-AC3A-4664-8820-87035B099413}"/>
              </a:ext>
            </a:extLst>
          </p:cNvPr>
          <p:cNvGraphicFramePr>
            <a:graphicFrameLocks noChangeAspect="1"/>
          </p:cNvGraphicFramePr>
          <p:nvPr/>
        </p:nvGraphicFramePr>
        <p:xfrm>
          <a:off x="3411538" y="3225800"/>
          <a:ext cx="309562" cy="361950"/>
        </p:xfrm>
        <a:graphic>
          <a:graphicData uri="http://schemas.openxmlformats.org/presentationml/2006/ole">
            <mc:AlternateContent xmlns:mc="http://schemas.openxmlformats.org/markup-compatibility/2006">
              <mc:Choice xmlns:v="urn:schemas-microsoft-com:vml" Requires="v">
                <p:oleObj name="MathType Equation" r:id="rId31" imgW="164957" imgH="203024" progId="Equation">
                  <p:embed/>
                </p:oleObj>
              </mc:Choice>
              <mc:Fallback>
                <p:oleObj name="MathType Equation" r:id="rId31" imgW="164957" imgH="203024" progId="Equation">
                  <p:embed/>
                  <p:pic>
                    <p:nvPicPr>
                      <p:cNvPr id="0" name="Object 5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11538" y="3225800"/>
                        <a:ext cx="309562"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91" name="Object 54">
            <a:extLst>
              <a:ext uri="{FF2B5EF4-FFF2-40B4-BE49-F238E27FC236}">
                <a16:creationId xmlns:a16="http://schemas.microsoft.com/office/drawing/2014/main" id="{3AA6BC1F-E8F7-4500-869F-C8CAD2CDB177}"/>
              </a:ext>
            </a:extLst>
          </p:cNvPr>
          <p:cNvGraphicFramePr>
            <a:graphicFrameLocks noChangeAspect="1"/>
          </p:cNvGraphicFramePr>
          <p:nvPr/>
        </p:nvGraphicFramePr>
        <p:xfrm>
          <a:off x="3354388" y="2835275"/>
          <a:ext cx="350837" cy="381000"/>
        </p:xfrm>
        <a:graphic>
          <a:graphicData uri="http://schemas.openxmlformats.org/presentationml/2006/ole">
            <mc:AlternateContent xmlns:mc="http://schemas.openxmlformats.org/markup-compatibility/2006">
              <mc:Choice xmlns:v="urn:schemas-microsoft-com:vml" Requires="v">
                <p:oleObj name="MathType Equation" r:id="rId32" imgW="177569" imgH="202936" progId="Equation">
                  <p:embed/>
                </p:oleObj>
              </mc:Choice>
              <mc:Fallback>
                <p:oleObj name="MathType Equation" r:id="rId32" imgW="177569" imgH="202936" progId="Equation">
                  <p:embed/>
                  <p:pic>
                    <p:nvPicPr>
                      <p:cNvPr id="0" name="Object 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4388" y="2835275"/>
                        <a:ext cx="35083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92" name="Object 55">
            <a:extLst>
              <a:ext uri="{FF2B5EF4-FFF2-40B4-BE49-F238E27FC236}">
                <a16:creationId xmlns:a16="http://schemas.microsoft.com/office/drawing/2014/main" id="{5411E5D2-6A5F-4803-AD25-3E4EE82C01FC}"/>
              </a:ext>
            </a:extLst>
          </p:cNvPr>
          <p:cNvGraphicFramePr>
            <a:graphicFrameLocks noChangeAspect="1"/>
          </p:cNvGraphicFramePr>
          <p:nvPr/>
        </p:nvGraphicFramePr>
        <p:xfrm>
          <a:off x="2663825" y="3978275"/>
          <a:ext cx="314325" cy="361950"/>
        </p:xfrm>
        <a:graphic>
          <a:graphicData uri="http://schemas.openxmlformats.org/presentationml/2006/ole">
            <mc:AlternateContent xmlns:mc="http://schemas.openxmlformats.org/markup-compatibility/2006">
              <mc:Choice xmlns:v="urn:schemas-microsoft-com:vml" Requires="v">
                <p:oleObj name="Equation" r:id="rId33" imgW="177569" imgH="215619" progId="Equation.3">
                  <p:embed/>
                </p:oleObj>
              </mc:Choice>
              <mc:Fallback>
                <p:oleObj name="Equation" r:id="rId33" imgW="177569" imgH="215619" progId="Equation.3">
                  <p:embed/>
                  <p:pic>
                    <p:nvPicPr>
                      <p:cNvPr id="0" name="Object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3825" y="3978275"/>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93" name="Object 56">
            <a:extLst>
              <a:ext uri="{FF2B5EF4-FFF2-40B4-BE49-F238E27FC236}">
                <a16:creationId xmlns:a16="http://schemas.microsoft.com/office/drawing/2014/main" id="{F3739FDA-0AF5-4CA3-99E4-80366935B6DB}"/>
              </a:ext>
            </a:extLst>
          </p:cNvPr>
          <p:cNvGraphicFramePr>
            <a:graphicFrameLocks noChangeAspect="1"/>
          </p:cNvGraphicFramePr>
          <p:nvPr/>
        </p:nvGraphicFramePr>
        <p:xfrm>
          <a:off x="2273300" y="3616325"/>
          <a:ext cx="309563" cy="361950"/>
        </p:xfrm>
        <a:graphic>
          <a:graphicData uri="http://schemas.openxmlformats.org/presentationml/2006/ole">
            <mc:AlternateContent xmlns:mc="http://schemas.openxmlformats.org/markup-compatibility/2006">
              <mc:Choice xmlns:v="urn:schemas-microsoft-com:vml" Requires="v">
                <p:oleObj name="MathType Equation" r:id="rId34" imgW="164957" imgH="203024" progId="Equation">
                  <p:embed/>
                </p:oleObj>
              </mc:Choice>
              <mc:Fallback>
                <p:oleObj name="MathType Equation" r:id="rId34" imgW="164957" imgH="203024" progId="Equation">
                  <p:embed/>
                  <p:pic>
                    <p:nvPicPr>
                      <p:cNvPr id="0" name="Object 5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3300" y="361632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94" name="Object 73">
            <a:extLst>
              <a:ext uri="{FF2B5EF4-FFF2-40B4-BE49-F238E27FC236}">
                <a16:creationId xmlns:a16="http://schemas.microsoft.com/office/drawing/2014/main" id="{BE26A485-9D2F-4DF0-8D07-4463B1615BFB}"/>
              </a:ext>
            </a:extLst>
          </p:cNvPr>
          <p:cNvGraphicFramePr>
            <a:graphicFrameLocks noChangeAspect="1"/>
          </p:cNvGraphicFramePr>
          <p:nvPr/>
        </p:nvGraphicFramePr>
        <p:xfrm>
          <a:off x="3949700" y="2378075"/>
          <a:ext cx="990600" cy="287338"/>
        </p:xfrm>
        <a:graphic>
          <a:graphicData uri="http://schemas.openxmlformats.org/presentationml/2006/ole">
            <mc:AlternateContent xmlns:mc="http://schemas.openxmlformats.org/markup-compatibility/2006">
              <mc:Choice xmlns:v="urn:schemas-microsoft-com:vml" Requires="v">
                <p:oleObj name="MathType Equation" r:id="rId35" imgW="698197" imgH="203112" progId="Equation">
                  <p:embed/>
                </p:oleObj>
              </mc:Choice>
              <mc:Fallback>
                <p:oleObj name="MathType Equation" r:id="rId35" imgW="698197" imgH="203112" progId="Equation">
                  <p:embed/>
                  <p:pic>
                    <p:nvPicPr>
                      <p:cNvPr id="0" name="Object 7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49700" y="2378075"/>
                        <a:ext cx="9906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95" name="Object 74">
            <a:extLst>
              <a:ext uri="{FF2B5EF4-FFF2-40B4-BE49-F238E27FC236}">
                <a16:creationId xmlns:a16="http://schemas.microsoft.com/office/drawing/2014/main" id="{23E46DF6-1EC1-437A-9A4C-FDF2D6774890}"/>
              </a:ext>
            </a:extLst>
          </p:cNvPr>
          <p:cNvGraphicFramePr>
            <a:graphicFrameLocks noChangeAspect="1"/>
          </p:cNvGraphicFramePr>
          <p:nvPr/>
        </p:nvGraphicFramePr>
        <p:xfrm>
          <a:off x="5016500" y="2386013"/>
          <a:ext cx="247650" cy="198437"/>
        </p:xfrm>
        <a:graphic>
          <a:graphicData uri="http://schemas.openxmlformats.org/presentationml/2006/ole">
            <mc:AlternateContent xmlns:mc="http://schemas.openxmlformats.org/markup-compatibility/2006">
              <mc:Choice xmlns:v="urn:schemas-microsoft-com:vml" Requires="v">
                <p:oleObj name="MathType Equation" r:id="rId36" imgW="190417" imgH="152334" progId="Equation">
                  <p:embed/>
                </p:oleObj>
              </mc:Choice>
              <mc:Fallback>
                <p:oleObj name="MathType Equation" r:id="rId36" imgW="190417" imgH="152334" progId="Equation">
                  <p:embed/>
                  <p:pic>
                    <p:nvPicPr>
                      <p:cNvPr id="0" name="Object 7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16500" y="238601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96" name="Object 75">
            <a:extLst>
              <a:ext uri="{FF2B5EF4-FFF2-40B4-BE49-F238E27FC236}">
                <a16:creationId xmlns:a16="http://schemas.microsoft.com/office/drawing/2014/main" id="{B1FA54EB-43BD-4EB4-A8A9-54EA1B824E5C}"/>
              </a:ext>
            </a:extLst>
          </p:cNvPr>
          <p:cNvGraphicFramePr>
            <a:graphicFrameLocks noChangeAspect="1"/>
          </p:cNvGraphicFramePr>
          <p:nvPr/>
        </p:nvGraphicFramePr>
        <p:xfrm>
          <a:off x="5321300" y="2386013"/>
          <a:ext cx="247650" cy="198437"/>
        </p:xfrm>
        <a:graphic>
          <a:graphicData uri="http://schemas.openxmlformats.org/presentationml/2006/ole">
            <mc:AlternateContent xmlns:mc="http://schemas.openxmlformats.org/markup-compatibility/2006">
              <mc:Choice xmlns:v="urn:schemas-microsoft-com:vml" Requires="v">
                <p:oleObj name="MathType Equation" r:id="rId37" imgW="190417" imgH="152334" progId="Equation">
                  <p:embed/>
                </p:oleObj>
              </mc:Choice>
              <mc:Fallback>
                <p:oleObj name="MathType Equation" r:id="rId37" imgW="190417" imgH="152334" progId="Equation">
                  <p:embed/>
                  <p:pic>
                    <p:nvPicPr>
                      <p:cNvPr id="0" name="Object 7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21300" y="238601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97" name="Object 76">
            <a:extLst>
              <a:ext uri="{FF2B5EF4-FFF2-40B4-BE49-F238E27FC236}">
                <a16:creationId xmlns:a16="http://schemas.microsoft.com/office/drawing/2014/main" id="{A18F8BFB-06FA-4B31-B686-AF00941CC35D}"/>
              </a:ext>
            </a:extLst>
          </p:cNvPr>
          <p:cNvGraphicFramePr>
            <a:graphicFrameLocks noChangeAspect="1"/>
          </p:cNvGraphicFramePr>
          <p:nvPr/>
        </p:nvGraphicFramePr>
        <p:xfrm>
          <a:off x="5664200" y="2378075"/>
          <a:ext cx="241300" cy="206375"/>
        </p:xfrm>
        <a:graphic>
          <a:graphicData uri="http://schemas.openxmlformats.org/presentationml/2006/ole">
            <mc:AlternateContent xmlns:mc="http://schemas.openxmlformats.org/markup-compatibility/2006">
              <mc:Choice xmlns:v="urn:schemas-microsoft-com:vml" Requires="v">
                <p:oleObj name="MathType Equation" r:id="rId38" imgW="177569" imgH="152202" progId="Equation">
                  <p:embed/>
                </p:oleObj>
              </mc:Choice>
              <mc:Fallback>
                <p:oleObj name="MathType Equation" r:id="rId38" imgW="177569" imgH="152202" progId="Equation">
                  <p:embed/>
                  <p:pic>
                    <p:nvPicPr>
                      <p:cNvPr id="0" name="Object 7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664200" y="2378075"/>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98" name="Object 77">
            <a:extLst>
              <a:ext uri="{FF2B5EF4-FFF2-40B4-BE49-F238E27FC236}">
                <a16:creationId xmlns:a16="http://schemas.microsoft.com/office/drawing/2014/main" id="{B50E0660-B234-49DB-A78A-30303E0CD371}"/>
              </a:ext>
            </a:extLst>
          </p:cNvPr>
          <p:cNvGraphicFramePr>
            <a:graphicFrameLocks noChangeAspect="1"/>
          </p:cNvGraphicFramePr>
          <p:nvPr/>
        </p:nvGraphicFramePr>
        <p:xfrm>
          <a:off x="4711700" y="2835275"/>
          <a:ext cx="228600" cy="304800"/>
        </p:xfrm>
        <a:graphic>
          <a:graphicData uri="http://schemas.openxmlformats.org/presentationml/2006/ole">
            <mc:AlternateContent xmlns:mc="http://schemas.openxmlformats.org/markup-compatibility/2006">
              <mc:Choice xmlns:v="urn:schemas-microsoft-com:vml" Requires="v">
                <p:oleObj name="MathType Equation" r:id="rId39" imgW="114151" imgH="152202" progId="Equation">
                  <p:embed/>
                </p:oleObj>
              </mc:Choice>
              <mc:Fallback>
                <p:oleObj name="MathType Equation" r:id="rId39" imgW="114151" imgH="152202" progId="Equation">
                  <p:embed/>
                  <p:pic>
                    <p:nvPicPr>
                      <p:cNvPr id="0" name="Object 7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711700" y="2835275"/>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99" name="Object 78">
            <a:extLst>
              <a:ext uri="{FF2B5EF4-FFF2-40B4-BE49-F238E27FC236}">
                <a16:creationId xmlns:a16="http://schemas.microsoft.com/office/drawing/2014/main" id="{9D8899EC-361C-484E-B728-6E595536036F}"/>
              </a:ext>
            </a:extLst>
          </p:cNvPr>
          <p:cNvGraphicFramePr>
            <a:graphicFrameLocks noChangeAspect="1"/>
          </p:cNvGraphicFramePr>
          <p:nvPr/>
        </p:nvGraphicFramePr>
        <p:xfrm>
          <a:off x="5702300" y="2835275"/>
          <a:ext cx="203200" cy="304800"/>
        </p:xfrm>
        <a:graphic>
          <a:graphicData uri="http://schemas.openxmlformats.org/presentationml/2006/ole">
            <mc:AlternateContent xmlns:mc="http://schemas.openxmlformats.org/markup-compatibility/2006">
              <mc:Choice xmlns:v="urn:schemas-microsoft-com:vml" Requires="v">
                <p:oleObj name="MathType Equation" r:id="rId41" imgW="101512" imgH="152268" progId="Equation">
                  <p:embed/>
                </p:oleObj>
              </mc:Choice>
              <mc:Fallback>
                <p:oleObj name="MathType Equation" r:id="rId41" imgW="101512" imgH="152268" progId="Equation">
                  <p:embed/>
                  <p:pic>
                    <p:nvPicPr>
                      <p:cNvPr id="0" name="Object 78"/>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702300" y="2835275"/>
                        <a:ext cx="20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900" name="Object 79">
            <a:extLst>
              <a:ext uri="{FF2B5EF4-FFF2-40B4-BE49-F238E27FC236}">
                <a16:creationId xmlns:a16="http://schemas.microsoft.com/office/drawing/2014/main" id="{AC1E8E7A-8D1C-4AF4-A9E9-D948D2AD33A7}"/>
              </a:ext>
            </a:extLst>
          </p:cNvPr>
          <p:cNvGraphicFramePr>
            <a:graphicFrameLocks noChangeAspect="1"/>
          </p:cNvGraphicFramePr>
          <p:nvPr/>
        </p:nvGraphicFramePr>
        <p:xfrm>
          <a:off x="5016500" y="2835275"/>
          <a:ext cx="254000" cy="304800"/>
        </p:xfrm>
        <a:graphic>
          <a:graphicData uri="http://schemas.openxmlformats.org/presentationml/2006/ole">
            <mc:AlternateContent xmlns:mc="http://schemas.openxmlformats.org/markup-compatibility/2006">
              <mc:Choice xmlns:v="urn:schemas-microsoft-com:vml" Requires="v">
                <p:oleObj name="MathType Equation" r:id="rId43" imgW="126835" imgH="152202" progId="Equation">
                  <p:embed/>
                </p:oleObj>
              </mc:Choice>
              <mc:Fallback>
                <p:oleObj name="MathType Equation" r:id="rId43" imgW="126835" imgH="152202" progId="Equation">
                  <p:embed/>
                  <p:pic>
                    <p:nvPicPr>
                      <p:cNvPr id="0" name="Object 79"/>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016500" y="2835275"/>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901" name="Object 80">
            <a:extLst>
              <a:ext uri="{FF2B5EF4-FFF2-40B4-BE49-F238E27FC236}">
                <a16:creationId xmlns:a16="http://schemas.microsoft.com/office/drawing/2014/main" id="{748F7349-5473-429F-BB53-B4D85A744006}"/>
              </a:ext>
            </a:extLst>
          </p:cNvPr>
          <p:cNvGraphicFramePr>
            <a:graphicFrameLocks noChangeAspect="1"/>
          </p:cNvGraphicFramePr>
          <p:nvPr/>
        </p:nvGraphicFramePr>
        <p:xfrm>
          <a:off x="5321300" y="2835275"/>
          <a:ext cx="228600" cy="304800"/>
        </p:xfrm>
        <a:graphic>
          <a:graphicData uri="http://schemas.openxmlformats.org/presentationml/2006/ole">
            <mc:AlternateContent xmlns:mc="http://schemas.openxmlformats.org/markup-compatibility/2006">
              <mc:Choice xmlns:v="urn:schemas-microsoft-com:vml" Requires="v">
                <p:oleObj name="MathType Equation" r:id="rId45" imgW="114151" imgH="152202" progId="Equation">
                  <p:embed/>
                </p:oleObj>
              </mc:Choice>
              <mc:Fallback>
                <p:oleObj name="MathType Equation" r:id="rId45" imgW="114151" imgH="152202" progId="Equation">
                  <p:embed/>
                  <p:pic>
                    <p:nvPicPr>
                      <p:cNvPr id="0" name="Object 80"/>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321300" y="2835275"/>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902" name="Object 81">
            <a:extLst>
              <a:ext uri="{FF2B5EF4-FFF2-40B4-BE49-F238E27FC236}">
                <a16:creationId xmlns:a16="http://schemas.microsoft.com/office/drawing/2014/main" id="{24B1402D-0078-467B-9CFA-2D213DE02A03}"/>
              </a:ext>
            </a:extLst>
          </p:cNvPr>
          <p:cNvGraphicFramePr>
            <a:graphicFrameLocks noChangeAspect="1"/>
          </p:cNvGraphicFramePr>
          <p:nvPr/>
        </p:nvGraphicFramePr>
        <p:xfrm>
          <a:off x="4686300" y="3216275"/>
          <a:ext cx="254000" cy="304800"/>
        </p:xfrm>
        <a:graphic>
          <a:graphicData uri="http://schemas.openxmlformats.org/presentationml/2006/ole">
            <mc:AlternateContent xmlns:mc="http://schemas.openxmlformats.org/markup-compatibility/2006">
              <mc:Choice xmlns:v="urn:schemas-microsoft-com:vml" Requires="v">
                <p:oleObj name="MathType Equation" r:id="rId47" imgW="126835" imgH="152202" progId="Equation">
                  <p:embed/>
                </p:oleObj>
              </mc:Choice>
              <mc:Fallback>
                <p:oleObj name="MathType Equation" r:id="rId47" imgW="126835" imgH="152202" progId="Equation">
                  <p:embed/>
                  <p:pic>
                    <p:nvPicPr>
                      <p:cNvPr id="0" name="Object 81"/>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686300" y="3216275"/>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903" name="Object 82">
            <a:extLst>
              <a:ext uri="{FF2B5EF4-FFF2-40B4-BE49-F238E27FC236}">
                <a16:creationId xmlns:a16="http://schemas.microsoft.com/office/drawing/2014/main" id="{6B1D50B9-BD75-4406-BD11-DA198A6462E7}"/>
              </a:ext>
            </a:extLst>
          </p:cNvPr>
          <p:cNvGraphicFramePr>
            <a:graphicFrameLocks noChangeAspect="1"/>
          </p:cNvGraphicFramePr>
          <p:nvPr/>
        </p:nvGraphicFramePr>
        <p:xfrm>
          <a:off x="5016500" y="3216275"/>
          <a:ext cx="254000" cy="304800"/>
        </p:xfrm>
        <a:graphic>
          <a:graphicData uri="http://schemas.openxmlformats.org/presentationml/2006/ole">
            <mc:AlternateContent xmlns:mc="http://schemas.openxmlformats.org/markup-compatibility/2006">
              <mc:Choice xmlns:v="urn:schemas-microsoft-com:vml" Requires="v">
                <p:oleObj name="MathType Equation" r:id="rId48" imgW="126835" imgH="152202" progId="Equation">
                  <p:embed/>
                </p:oleObj>
              </mc:Choice>
              <mc:Fallback>
                <p:oleObj name="MathType Equation" r:id="rId48" imgW="126835" imgH="152202" progId="Equation">
                  <p:embed/>
                  <p:pic>
                    <p:nvPicPr>
                      <p:cNvPr id="0" name="Object 8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016500" y="3216275"/>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904" name="Object 83">
            <a:extLst>
              <a:ext uri="{FF2B5EF4-FFF2-40B4-BE49-F238E27FC236}">
                <a16:creationId xmlns:a16="http://schemas.microsoft.com/office/drawing/2014/main" id="{73372E4E-68DD-4D43-BCB9-B0152D05B4A9}"/>
              </a:ext>
            </a:extLst>
          </p:cNvPr>
          <p:cNvGraphicFramePr>
            <a:graphicFrameLocks noChangeAspect="1"/>
          </p:cNvGraphicFramePr>
          <p:nvPr/>
        </p:nvGraphicFramePr>
        <p:xfrm>
          <a:off x="5321300" y="3216275"/>
          <a:ext cx="228600" cy="304800"/>
        </p:xfrm>
        <a:graphic>
          <a:graphicData uri="http://schemas.openxmlformats.org/presentationml/2006/ole">
            <mc:AlternateContent xmlns:mc="http://schemas.openxmlformats.org/markup-compatibility/2006">
              <mc:Choice xmlns:v="urn:schemas-microsoft-com:vml" Requires="v">
                <p:oleObj name="MathType Equation" r:id="rId49" imgW="114151" imgH="152202" progId="Equation">
                  <p:embed/>
                </p:oleObj>
              </mc:Choice>
              <mc:Fallback>
                <p:oleObj name="MathType Equation" r:id="rId49" imgW="114151" imgH="152202" progId="Equation">
                  <p:embed/>
                  <p:pic>
                    <p:nvPicPr>
                      <p:cNvPr id="0" name="Object 83"/>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321300" y="3216275"/>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905" name="Object 84">
            <a:extLst>
              <a:ext uri="{FF2B5EF4-FFF2-40B4-BE49-F238E27FC236}">
                <a16:creationId xmlns:a16="http://schemas.microsoft.com/office/drawing/2014/main" id="{2BEF2434-F179-4939-9400-F09FB682A922}"/>
              </a:ext>
            </a:extLst>
          </p:cNvPr>
          <p:cNvGraphicFramePr>
            <a:graphicFrameLocks noChangeAspect="1"/>
          </p:cNvGraphicFramePr>
          <p:nvPr/>
        </p:nvGraphicFramePr>
        <p:xfrm>
          <a:off x="5702300" y="3216275"/>
          <a:ext cx="228600" cy="304800"/>
        </p:xfrm>
        <a:graphic>
          <a:graphicData uri="http://schemas.openxmlformats.org/presentationml/2006/ole">
            <mc:AlternateContent xmlns:mc="http://schemas.openxmlformats.org/markup-compatibility/2006">
              <mc:Choice xmlns:v="urn:schemas-microsoft-com:vml" Requires="v">
                <p:oleObj name="MathType Equation" r:id="rId50" imgW="114151" imgH="152202" progId="Equation">
                  <p:embed/>
                </p:oleObj>
              </mc:Choice>
              <mc:Fallback>
                <p:oleObj name="MathType Equation" r:id="rId50" imgW="114151" imgH="152202" progId="Equation">
                  <p:embed/>
                  <p:pic>
                    <p:nvPicPr>
                      <p:cNvPr id="0" name="Object 84"/>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702300" y="3216275"/>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906" name="Object 85">
            <a:extLst>
              <a:ext uri="{FF2B5EF4-FFF2-40B4-BE49-F238E27FC236}">
                <a16:creationId xmlns:a16="http://schemas.microsoft.com/office/drawing/2014/main" id="{7421F248-A536-4F67-9271-A57209543E43}"/>
              </a:ext>
            </a:extLst>
          </p:cNvPr>
          <p:cNvGraphicFramePr>
            <a:graphicFrameLocks noChangeAspect="1"/>
          </p:cNvGraphicFramePr>
          <p:nvPr/>
        </p:nvGraphicFramePr>
        <p:xfrm>
          <a:off x="4711700" y="3597275"/>
          <a:ext cx="228600" cy="304800"/>
        </p:xfrm>
        <a:graphic>
          <a:graphicData uri="http://schemas.openxmlformats.org/presentationml/2006/ole">
            <mc:AlternateContent xmlns:mc="http://schemas.openxmlformats.org/markup-compatibility/2006">
              <mc:Choice xmlns:v="urn:schemas-microsoft-com:vml" Requires="v">
                <p:oleObj name="MathType Equation" r:id="rId51" imgW="114151" imgH="152202" progId="Equation">
                  <p:embed/>
                </p:oleObj>
              </mc:Choice>
              <mc:Fallback>
                <p:oleObj name="MathType Equation" r:id="rId51" imgW="114151" imgH="152202" progId="Equation">
                  <p:embed/>
                  <p:pic>
                    <p:nvPicPr>
                      <p:cNvPr id="0" name="Object 85"/>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711700" y="3597275"/>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907" name="Object 86">
            <a:extLst>
              <a:ext uri="{FF2B5EF4-FFF2-40B4-BE49-F238E27FC236}">
                <a16:creationId xmlns:a16="http://schemas.microsoft.com/office/drawing/2014/main" id="{B8BA3E20-89A9-4AA2-B5FA-937CCB25EAE1}"/>
              </a:ext>
            </a:extLst>
          </p:cNvPr>
          <p:cNvGraphicFramePr>
            <a:graphicFrameLocks noChangeAspect="1"/>
          </p:cNvGraphicFramePr>
          <p:nvPr/>
        </p:nvGraphicFramePr>
        <p:xfrm>
          <a:off x="5016500" y="3597275"/>
          <a:ext cx="254000" cy="304800"/>
        </p:xfrm>
        <a:graphic>
          <a:graphicData uri="http://schemas.openxmlformats.org/presentationml/2006/ole">
            <mc:AlternateContent xmlns:mc="http://schemas.openxmlformats.org/markup-compatibility/2006">
              <mc:Choice xmlns:v="urn:schemas-microsoft-com:vml" Requires="v">
                <p:oleObj name="MathType Equation" r:id="rId52" imgW="126835" imgH="152202" progId="Equation">
                  <p:embed/>
                </p:oleObj>
              </mc:Choice>
              <mc:Fallback>
                <p:oleObj name="MathType Equation" r:id="rId52" imgW="126835" imgH="152202" progId="Equation">
                  <p:embed/>
                  <p:pic>
                    <p:nvPicPr>
                      <p:cNvPr id="0" name="Object 86"/>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016500" y="3597275"/>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908" name="Object 87">
            <a:extLst>
              <a:ext uri="{FF2B5EF4-FFF2-40B4-BE49-F238E27FC236}">
                <a16:creationId xmlns:a16="http://schemas.microsoft.com/office/drawing/2014/main" id="{C645F54D-CD46-49E4-8A69-247D3269A239}"/>
              </a:ext>
            </a:extLst>
          </p:cNvPr>
          <p:cNvGraphicFramePr>
            <a:graphicFrameLocks noChangeAspect="1"/>
          </p:cNvGraphicFramePr>
          <p:nvPr/>
        </p:nvGraphicFramePr>
        <p:xfrm>
          <a:off x="5321300" y="3597275"/>
          <a:ext cx="228600" cy="304800"/>
        </p:xfrm>
        <a:graphic>
          <a:graphicData uri="http://schemas.openxmlformats.org/presentationml/2006/ole">
            <mc:AlternateContent xmlns:mc="http://schemas.openxmlformats.org/markup-compatibility/2006">
              <mc:Choice xmlns:v="urn:schemas-microsoft-com:vml" Requires="v">
                <p:oleObj name="MathType Equation" r:id="rId53" imgW="114151" imgH="152202" progId="Equation">
                  <p:embed/>
                </p:oleObj>
              </mc:Choice>
              <mc:Fallback>
                <p:oleObj name="MathType Equation" r:id="rId53" imgW="114151" imgH="152202" progId="Equation">
                  <p:embed/>
                  <p:pic>
                    <p:nvPicPr>
                      <p:cNvPr id="0" name="Object 87"/>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321300" y="3597275"/>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909" name="Object 88">
            <a:extLst>
              <a:ext uri="{FF2B5EF4-FFF2-40B4-BE49-F238E27FC236}">
                <a16:creationId xmlns:a16="http://schemas.microsoft.com/office/drawing/2014/main" id="{6F7DE89F-8FEA-4297-9A2A-F3B1486D583B}"/>
              </a:ext>
            </a:extLst>
          </p:cNvPr>
          <p:cNvGraphicFramePr>
            <a:graphicFrameLocks noChangeAspect="1"/>
          </p:cNvGraphicFramePr>
          <p:nvPr/>
        </p:nvGraphicFramePr>
        <p:xfrm>
          <a:off x="5702300" y="3597275"/>
          <a:ext cx="203200" cy="304800"/>
        </p:xfrm>
        <a:graphic>
          <a:graphicData uri="http://schemas.openxmlformats.org/presentationml/2006/ole">
            <mc:AlternateContent xmlns:mc="http://schemas.openxmlformats.org/markup-compatibility/2006">
              <mc:Choice xmlns:v="urn:schemas-microsoft-com:vml" Requires="v">
                <p:oleObj name="MathType Equation" r:id="rId54" imgW="101512" imgH="152268" progId="Equation">
                  <p:embed/>
                </p:oleObj>
              </mc:Choice>
              <mc:Fallback>
                <p:oleObj name="MathType Equation" r:id="rId54" imgW="101512" imgH="152268" progId="Equation">
                  <p:embed/>
                  <p:pic>
                    <p:nvPicPr>
                      <p:cNvPr id="0" name="Object 88"/>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702300" y="3597275"/>
                        <a:ext cx="20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910" name="Object 89">
            <a:extLst>
              <a:ext uri="{FF2B5EF4-FFF2-40B4-BE49-F238E27FC236}">
                <a16:creationId xmlns:a16="http://schemas.microsoft.com/office/drawing/2014/main" id="{0A7DFD5E-C70C-42EF-9D3C-AD3B2A039428}"/>
              </a:ext>
            </a:extLst>
          </p:cNvPr>
          <p:cNvGraphicFramePr>
            <a:graphicFrameLocks noChangeAspect="1"/>
          </p:cNvGraphicFramePr>
          <p:nvPr/>
        </p:nvGraphicFramePr>
        <p:xfrm>
          <a:off x="4711700" y="3978275"/>
          <a:ext cx="228600" cy="304800"/>
        </p:xfrm>
        <a:graphic>
          <a:graphicData uri="http://schemas.openxmlformats.org/presentationml/2006/ole">
            <mc:AlternateContent xmlns:mc="http://schemas.openxmlformats.org/markup-compatibility/2006">
              <mc:Choice xmlns:v="urn:schemas-microsoft-com:vml" Requires="v">
                <p:oleObj name="MathType Equation" r:id="rId55" imgW="114151" imgH="152202" progId="Equation">
                  <p:embed/>
                </p:oleObj>
              </mc:Choice>
              <mc:Fallback>
                <p:oleObj name="MathType Equation" r:id="rId55" imgW="114151" imgH="152202" progId="Equation">
                  <p:embed/>
                  <p:pic>
                    <p:nvPicPr>
                      <p:cNvPr id="0" name="Object 8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711700" y="3978275"/>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911" name="Object 90">
            <a:extLst>
              <a:ext uri="{FF2B5EF4-FFF2-40B4-BE49-F238E27FC236}">
                <a16:creationId xmlns:a16="http://schemas.microsoft.com/office/drawing/2014/main" id="{45A876A3-CBEE-4721-8E4B-3000AA840ABE}"/>
              </a:ext>
            </a:extLst>
          </p:cNvPr>
          <p:cNvGraphicFramePr>
            <a:graphicFrameLocks noChangeAspect="1"/>
          </p:cNvGraphicFramePr>
          <p:nvPr/>
        </p:nvGraphicFramePr>
        <p:xfrm>
          <a:off x="5016500" y="3978275"/>
          <a:ext cx="228600" cy="304800"/>
        </p:xfrm>
        <a:graphic>
          <a:graphicData uri="http://schemas.openxmlformats.org/presentationml/2006/ole">
            <mc:AlternateContent xmlns:mc="http://schemas.openxmlformats.org/markup-compatibility/2006">
              <mc:Choice xmlns:v="urn:schemas-microsoft-com:vml" Requires="v">
                <p:oleObj name="MathType Equation" r:id="rId56" imgW="114151" imgH="152202" progId="Equation">
                  <p:embed/>
                </p:oleObj>
              </mc:Choice>
              <mc:Fallback>
                <p:oleObj name="MathType Equation" r:id="rId56" imgW="114151" imgH="152202" progId="Equation">
                  <p:embed/>
                  <p:pic>
                    <p:nvPicPr>
                      <p:cNvPr id="0" name="Object 9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016500" y="3978275"/>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912" name="Object 91">
            <a:extLst>
              <a:ext uri="{FF2B5EF4-FFF2-40B4-BE49-F238E27FC236}">
                <a16:creationId xmlns:a16="http://schemas.microsoft.com/office/drawing/2014/main" id="{93985783-A060-4B16-834C-71718E620620}"/>
              </a:ext>
            </a:extLst>
          </p:cNvPr>
          <p:cNvGraphicFramePr>
            <a:graphicFrameLocks noChangeAspect="1"/>
          </p:cNvGraphicFramePr>
          <p:nvPr/>
        </p:nvGraphicFramePr>
        <p:xfrm>
          <a:off x="5321300" y="3978275"/>
          <a:ext cx="203200" cy="304800"/>
        </p:xfrm>
        <a:graphic>
          <a:graphicData uri="http://schemas.openxmlformats.org/presentationml/2006/ole">
            <mc:AlternateContent xmlns:mc="http://schemas.openxmlformats.org/markup-compatibility/2006">
              <mc:Choice xmlns:v="urn:schemas-microsoft-com:vml" Requires="v">
                <p:oleObj name="MathType Equation" r:id="rId57" imgW="101512" imgH="152268" progId="Equation">
                  <p:embed/>
                </p:oleObj>
              </mc:Choice>
              <mc:Fallback>
                <p:oleObj name="MathType Equation" r:id="rId57" imgW="101512" imgH="152268" progId="Equation">
                  <p:embed/>
                  <p:pic>
                    <p:nvPicPr>
                      <p:cNvPr id="0" name="Object 9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321300" y="3978275"/>
                        <a:ext cx="20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913" name="Object 92">
            <a:extLst>
              <a:ext uri="{FF2B5EF4-FFF2-40B4-BE49-F238E27FC236}">
                <a16:creationId xmlns:a16="http://schemas.microsoft.com/office/drawing/2014/main" id="{C36941BE-CCC8-40E8-A3B6-5AD6FD404DE2}"/>
              </a:ext>
            </a:extLst>
          </p:cNvPr>
          <p:cNvGraphicFramePr>
            <a:graphicFrameLocks noChangeAspect="1"/>
          </p:cNvGraphicFramePr>
          <p:nvPr/>
        </p:nvGraphicFramePr>
        <p:xfrm>
          <a:off x="5727700" y="3978275"/>
          <a:ext cx="203200" cy="304800"/>
        </p:xfrm>
        <a:graphic>
          <a:graphicData uri="http://schemas.openxmlformats.org/presentationml/2006/ole">
            <mc:AlternateContent xmlns:mc="http://schemas.openxmlformats.org/markup-compatibility/2006">
              <mc:Choice xmlns:v="urn:schemas-microsoft-com:vml" Requires="v">
                <p:oleObj name="MathType Equation" r:id="rId58" imgW="101512" imgH="152268" progId="Equation">
                  <p:embed/>
                </p:oleObj>
              </mc:Choice>
              <mc:Fallback>
                <p:oleObj name="MathType Equation" r:id="rId58" imgW="101512" imgH="152268" progId="Equation">
                  <p:embed/>
                  <p:pic>
                    <p:nvPicPr>
                      <p:cNvPr id="0" name="Object 9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727700" y="3978275"/>
                        <a:ext cx="20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6914" name="Group 98">
            <a:extLst>
              <a:ext uri="{FF2B5EF4-FFF2-40B4-BE49-F238E27FC236}">
                <a16:creationId xmlns:a16="http://schemas.microsoft.com/office/drawing/2014/main" id="{B73CF2E0-86F6-44D0-96E6-E71C630E4C62}"/>
              </a:ext>
            </a:extLst>
          </p:cNvPr>
          <p:cNvGrpSpPr>
            <a:grpSpLocks/>
          </p:cNvGrpSpPr>
          <p:nvPr/>
        </p:nvGrpSpPr>
        <p:grpSpPr bwMode="auto">
          <a:xfrm>
            <a:off x="684213" y="4724400"/>
            <a:ext cx="2590800" cy="1549400"/>
            <a:chOff x="431" y="2976"/>
            <a:chExt cx="1632" cy="976"/>
          </a:xfrm>
        </p:grpSpPr>
        <p:graphicFrame>
          <p:nvGraphicFramePr>
            <p:cNvPr id="36915" name="Object 93">
              <a:extLst>
                <a:ext uri="{FF2B5EF4-FFF2-40B4-BE49-F238E27FC236}">
                  <a16:creationId xmlns:a16="http://schemas.microsoft.com/office/drawing/2014/main" id="{2069E426-6F4C-44F6-87D7-9A4F80474ED1}"/>
                </a:ext>
              </a:extLst>
            </p:cNvPr>
            <p:cNvGraphicFramePr>
              <a:graphicFrameLocks noChangeAspect="1"/>
            </p:cNvGraphicFramePr>
            <p:nvPr/>
          </p:nvGraphicFramePr>
          <p:xfrm>
            <a:off x="431" y="2976"/>
            <a:ext cx="768" cy="206"/>
          </p:xfrm>
          <a:graphic>
            <a:graphicData uri="http://schemas.openxmlformats.org/presentationml/2006/ole">
              <mc:AlternateContent xmlns:mc="http://schemas.openxmlformats.org/markup-compatibility/2006">
                <mc:Choice xmlns:v="urn:schemas-microsoft-com:vml" Requires="v">
                  <p:oleObj name="MathType Equation" r:id="rId59" imgW="850900" imgH="228600" progId="Equation">
                    <p:embed/>
                  </p:oleObj>
                </mc:Choice>
                <mc:Fallback>
                  <p:oleObj name="MathType Equation" r:id="rId59" imgW="850900" imgH="228600" progId="Equation">
                    <p:embed/>
                    <p:pic>
                      <p:nvPicPr>
                        <p:cNvPr id="0" name="Object 93"/>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431" y="2976"/>
                          <a:ext cx="768" cy="206"/>
                        </a:xfrm>
                        <a:prstGeom prst="rect">
                          <a:avLst/>
                        </a:prstGeom>
                        <a:solidFill>
                          <a:srgbClr val="EDF0A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916" name="Object 94">
              <a:extLst>
                <a:ext uri="{FF2B5EF4-FFF2-40B4-BE49-F238E27FC236}">
                  <a16:creationId xmlns:a16="http://schemas.microsoft.com/office/drawing/2014/main" id="{C51EB993-C5F9-467D-9CF3-66D4B3D8BC54}"/>
                </a:ext>
              </a:extLst>
            </p:cNvPr>
            <p:cNvGraphicFramePr>
              <a:graphicFrameLocks noChangeAspect="1"/>
            </p:cNvGraphicFramePr>
            <p:nvPr/>
          </p:nvGraphicFramePr>
          <p:xfrm>
            <a:off x="431" y="3222"/>
            <a:ext cx="768" cy="198"/>
          </p:xfrm>
          <a:graphic>
            <a:graphicData uri="http://schemas.openxmlformats.org/presentationml/2006/ole">
              <mc:AlternateContent xmlns:mc="http://schemas.openxmlformats.org/markup-compatibility/2006">
                <mc:Choice xmlns:v="urn:schemas-microsoft-com:vml" Requires="v">
                  <p:oleObj name="MathType Equation" r:id="rId61" imgW="787058" imgH="203112" progId="Equation">
                    <p:embed/>
                  </p:oleObj>
                </mc:Choice>
                <mc:Fallback>
                  <p:oleObj name="MathType Equation" r:id="rId61" imgW="787058" imgH="203112" progId="Equation">
                    <p:embed/>
                    <p:pic>
                      <p:nvPicPr>
                        <p:cNvPr id="0" name="Object 94"/>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431" y="3222"/>
                          <a:ext cx="768" cy="198"/>
                        </a:xfrm>
                        <a:prstGeom prst="rect">
                          <a:avLst/>
                        </a:prstGeom>
                        <a:solidFill>
                          <a:srgbClr val="EDF0A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917" name="Object 95">
              <a:extLst>
                <a:ext uri="{FF2B5EF4-FFF2-40B4-BE49-F238E27FC236}">
                  <a16:creationId xmlns:a16="http://schemas.microsoft.com/office/drawing/2014/main" id="{DCB3BDDD-C511-454F-BA62-B6F205D3BC7B}"/>
                </a:ext>
              </a:extLst>
            </p:cNvPr>
            <p:cNvGraphicFramePr>
              <a:graphicFrameLocks noChangeAspect="1"/>
            </p:cNvGraphicFramePr>
            <p:nvPr/>
          </p:nvGraphicFramePr>
          <p:xfrm>
            <a:off x="431" y="3504"/>
            <a:ext cx="768" cy="448"/>
          </p:xfrm>
          <a:graphic>
            <a:graphicData uri="http://schemas.openxmlformats.org/presentationml/2006/ole">
              <mc:AlternateContent xmlns:mc="http://schemas.openxmlformats.org/markup-compatibility/2006">
                <mc:Choice xmlns:v="urn:schemas-microsoft-com:vml" Requires="v">
                  <p:oleObj name="MathType Equation" r:id="rId63" imgW="761669" imgH="444307" progId="Equation">
                    <p:embed/>
                  </p:oleObj>
                </mc:Choice>
                <mc:Fallback>
                  <p:oleObj name="MathType Equation" r:id="rId63" imgW="761669" imgH="444307" progId="Equation">
                    <p:embed/>
                    <p:pic>
                      <p:nvPicPr>
                        <p:cNvPr id="0" name="Object 95"/>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431" y="3504"/>
                          <a:ext cx="768" cy="448"/>
                        </a:xfrm>
                        <a:prstGeom prst="rect">
                          <a:avLst/>
                        </a:prstGeom>
                        <a:solidFill>
                          <a:srgbClr val="EDF0A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918" name="Object 96">
              <a:extLst>
                <a:ext uri="{FF2B5EF4-FFF2-40B4-BE49-F238E27FC236}">
                  <a16:creationId xmlns:a16="http://schemas.microsoft.com/office/drawing/2014/main" id="{05A3F927-DB07-4605-8188-DC717BE4418C}"/>
                </a:ext>
              </a:extLst>
            </p:cNvPr>
            <p:cNvGraphicFramePr>
              <a:graphicFrameLocks noChangeAspect="1"/>
            </p:cNvGraphicFramePr>
            <p:nvPr/>
          </p:nvGraphicFramePr>
          <p:xfrm>
            <a:off x="1343" y="3518"/>
            <a:ext cx="720" cy="419"/>
          </p:xfrm>
          <a:graphic>
            <a:graphicData uri="http://schemas.openxmlformats.org/presentationml/2006/ole">
              <mc:AlternateContent xmlns:mc="http://schemas.openxmlformats.org/markup-compatibility/2006">
                <mc:Choice xmlns:v="urn:schemas-microsoft-com:vml" Requires="v">
                  <p:oleObj name="MathType Equation" r:id="rId65" imgW="761669" imgH="444307" progId="Equation">
                    <p:embed/>
                  </p:oleObj>
                </mc:Choice>
                <mc:Fallback>
                  <p:oleObj name="MathType Equation" r:id="rId65" imgW="761669" imgH="444307" progId="Equation">
                    <p:embed/>
                    <p:pic>
                      <p:nvPicPr>
                        <p:cNvPr id="0" name="Object 96"/>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1343" y="3518"/>
                          <a:ext cx="720" cy="419"/>
                        </a:xfrm>
                        <a:prstGeom prst="rect">
                          <a:avLst/>
                        </a:prstGeom>
                        <a:solidFill>
                          <a:srgbClr val="EDF0A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50195"/>
          </a:schemeClr>
        </a:solidFill>
        <a:effectLst/>
      </p:bgPr>
    </p:bg>
    <p:spTree>
      <p:nvGrpSpPr>
        <p:cNvPr id="1" name=""/>
        <p:cNvGrpSpPr/>
        <p:nvPr/>
      </p:nvGrpSpPr>
      <p:grpSpPr>
        <a:xfrm>
          <a:off x="0" y="0"/>
          <a:ext cx="0" cy="0"/>
          <a:chOff x="0" y="0"/>
          <a:chExt cx="0" cy="0"/>
        </a:xfrm>
      </p:grpSpPr>
      <p:sp>
        <p:nvSpPr>
          <p:cNvPr id="10242" name="슬라이드 번호 개체 틀 3">
            <a:extLst>
              <a:ext uri="{FF2B5EF4-FFF2-40B4-BE49-F238E27FC236}">
                <a16:creationId xmlns:a16="http://schemas.microsoft.com/office/drawing/2014/main" id="{D73C569C-3D0D-485D-97B3-F8AC7D15D2E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5D110D97-7723-44EC-BF3B-F08F9DE08DC8}" type="slidenum">
              <a:rPr kumimoji="0" lang="en-US" altLang="ko-KR">
                <a:solidFill>
                  <a:srgbClr val="009900"/>
                </a:solidFill>
                <a:latin typeface="Arial" panose="020B0604020202020204" pitchFamily="34" charset="0"/>
              </a:rPr>
              <a:pPr/>
              <a:t>3</a:t>
            </a:fld>
            <a:endParaRPr kumimoji="0" lang="en-US" altLang="ko-KR">
              <a:solidFill>
                <a:srgbClr val="009900"/>
              </a:solidFill>
              <a:latin typeface="Arial" panose="020B0604020202020204" pitchFamily="34" charset="0"/>
            </a:endParaRPr>
          </a:p>
        </p:txBody>
      </p:sp>
      <p:sp>
        <p:nvSpPr>
          <p:cNvPr id="10243" name="Rectangle 2">
            <a:extLst>
              <a:ext uri="{FF2B5EF4-FFF2-40B4-BE49-F238E27FC236}">
                <a16:creationId xmlns:a16="http://schemas.microsoft.com/office/drawing/2014/main" id="{60778711-53F8-4F7C-B161-2625147F2C0E}"/>
              </a:ext>
            </a:extLst>
          </p:cNvPr>
          <p:cNvSpPr>
            <a:spLocks noGrp="1" noChangeArrowheads="1"/>
          </p:cNvSpPr>
          <p:nvPr>
            <p:ph type="title"/>
          </p:nvPr>
        </p:nvSpPr>
        <p:spPr bwMode="auto">
          <a:xfrm>
            <a:off x="277813" y="228600"/>
            <a:ext cx="8686800" cy="608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13.1 A Sequential Parity Checker</a:t>
            </a:r>
          </a:p>
        </p:txBody>
      </p:sp>
      <p:pic>
        <p:nvPicPr>
          <p:cNvPr id="10244" name="Picture 9" descr="roth+u13-01">
            <a:extLst>
              <a:ext uri="{FF2B5EF4-FFF2-40B4-BE49-F238E27FC236}">
                <a16:creationId xmlns:a16="http://schemas.microsoft.com/office/drawing/2014/main" id="{88A195D7-2DF0-4304-9877-AD7821A66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149725"/>
            <a:ext cx="2730500" cy="2303463"/>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16:creationId xmlns:a16="http://schemas.microsoft.com/office/drawing/2014/main" id="{9E5ADAC4-6DE5-40E3-BD6D-87FEE2B67C11}"/>
              </a:ext>
            </a:extLst>
          </p:cNvPr>
          <p:cNvSpPr txBox="1">
            <a:spLocks noChangeArrowheads="1"/>
          </p:cNvSpPr>
          <p:nvPr/>
        </p:nvSpPr>
        <p:spPr>
          <a:xfrm>
            <a:off x="250825" y="1671638"/>
            <a:ext cx="6215063" cy="1973262"/>
          </a:xfrm>
          <a:prstGeom prst="rect">
            <a:avLst/>
          </a:prstGeom>
        </p:spPr>
        <p:txBody>
          <a:bodyPr/>
          <a:lst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lvl="1" eaLnBrk="1" hangingPunct="1">
              <a:buFont typeface="Wingdings" panose="05000000000000000000" pitchFamily="2" charset="2"/>
              <a:buChar char="ü"/>
              <a:defRPr/>
            </a:pPr>
            <a:r>
              <a:rPr lang="en-US" altLang="ko-KR" sz="2000" b="1" kern="0" dirty="0">
                <a:solidFill>
                  <a:srgbClr val="000000"/>
                </a:solidFill>
              </a:rPr>
              <a:t>26 uppercase letters (‘A’ ~ ‘Z’)</a:t>
            </a:r>
          </a:p>
          <a:p>
            <a:pPr lvl="1" eaLnBrk="1" hangingPunct="1">
              <a:buFont typeface="Wingdings" panose="05000000000000000000" pitchFamily="2" charset="2"/>
              <a:buChar char="ü"/>
              <a:defRPr/>
            </a:pPr>
            <a:r>
              <a:rPr lang="en-US" altLang="ko-KR" sz="2000" b="1" kern="0" dirty="0">
                <a:solidFill>
                  <a:srgbClr val="000000"/>
                </a:solidFill>
              </a:rPr>
              <a:t>26 lowercase letters (‘a’ ~ ‘z’)</a:t>
            </a:r>
          </a:p>
          <a:p>
            <a:pPr lvl="1" eaLnBrk="1" hangingPunct="1">
              <a:buFont typeface="Wingdings" panose="05000000000000000000" pitchFamily="2" charset="2"/>
              <a:buChar char="ü"/>
              <a:defRPr/>
            </a:pPr>
            <a:r>
              <a:rPr lang="en-US" altLang="ko-KR" sz="2000" b="1" kern="0" dirty="0">
                <a:solidFill>
                  <a:srgbClr val="000000"/>
                </a:solidFill>
              </a:rPr>
              <a:t>10 numerals (‘0’ ~ ‘9’)</a:t>
            </a:r>
          </a:p>
          <a:p>
            <a:pPr lvl="1" eaLnBrk="1" hangingPunct="1">
              <a:buFont typeface="Wingdings" panose="05000000000000000000" pitchFamily="2" charset="2"/>
              <a:buChar char="ü"/>
              <a:defRPr/>
            </a:pPr>
            <a:r>
              <a:rPr lang="en-US" altLang="ko-KR" sz="2000" b="1" kern="0" dirty="0">
                <a:solidFill>
                  <a:srgbClr val="000000"/>
                </a:solidFill>
              </a:rPr>
              <a:t>32 special printable characters (‘%’, ‘$’, …)</a:t>
            </a:r>
          </a:p>
          <a:p>
            <a:pPr lvl="1" eaLnBrk="1" hangingPunct="1">
              <a:buFont typeface="Wingdings" panose="05000000000000000000" pitchFamily="2" charset="2"/>
              <a:buChar char="ü"/>
              <a:defRPr/>
            </a:pPr>
            <a:r>
              <a:rPr lang="en-US" altLang="ko-KR" sz="2000" b="1" kern="0" dirty="0">
                <a:solidFill>
                  <a:srgbClr val="000000"/>
                </a:solidFill>
              </a:rPr>
              <a:t>34 control characters (BS, CR, LF, …)</a:t>
            </a:r>
          </a:p>
          <a:p>
            <a:pPr lvl="1" eaLnBrk="1" hangingPunct="1">
              <a:defRPr/>
            </a:pPr>
            <a:endParaRPr lang="en-US" altLang="ko-KR" sz="1600" b="1" kern="0" dirty="0">
              <a:solidFill>
                <a:srgbClr val="000000"/>
              </a:solidFill>
            </a:endParaRPr>
          </a:p>
        </p:txBody>
      </p:sp>
      <p:sp>
        <p:nvSpPr>
          <p:cNvPr id="7" name="Text Box 1042">
            <a:extLst>
              <a:ext uri="{FF2B5EF4-FFF2-40B4-BE49-F238E27FC236}">
                <a16:creationId xmlns:a16="http://schemas.microsoft.com/office/drawing/2014/main" id="{88631778-ABC9-4A51-AC67-53CA447523B2}"/>
              </a:ext>
            </a:extLst>
          </p:cNvPr>
          <p:cNvSpPr txBox="1">
            <a:spLocks noChangeArrowheads="1"/>
          </p:cNvSpPr>
          <p:nvPr/>
        </p:nvSpPr>
        <p:spPr bwMode="auto">
          <a:xfrm>
            <a:off x="250825" y="1268413"/>
            <a:ext cx="5473700"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hangingPunct="1">
              <a:defRPr/>
            </a:pPr>
            <a:r>
              <a:rPr lang="en-US" altLang="ko-KR" sz="2000" b="1" kern="0" dirty="0">
                <a:solidFill>
                  <a:srgbClr val="000000"/>
                </a:solidFill>
              </a:rPr>
              <a:t>ASCII: 7</a:t>
            </a:r>
            <a:r>
              <a:rPr lang="ko-KR" altLang="ko-KR" sz="2000" b="1" kern="0" dirty="0">
                <a:solidFill>
                  <a:srgbClr val="000000"/>
                </a:solidFill>
              </a:rPr>
              <a:t>-</a:t>
            </a:r>
            <a:r>
              <a:rPr lang="en-US" altLang="ko-KR" sz="2000" b="1" kern="0" dirty="0">
                <a:solidFill>
                  <a:srgbClr val="000000"/>
                </a:solidFill>
              </a:rPr>
              <a:t>bit code</a:t>
            </a:r>
          </a:p>
        </p:txBody>
      </p:sp>
      <p:sp>
        <p:nvSpPr>
          <p:cNvPr id="8" name="Text Box 1042">
            <a:extLst>
              <a:ext uri="{FF2B5EF4-FFF2-40B4-BE49-F238E27FC236}">
                <a16:creationId xmlns:a16="http://schemas.microsoft.com/office/drawing/2014/main" id="{1C279D0A-4F74-47ED-9EE0-87E7BA7357E3}"/>
              </a:ext>
            </a:extLst>
          </p:cNvPr>
          <p:cNvSpPr txBox="1">
            <a:spLocks noChangeArrowheads="1"/>
          </p:cNvSpPr>
          <p:nvPr/>
        </p:nvSpPr>
        <p:spPr bwMode="auto">
          <a:xfrm>
            <a:off x="250825" y="3644900"/>
            <a:ext cx="5473700"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hangingPunct="1">
              <a:defRPr/>
            </a:pPr>
            <a:r>
              <a:rPr lang="en-US" altLang="ko-KR" sz="2000" b="1" kern="0" dirty="0">
                <a:solidFill>
                  <a:srgbClr val="000000"/>
                </a:solidFill>
              </a:rPr>
              <a:t>8-bit word with </a:t>
            </a:r>
            <a:r>
              <a:rPr lang="en-US" altLang="ko-KR" sz="2000" b="1" kern="0" dirty="0">
                <a:solidFill>
                  <a:srgbClr val="000000"/>
                </a:solidFill>
                <a:highlight>
                  <a:srgbClr val="FFFF00"/>
                </a:highlight>
              </a:rPr>
              <a:t>odd</a:t>
            </a:r>
            <a:r>
              <a:rPr lang="en-US" altLang="ko-KR" sz="2000" b="1" kern="0" dirty="0">
                <a:solidFill>
                  <a:srgbClr val="000000"/>
                </a:solidFill>
              </a:rPr>
              <a:t>/even parity</a:t>
            </a:r>
          </a:p>
        </p:txBody>
      </p:sp>
      <p:cxnSp>
        <p:nvCxnSpPr>
          <p:cNvPr id="10248" name="직선 화살표 연결선 3">
            <a:extLst>
              <a:ext uri="{FF2B5EF4-FFF2-40B4-BE49-F238E27FC236}">
                <a16:creationId xmlns:a16="http://schemas.microsoft.com/office/drawing/2014/main" id="{A3A760D1-E09A-4898-B7F0-4AEADCC8F622}"/>
              </a:ext>
            </a:extLst>
          </p:cNvPr>
          <p:cNvCxnSpPr>
            <a:cxnSpLocks noChangeShapeType="1"/>
          </p:cNvCxnSpPr>
          <p:nvPr/>
        </p:nvCxnSpPr>
        <p:spPr bwMode="auto">
          <a:xfrm>
            <a:off x="5591175" y="5516563"/>
            <a:ext cx="1717675" cy="0"/>
          </a:xfrm>
          <a:prstGeom prst="straightConnector1">
            <a:avLst/>
          </a:prstGeom>
          <a:noFill/>
          <a:ln w="15875"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0249" name="그룹 12">
            <a:extLst>
              <a:ext uri="{FF2B5EF4-FFF2-40B4-BE49-F238E27FC236}">
                <a16:creationId xmlns:a16="http://schemas.microsoft.com/office/drawing/2014/main" id="{F6DB7E76-B62A-45F1-8993-AB493B8107C4}"/>
              </a:ext>
            </a:extLst>
          </p:cNvPr>
          <p:cNvGrpSpPr>
            <a:grpSpLocks/>
          </p:cNvGrpSpPr>
          <p:nvPr/>
        </p:nvGrpSpPr>
        <p:grpSpPr bwMode="auto">
          <a:xfrm>
            <a:off x="4284663" y="5119688"/>
            <a:ext cx="1295400" cy="757237"/>
            <a:chOff x="3419872" y="5552406"/>
            <a:chExt cx="1080120" cy="756616"/>
          </a:xfrm>
        </p:grpSpPr>
        <p:sp>
          <p:nvSpPr>
            <p:cNvPr id="10255" name="직사각형 10">
              <a:extLst>
                <a:ext uri="{FF2B5EF4-FFF2-40B4-BE49-F238E27FC236}">
                  <a16:creationId xmlns:a16="http://schemas.microsoft.com/office/drawing/2014/main" id="{6AE5EA14-F791-47D8-ACB7-6D4A3DEDAD85}"/>
                </a:ext>
              </a:extLst>
            </p:cNvPr>
            <p:cNvSpPr>
              <a:spLocks noChangeArrowheads="1"/>
            </p:cNvSpPr>
            <p:nvPr/>
          </p:nvSpPr>
          <p:spPr bwMode="auto">
            <a:xfrm>
              <a:off x="3419872" y="5552406"/>
              <a:ext cx="1080120" cy="756616"/>
            </a:xfrm>
            <a:prstGeom prst="rect">
              <a:avLst/>
            </a:prstGeom>
            <a:noFill/>
            <a:ln w="222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endParaRPr lang="ko-KR" altLang="en-US"/>
            </a:p>
          </p:txBody>
        </p:sp>
        <p:sp>
          <p:nvSpPr>
            <p:cNvPr id="10256" name="TextBox 11">
              <a:extLst>
                <a:ext uri="{FF2B5EF4-FFF2-40B4-BE49-F238E27FC236}">
                  <a16:creationId xmlns:a16="http://schemas.microsoft.com/office/drawing/2014/main" id="{99D3F75D-BC29-49FD-839F-50708ECDF3B1}"/>
                </a:ext>
              </a:extLst>
            </p:cNvPr>
            <p:cNvSpPr txBox="1">
              <a:spLocks noChangeArrowheads="1"/>
            </p:cNvSpPr>
            <p:nvPr/>
          </p:nvSpPr>
          <p:spPr bwMode="auto">
            <a:xfrm>
              <a:off x="3544595" y="5661697"/>
              <a:ext cx="7763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r>
                <a:rPr lang="en-US" altLang="ko-KR" b="1"/>
                <a:t>Sender/</a:t>
              </a:r>
            </a:p>
            <a:p>
              <a:r>
                <a:rPr lang="en-US" altLang="ko-KR" b="1"/>
                <a:t>source</a:t>
              </a:r>
              <a:endParaRPr lang="ko-KR" altLang="en-US" b="1"/>
            </a:p>
          </p:txBody>
        </p:sp>
      </p:grpSp>
      <p:grpSp>
        <p:nvGrpSpPr>
          <p:cNvPr id="10250" name="그룹 17">
            <a:extLst>
              <a:ext uri="{FF2B5EF4-FFF2-40B4-BE49-F238E27FC236}">
                <a16:creationId xmlns:a16="http://schemas.microsoft.com/office/drawing/2014/main" id="{94207E53-AE06-4D95-947D-7F9B3B94F07D}"/>
              </a:ext>
            </a:extLst>
          </p:cNvPr>
          <p:cNvGrpSpPr>
            <a:grpSpLocks/>
          </p:cNvGrpSpPr>
          <p:nvPr/>
        </p:nvGrpSpPr>
        <p:grpSpPr bwMode="auto">
          <a:xfrm>
            <a:off x="7334250" y="5119688"/>
            <a:ext cx="1274763" cy="757237"/>
            <a:chOff x="3419872" y="5552406"/>
            <a:chExt cx="1080120" cy="756616"/>
          </a:xfrm>
        </p:grpSpPr>
        <p:sp>
          <p:nvSpPr>
            <p:cNvPr id="10253" name="직사각형 18">
              <a:extLst>
                <a:ext uri="{FF2B5EF4-FFF2-40B4-BE49-F238E27FC236}">
                  <a16:creationId xmlns:a16="http://schemas.microsoft.com/office/drawing/2014/main" id="{0668D18E-586D-4CAE-AA1F-25D609981B5D}"/>
                </a:ext>
              </a:extLst>
            </p:cNvPr>
            <p:cNvSpPr>
              <a:spLocks noChangeArrowheads="1"/>
            </p:cNvSpPr>
            <p:nvPr/>
          </p:nvSpPr>
          <p:spPr bwMode="auto">
            <a:xfrm>
              <a:off x="3419872" y="5552406"/>
              <a:ext cx="1080120" cy="756616"/>
            </a:xfrm>
            <a:prstGeom prst="rect">
              <a:avLst/>
            </a:prstGeom>
            <a:noFill/>
            <a:ln w="222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endParaRPr lang="ko-KR" altLang="en-US"/>
            </a:p>
          </p:txBody>
        </p:sp>
        <p:sp>
          <p:nvSpPr>
            <p:cNvPr id="10254" name="TextBox 19">
              <a:extLst>
                <a:ext uri="{FF2B5EF4-FFF2-40B4-BE49-F238E27FC236}">
                  <a16:creationId xmlns:a16="http://schemas.microsoft.com/office/drawing/2014/main" id="{1BA756D8-AB56-435E-A723-9371AD15C16A}"/>
                </a:ext>
              </a:extLst>
            </p:cNvPr>
            <p:cNvSpPr txBox="1">
              <a:spLocks noChangeArrowheads="1"/>
            </p:cNvSpPr>
            <p:nvPr/>
          </p:nvSpPr>
          <p:spPr bwMode="auto">
            <a:xfrm>
              <a:off x="3458309" y="5661697"/>
              <a:ext cx="10338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r>
                <a:rPr lang="en-US" altLang="ko-KR" b="1"/>
                <a:t>Receiver/</a:t>
              </a:r>
            </a:p>
            <a:p>
              <a:r>
                <a:rPr lang="en-US" altLang="ko-KR" b="1"/>
                <a:t>destination</a:t>
              </a:r>
              <a:endParaRPr lang="ko-KR" altLang="en-US" b="1"/>
            </a:p>
          </p:txBody>
        </p:sp>
      </p:grpSp>
      <p:sp>
        <p:nvSpPr>
          <p:cNvPr id="10251" name="TextBox 13">
            <a:extLst>
              <a:ext uri="{FF2B5EF4-FFF2-40B4-BE49-F238E27FC236}">
                <a16:creationId xmlns:a16="http://schemas.microsoft.com/office/drawing/2014/main" id="{011BDFE4-53D1-46E4-AB40-9666E5761395}"/>
              </a:ext>
            </a:extLst>
          </p:cNvPr>
          <p:cNvSpPr txBox="1">
            <a:spLocks noChangeArrowheads="1"/>
          </p:cNvSpPr>
          <p:nvPr/>
        </p:nvSpPr>
        <p:spPr bwMode="auto">
          <a:xfrm>
            <a:off x="5730875" y="4797425"/>
            <a:ext cx="14255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r>
              <a:rPr lang="en-US" altLang="ko-KR" sz="1400" b="1"/>
              <a:t>Data</a:t>
            </a:r>
          </a:p>
          <a:p>
            <a:r>
              <a:rPr lang="en-US" altLang="ko-KR" sz="1400" b="1"/>
              <a:t>transmission</a:t>
            </a:r>
          </a:p>
          <a:p>
            <a:r>
              <a:rPr lang="en-US" altLang="ko-KR" sz="1400" b="1"/>
              <a:t>line</a:t>
            </a:r>
            <a:endParaRPr lang="ko-KR" altLang="en-US" sz="1400" b="1"/>
          </a:p>
        </p:txBody>
      </p:sp>
      <p:sp>
        <p:nvSpPr>
          <p:cNvPr id="10252" name="타원형 설명선 14">
            <a:extLst>
              <a:ext uri="{FF2B5EF4-FFF2-40B4-BE49-F238E27FC236}">
                <a16:creationId xmlns:a16="http://schemas.microsoft.com/office/drawing/2014/main" id="{058C4F00-7EF8-405F-A3BA-DDBF452206FC}"/>
              </a:ext>
            </a:extLst>
          </p:cNvPr>
          <p:cNvSpPr>
            <a:spLocks noChangeArrowheads="1"/>
          </p:cNvSpPr>
          <p:nvPr/>
        </p:nvSpPr>
        <p:spPr bwMode="auto">
          <a:xfrm>
            <a:off x="2268538" y="4868863"/>
            <a:ext cx="1435100" cy="1168400"/>
          </a:xfrm>
          <a:prstGeom prst="wedgeEllipseCallout">
            <a:avLst>
              <a:gd name="adj1" fmla="val -6921"/>
              <a:gd name="adj2" fmla="val -82181"/>
            </a:avLst>
          </a:prstGeom>
          <a:solidFill>
            <a:srgbClr val="FF66CC">
              <a:alpha val="49803"/>
            </a:srgbClr>
          </a:solidFill>
          <a:ln w="9525" algn="ctr">
            <a:solidFill>
              <a:schemeClr val="tx1"/>
            </a:solidFill>
            <a:round/>
            <a:headEnd/>
            <a:tailEnd/>
          </a:ln>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b="1"/>
              <a:t>Decided in sender</a:t>
            </a:r>
            <a:endParaRPr lang="ko-KR" alt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슬라이드 번호 개체 틀 3">
            <a:extLst>
              <a:ext uri="{FF2B5EF4-FFF2-40B4-BE49-F238E27FC236}">
                <a16:creationId xmlns:a16="http://schemas.microsoft.com/office/drawing/2014/main" id="{889BAFF0-DD79-43A9-A21A-7E40AD10E5D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EEC73387-DEDC-43C8-B062-D836648809B4}" type="slidenum">
              <a:rPr kumimoji="0" lang="en-US" altLang="ko-KR">
                <a:solidFill>
                  <a:srgbClr val="009900"/>
                </a:solidFill>
                <a:latin typeface="Arial" panose="020B0604020202020204" pitchFamily="34" charset="0"/>
              </a:rPr>
              <a:pPr/>
              <a:t>4</a:t>
            </a:fld>
            <a:endParaRPr kumimoji="0" lang="en-US" altLang="ko-KR">
              <a:solidFill>
                <a:srgbClr val="009900"/>
              </a:solidFill>
              <a:latin typeface="Arial" panose="020B0604020202020204" pitchFamily="34" charset="0"/>
            </a:endParaRPr>
          </a:p>
        </p:txBody>
      </p:sp>
      <p:sp>
        <p:nvSpPr>
          <p:cNvPr id="11267" name="Text Box 1042">
            <a:extLst>
              <a:ext uri="{FF2B5EF4-FFF2-40B4-BE49-F238E27FC236}">
                <a16:creationId xmlns:a16="http://schemas.microsoft.com/office/drawing/2014/main" id="{D8AA3A2C-9D4D-4CC5-81B9-256FA3E05D79}"/>
              </a:ext>
            </a:extLst>
          </p:cNvPr>
          <p:cNvSpPr txBox="1">
            <a:spLocks noChangeArrowheads="1"/>
          </p:cNvSpPr>
          <p:nvPr/>
        </p:nvSpPr>
        <p:spPr bwMode="auto">
          <a:xfrm>
            <a:off x="250825" y="1268413"/>
            <a:ext cx="6985000" cy="4000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lang="en-US" altLang="ko-KR" sz="2000" b="1"/>
              <a:t>Fig 13-1. Block Diagram for Parity Checker (receiver side)</a:t>
            </a:r>
          </a:p>
        </p:txBody>
      </p:sp>
      <p:pic>
        <p:nvPicPr>
          <p:cNvPr id="11268" name="Picture 1054" descr="roth+f13-01">
            <a:extLst>
              <a:ext uri="{FF2B5EF4-FFF2-40B4-BE49-F238E27FC236}">
                <a16:creationId xmlns:a16="http://schemas.microsoft.com/office/drawing/2014/main" id="{8F6B25ED-8D21-4756-94CE-F0FDAC825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916113"/>
            <a:ext cx="2847975" cy="18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57">
            <a:extLst>
              <a:ext uri="{FF2B5EF4-FFF2-40B4-BE49-F238E27FC236}">
                <a16:creationId xmlns:a16="http://schemas.microsoft.com/office/drawing/2014/main" id="{77106299-BAF7-4902-B2DF-AF02EBAD32C2}"/>
              </a:ext>
            </a:extLst>
          </p:cNvPr>
          <p:cNvSpPr>
            <a:spLocks noGrp="1" noChangeArrowheads="1"/>
          </p:cNvSpPr>
          <p:nvPr>
            <p:ph type="title"/>
          </p:nvPr>
        </p:nvSpPr>
        <p:spPr bwMode="auto">
          <a:xfrm>
            <a:off x="277813" y="228600"/>
            <a:ext cx="8686800" cy="608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13.1 A Sequential Parity Checker</a:t>
            </a:r>
          </a:p>
        </p:txBody>
      </p:sp>
      <p:sp>
        <p:nvSpPr>
          <p:cNvPr id="11270" name="Text Box 1058">
            <a:extLst>
              <a:ext uri="{FF2B5EF4-FFF2-40B4-BE49-F238E27FC236}">
                <a16:creationId xmlns:a16="http://schemas.microsoft.com/office/drawing/2014/main" id="{D94DBBE7-8396-446A-9D64-1B2C21F134A5}"/>
              </a:ext>
            </a:extLst>
          </p:cNvPr>
          <p:cNvSpPr txBox="1">
            <a:spLocks noChangeArrowheads="1"/>
          </p:cNvSpPr>
          <p:nvPr/>
        </p:nvSpPr>
        <p:spPr bwMode="auto">
          <a:xfrm>
            <a:off x="250825" y="4005263"/>
            <a:ext cx="487680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1800" b="1">
                <a:solidFill>
                  <a:schemeClr val="tx2"/>
                </a:solidFill>
              </a:rPr>
              <a:t>Figure 13-2:  Waveforms for Parity Checker</a:t>
            </a:r>
          </a:p>
        </p:txBody>
      </p:sp>
      <p:pic>
        <p:nvPicPr>
          <p:cNvPr id="11271" name="Picture 1059" descr="roth+f13-02">
            <a:extLst>
              <a:ext uri="{FF2B5EF4-FFF2-40B4-BE49-F238E27FC236}">
                <a16:creationId xmlns:a16="http://schemas.microsoft.com/office/drawing/2014/main" id="{F360043E-7FEB-487E-8A11-AD30CBE88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652963"/>
            <a:ext cx="7262813" cy="163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Text Box 1060">
            <a:extLst>
              <a:ext uri="{FF2B5EF4-FFF2-40B4-BE49-F238E27FC236}">
                <a16:creationId xmlns:a16="http://schemas.microsoft.com/office/drawing/2014/main" id="{86FE2BB8-FD68-4306-A384-8C410B7977A0}"/>
              </a:ext>
            </a:extLst>
          </p:cNvPr>
          <p:cNvSpPr txBox="1">
            <a:spLocks noChangeArrowheads="1"/>
          </p:cNvSpPr>
          <p:nvPr/>
        </p:nvSpPr>
        <p:spPr bwMode="auto">
          <a:xfrm>
            <a:off x="4138613" y="2287588"/>
            <a:ext cx="4033837" cy="8540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lang="en-US" altLang="ko-KR" sz="2000" b="1"/>
              <a:t>Z = 1 : the number of 1</a:t>
            </a:r>
            <a:r>
              <a:rPr lang="en-US" altLang="ko-KR" sz="2000" b="1">
                <a:latin typeface="Arial" panose="020B0604020202020204" pitchFamily="34" charset="0"/>
              </a:rPr>
              <a:t>’</a:t>
            </a:r>
            <a:r>
              <a:rPr lang="en-US" altLang="ko-KR" sz="2000" b="1"/>
              <a:t>s is odd</a:t>
            </a:r>
          </a:p>
          <a:p>
            <a:pPr eaLnBrk="1" latinLnBrk="1" hangingPunct="1">
              <a:spcBef>
                <a:spcPct val="50000"/>
              </a:spcBef>
            </a:pPr>
            <a:r>
              <a:rPr lang="en-US" altLang="ko-KR" sz="2000" b="1"/>
              <a:t>Z = 0 : transmission error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슬라이드 번호 개체 틀 3">
            <a:extLst>
              <a:ext uri="{FF2B5EF4-FFF2-40B4-BE49-F238E27FC236}">
                <a16:creationId xmlns:a16="http://schemas.microsoft.com/office/drawing/2014/main" id="{4EFD365C-A526-4243-9E6A-AE700321C23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E02A5A57-E0B9-4DE8-9774-26E2BC940BE4}" type="slidenum">
              <a:rPr kumimoji="0" lang="en-US" altLang="ko-KR">
                <a:solidFill>
                  <a:srgbClr val="009900"/>
                </a:solidFill>
                <a:latin typeface="Arial" panose="020B0604020202020204" pitchFamily="34" charset="0"/>
              </a:rPr>
              <a:pPr/>
              <a:t>5</a:t>
            </a:fld>
            <a:endParaRPr kumimoji="0" lang="en-US" altLang="ko-KR">
              <a:solidFill>
                <a:srgbClr val="009900"/>
              </a:solidFill>
              <a:latin typeface="Arial" panose="020B0604020202020204" pitchFamily="34" charset="0"/>
            </a:endParaRPr>
          </a:p>
        </p:txBody>
      </p:sp>
      <p:sp>
        <p:nvSpPr>
          <p:cNvPr id="12291" name="Text Box 7">
            <a:extLst>
              <a:ext uri="{FF2B5EF4-FFF2-40B4-BE49-F238E27FC236}">
                <a16:creationId xmlns:a16="http://schemas.microsoft.com/office/drawing/2014/main" id="{7E0F22E8-6122-450C-8019-8160531C8821}"/>
              </a:ext>
            </a:extLst>
          </p:cNvPr>
          <p:cNvSpPr txBox="1">
            <a:spLocks noChangeArrowheads="1"/>
          </p:cNvSpPr>
          <p:nvPr/>
        </p:nvSpPr>
        <p:spPr bwMode="auto">
          <a:xfrm>
            <a:off x="250825" y="1268413"/>
            <a:ext cx="7924800"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2000" b="1">
                <a:solidFill>
                  <a:schemeClr val="tx2"/>
                </a:solidFill>
              </a:rPr>
              <a:t>Figure 13-3:  State Graph for Parity Checker (</a:t>
            </a:r>
            <a:r>
              <a:rPr kumimoji="0" lang="en-US" altLang="ko-KR" sz="2000" b="1">
                <a:solidFill>
                  <a:srgbClr val="FF0000"/>
                </a:solidFill>
              </a:rPr>
              <a:t>Moore Machine</a:t>
            </a:r>
            <a:r>
              <a:rPr kumimoji="0" lang="en-US" altLang="ko-KR" sz="2000" b="1">
                <a:solidFill>
                  <a:schemeClr val="tx2"/>
                </a:solidFill>
              </a:rPr>
              <a:t>)</a:t>
            </a:r>
          </a:p>
        </p:txBody>
      </p:sp>
      <p:pic>
        <p:nvPicPr>
          <p:cNvPr id="12292" name="Picture 8" descr="roth+f13-03">
            <a:extLst>
              <a:ext uri="{FF2B5EF4-FFF2-40B4-BE49-F238E27FC236}">
                <a16:creationId xmlns:a16="http://schemas.microsoft.com/office/drawing/2014/main" id="{52BEC245-55D0-4B45-8570-E9434B722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566" y="1844824"/>
            <a:ext cx="5328642" cy="146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10">
            <a:extLst>
              <a:ext uri="{FF2B5EF4-FFF2-40B4-BE49-F238E27FC236}">
                <a16:creationId xmlns:a16="http://schemas.microsoft.com/office/drawing/2014/main" id="{C1A6C8B7-593C-4AAA-A3B2-8F9E3CA02815}"/>
              </a:ext>
            </a:extLst>
          </p:cNvPr>
          <p:cNvSpPr>
            <a:spLocks noGrp="1" noChangeArrowheads="1"/>
          </p:cNvSpPr>
          <p:nvPr>
            <p:ph type="title"/>
          </p:nvPr>
        </p:nvSpPr>
        <p:spPr bwMode="auto">
          <a:xfrm>
            <a:off x="277813" y="228600"/>
            <a:ext cx="8686800" cy="608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13.1 A Sequential Parity Checker</a:t>
            </a:r>
          </a:p>
        </p:txBody>
      </p:sp>
      <p:sp>
        <p:nvSpPr>
          <p:cNvPr id="12294" name="AutoShape 26">
            <a:extLst>
              <a:ext uri="{FF2B5EF4-FFF2-40B4-BE49-F238E27FC236}">
                <a16:creationId xmlns:a16="http://schemas.microsoft.com/office/drawing/2014/main" id="{7905607A-A11A-40D6-9666-1332342F74C9}"/>
              </a:ext>
            </a:extLst>
          </p:cNvPr>
          <p:cNvSpPr>
            <a:spLocks noChangeArrowheads="1"/>
          </p:cNvSpPr>
          <p:nvPr/>
        </p:nvSpPr>
        <p:spPr bwMode="auto">
          <a:xfrm>
            <a:off x="1619672" y="3357240"/>
            <a:ext cx="3600450" cy="431800"/>
          </a:xfrm>
          <a:prstGeom prst="wedgeRoundRectCallout">
            <a:avLst>
              <a:gd name="adj1" fmla="val -23130"/>
              <a:gd name="adj2" fmla="val -150938"/>
              <a:gd name="adj3" fmla="val 16667"/>
            </a:avLst>
          </a:prstGeom>
          <a:solidFill>
            <a:srgbClr val="FF00FF">
              <a:alpha val="43137"/>
            </a:srgbClr>
          </a:solidFill>
          <a:ln w="9525">
            <a:solidFill>
              <a:schemeClr val="tx1"/>
            </a:solidFill>
            <a:miter lim="800000"/>
            <a:headEnd/>
            <a:tailEnd/>
          </a:ln>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algn="ctr" eaLnBrk="1" latinLnBrk="1" hangingPunct="1"/>
            <a:r>
              <a:rPr lang="en-US" altLang="ko-KR"/>
              <a:t>Output associated with the state</a:t>
            </a:r>
          </a:p>
        </p:txBody>
      </p:sp>
      <p:sp>
        <p:nvSpPr>
          <p:cNvPr id="12295" name="AutoShape 26">
            <a:extLst>
              <a:ext uri="{FF2B5EF4-FFF2-40B4-BE49-F238E27FC236}">
                <a16:creationId xmlns:a16="http://schemas.microsoft.com/office/drawing/2014/main" id="{A9BB0F34-C118-48A4-A98B-B546F8C854D9}"/>
              </a:ext>
            </a:extLst>
          </p:cNvPr>
          <p:cNvSpPr>
            <a:spLocks noChangeArrowheads="1"/>
          </p:cNvSpPr>
          <p:nvPr/>
        </p:nvSpPr>
        <p:spPr bwMode="auto">
          <a:xfrm>
            <a:off x="6156176" y="1916113"/>
            <a:ext cx="1439863" cy="431800"/>
          </a:xfrm>
          <a:prstGeom prst="wedgeRoundRectCallout">
            <a:avLst>
              <a:gd name="adj1" fmla="val -54804"/>
              <a:gd name="adj2" fmla="val 81439"/>
              <a:gd name="adj3" fmla="val 16667"/>
            </a:avLst>
          </a:prstGeom>
          <a:solidFill>
            <a:srgbClr val="FF00FF">
              <a:alpha val="43137"/>
            </a:srgbClr>
          </a:solidFill>
          <a:ln w="9525">
            <a:solidFill>
              <a:schemeClr val="tx1"/>
            </a:solidFill>
            <a:miter lim="800000"/>
            <a:headEnd/>
            <a:tailEnd/>
          </a:ln>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algn="ctr" eaLnBrk="1" latinLnBrk="1" hangingPunct="1"/>
            <a:r>
              <a:rPr lang="en-US" altLang="ko-KR"/>
              <a:t>input</a:t>
            </a:r>
          </a:p>
        </p:txBody>
      </p:sp>
      <p:sp>
        <p:nvSpPr>
          <p:cNvPr id="12296" name="Text Box 23">
            <a:extLst>
              <a:ext uri="{FF2B5EF4-FFF2-40B4-BE49-F238E27FC236}">
                <a16:creationId xmlns:a16="http://schemas.microsoft.com/office/drawing/2014/main" id="{9759F08C-FB3C-4652-9254-419D90DA2610}"/>
              </a:ext>
            </a:extLst>
          </p:cNvPr>
          <p:cNvSpPr txBox="1">
            <a:spLocks noChangeArrowheads="1"/>
          </p:cNvSpPr>
          <p:nvPr/>
        </p:nvSpPr>
        <p:spPr bwMode="auto">
          <a:xfrm>
            <a:off x="336430" y="4037162"/>
            <a:ext cx="8502770" cy="1338828"/>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lang="en-US" altLang="ko-KR" sz="1800" b="1" dirty="0"/>
              <a:t>In a </a:t>
            </a:r>
            <a:r>
              <a:rPr lang="en-US" altLang="ko-KR" sz="1800" b="1" dirty="0">
                <a:solidFill>
                  <a:srgbClr val="FF0000"/>
                </a:solidFill>
              </a:rPr>
              <a:t>Moore machine</a:t>
            </a:r>
            <a:r>
              <a:rPr lang="en-US" altLang="ko-KR" sz="1800" b="1" dirty="0"/>
              <a:t> is a finite state machine whose output values are determined solely </a:t>
            </a:r>
            <a:r>
              <a:rPr lang="en-US" altLang="ko-KR" sz="1800" b="1" u="sng" dirty="0"/>
              <a:t>by its current </a:t>
            </a:r>
            <a:r>
              <a:rPr lang="en-US" altLang="ko-KR" sz="1800" b="1" u="sng" dirty="0">
                <a:hlinkClick r:id="rId3" tooltip="State (computer science)">
                  <a:extLst>
                    <a:ext uri="{A12FA001-AC4F-418D-AE19-62706E023703}">
                      <ahyp:hlinkClr xmlns:ahyp="http://schemas.microsoft.com/office/drawing/2018/hyperlinkcolor" val="tx"/>
                    </a:ext>
                  </a:extLst>
                </a:hlinkClick>
              </a:rPr>
              <a:t>state</a:t>
            </a:r>
            <a:r>
              <a:rPr lang="en-US" altLang="ko-KR" sz="1800" b="1" dirty="0"/>
              <a:t> - STABLE.</a:t>
            </a:r>
          </a:p>
          <a:p>
            <a:pPr eaLnBrk="1" latinLnBrk="1" hangingPunct="1">
              <a:spcBef>
                <a:spcPct val="50000"/>
              </a:spcBef>
            </a:pPr>
            <a:r>
              <a:rPr lang="en-US" altLang="ko-KR" sz="1800" b="1" dirty="0"/>
              <a:t>In a </a:t>
            </a:r>
            <a:r>
              <a:rPr lang="en-US" altLang="ko-KR" sz="1800" b="1" u="sng" dirty="0">
                <a:solidFill>
                  <a:srgbClr val="FF0000"/>
                </a:solidFill>
              </a:rPr>
              <a:t>Mealy machine</a:t>
            </a:r>
            <a:r>
              <a:rPr lang="en-US" altLang="ko-KR" sz="1800" b="1" dirty="0"/>
              <a:t>, whose output values are determined both </a:t>
            </a:r>
            <a:r>
              <a:rPr lang="en-US" altLang="ko-KR" sz="1800" b="1" u="sng" dirty="0"/>
              <a:t>by its current state and by the values of its inputs</a:t>
            </a:r>
            <a:r>
              <a:rPr lang="en-US" altLang="ko-KR" sz="1800" b="1" dirty="0"/>
              <a:t> - FAST.</a:t>
            </a:r>
            <a:endParaRPr lang="en-US" altLang="ko-KR" sz="1800" b="1" u="sng" dirty="0">
              <a:latin typeface="Times New Roman" panose="02020603050405020304" pitchFamily="18" charset="0"/>
            </a:endParaRPr>
          </a:p>
        </p:txBody>
      </p:sp>
      <p:sp>
        <p:nvSpPr>
          <p:cNvPr id="9" name="Text Box 23">
            <a:extLst>
              <a:ext uri="{FF2B5EF4-FFF2-40B4-BE49-F238E27FC236}">
                <a16:creationId xmlns:a16="http://schemas.microsoft.com/office/drawing/2014/main" id="{6DA803FA-D8B4-4A6E-AF7E-34D6ED38938E}"/>
              </a:ext>
            </a:extLst>
          </p:cNvPr>
          <p:cNvSpPr txBox="1">
            <a:spLocks noChangeArrowheads="1"/>
          </p:cNvSpPr>
          <p:nvPr/>
        </p:nvSpPr>
        <p:spPr bwMode="auto">
          <a:xfrm>
            <a:off x="314902" y="5463515"/>
            <a:ext cx="8534400" cy="923330"/>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lang="en-US" altLang="ko-KR" sz="1200" b="1" u="sng" dirty="0">
                <a:latin typeface="+mn-lt"/>
              </a:rPr>
              <a:t>Reference 1: </a:t>
            </a:r>
            <a:r>
              <a:rPr lang="en-US" altLang="ko-KR" sz="1200" b="1" i="0" dirty="0">
                <a:solidFill>
                  <a:srgbClr val="000000"/>
                </a:solidFill>
                <a:effectLst/>
                <a:latin typeface="+mn-lt"/>
                <a:ea typeface="돋움" panose="020B0600000101010101" pitchFamily="50" charset="-127"/>
              </a:rPr>
              <a:t>Moore E. F. </a:t>
            </a:r>
            <a:r>
              <a:rPr lang="en-US" altLang="ko-KR" sz="1200" b="1" i="0" dirty="0" err="1">
                <a:solidFill>
                  <a:srgbClr val="000000"/>
                </a:solidFill>
                <a:effectLst/>
                <a:latin typeface="+mn-lt"/>
                <a:ea typeface="돋움" panose="020B0600000101010101" pitchFamily="50" charset="-127"/>
              </a:rPr>
              <a:t>Gedanken</a:t>
            </a:r>
            <a:r>
              <a:rPr lang="en-US" altLang="ko-KR" sz="1200" b="1" i="0" dirty="0">
                <a:solidFill>
                  <a:srgbClr val="000000"/>
                </a:solidFill>
                <a:effectLst/>
                <a:latin typeface="+mn-lt"/>
                <a:ea typeface="돋움" panose="020B0600000101010101" pitchFamily="50" charset="-127"/>
              </a:rPr>
              <a:t>-experiments on Sequential Machines. Automata Studies, Annals of Mathematical Studies, 34, 129-153. Princeton University Press, Princeton, N.J.(1956)</a:t>
            </a:r>
          </a:p>
          <a:p>
            <a:pPr eaLnBrk="1" latinLnBrk="1" hangingPunct="1">
              <a:spcBef>
                <a:spcPct val="50000"/>
              </a:spcBef>
            </a:pPr>
            <a:r>
              <a:rPr lang="en-US" altLang="ko-KR" sz="1200" b="1" u="sng" dirty="0">
                <a:latin typeface="+mn-lt"/>
              </a:rPr>
              <a:t>Reference 2: </a:t>
            </a:r>
            <a:r>
              <a:rPr lang="en-US" altLang="ko-KR" sz="1200" b="1" i="0" dirty="0">
                <a:solidFill>
                  <a:srgbClr val="000000"/>
                </a:solidFill>
                <a:effectLst/>
                <a:latin typeface="+mn-lt"/>
                <a:ea typeface="돋움" panose="020B0600000101010101" pitchFamily="50" charset="-127"/>
              </a:rPr>
              <a:t>Mealy, George H. A Method to Synthesizing Sequential Circuits.</a:t>
            </a:r>
            <a:br>
              <a:rPr lang="en-US" altLang="ko-KR" sz="1200" b="1" dirty="0">
                <a:latin typeface="+mn-lt"/>
              </a:rPr>
            </a:br>
            <a:r>
              <a:rPr lang="en-US" altLang="ko-KR" sz="1200" b="1" i="0" dirty="0">
                <a:solidFill>
                  <a:srgbClr val="000000"/>
                </a:solidFill>
                <a:effectLst/>
                <a:latin typeface="+mn-lt"/>
                <a:ea typeface="돋움" panose="020B0600000101010101" pitchFamily="50" charset="-127"/>
              </a:rPr>
              <a:t>Bell System Technical Journal. pp. 1045-1079 (1955)</a:t>
            </a:r>
            <a:r>
              <a:rPr lang="en-US" altLang="ko-KR" sz="1200" b="1" u="sng" dirty="0">
                <a:latin typeface="+mn-lt"/>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슬라이드 번호 개체 틀 3">
            <a:extLst>
              <a:ext uri="{FF2B5EF4-FFF2-40B4-BE49-F238E27FC236}">
                <a16:creationId xmlns:a16="http://schemas.microsoft.com/office/drawing/2014/main" id="{D0567CC1-32B2-496C-9A13-D592AB4E7F0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D2E41AF9-E561-4119-AAA9-3E2229F23344}" type="slidenum">
              <a:rPr kumimoji="0" lang="en-US" altLang="ko-KR">
                <a:solidFill>
                  <a:srgbClr val="009900"/>
                </a:solidFill>
                <a:latin typeface="Arial" panose="020B0604020202020204" pitchFamily="34" charset="0"/>
              </a:rPr>
              <a:pPr/>
              <a:t>6</a:t>
            </a:fld>
            <a:endParaRPr kumimoji="0" lang="en-US" altLang="ko-KR">
              <a:solidFill>
                <a:srgbClr val="009900"/>
              </a:solidFill>
              <a:latin typeface="Arial" panose="020B0604020202020204" pitchFamily="34" charset="0"/>
            </a:endParaRPr>
          </a:p>
        </p:txBody>
      </p:sp>
      <p:sp>
        <p:nvSpPr>
          <p:cNvPr id="13315" name="Text Box 1051">
            <a:extLst>
              <a:ext uri="{FF2B5EF4-FFF2-40B4-BE49-F238E27FC236}">
                <a16:creationId xmlns:a16="http://schemas.microsoft.com/office/drawing/2014/main" id="{94F84709-3531-4722-B969-BB3A9D968469}"/>
              </a:ext>
            </a:extLst>
          </p:cNvPr>
          <p:cNvSpPr txBox="1">
            <a:spLocks noChangeArrowheads="1"/>
          </p:cNvSpPr>
          <p:nvPr/>
        </p:nvSpPr>
        <p:spPr bwMode="auto">
          <a:xfrm>
            <a:off x="250825" y="1268413"/>
            <a:ext cx="5715000"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lang="en-US" altLang="ko-KR" sz="2000" b="1"/>
              <a:t>Table 13-1. State Table for Parity Checker</a:t>
            </a:r>
          </a:p>
        </p:txBody>
      </p:sp>
      <p:sp>
        <p:nvSpPr>
          <p:cNvPr id="13316" name="Rectangle 1264">
            <a:extLst>
              <a:ext uri="{FF2B5EF4-FFF2-40B4-BE49-F238E27FC236}">
                <a16:creationId xmlns:a16="http://schemas.microsoft.com/office/drawing/2014/main" id="{851C3EFE-8942-4D6F-AA4D-6F271F631D93}"/>
              </a:ext>
            </a:extLst>
          </p:cNvPr>
          <p:cNvSpPr>
            <a:spLocks noGrp="1" noChangeArrowheads="1"/>
          </p:cNvSpPr>
          <p:nvPr>
            <p:ph type="title"/>
          </p:nvPr>
        </p:nvSpPr>
        <p:spPr bwMode="auto">
          <a:xfrm>
            <a:off x="277813" y="228600"/>
            <a:ext cx="8686800" cy="608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4000">
                <a:solidFill>
                  <a:srgbClr val="3333FF"/>
                </a:solidFill>
                <a:latin typeface="Arial Narrow" panose="020B0606020202030204" pitchFamily="34" charset="0"/>
              </a:rPr>
              <a:t>13.1 A Sequential Parity Checker</a:t>
            </a:r>
          </a:p>
        </p:txBody>
      </p:sp>
      <p:sp>
        <p:nvSpPr>
          <p:cNvPr id="13317" name="Text Box 1265">
            <a:extLst>
              <a:ext uri="{FF2B5EF4-FFF2-40B4-BE49-F238E27FC236}">
                <a16:creationId xmlns:a16="http://schemas.microsoft.com/office/drawing/2014/main" id="{2A7788F1-8627-4946-BFF3-C0F78BF111E2}"/>
              </a:ext>
            </a:extLst>
          </p:cNvPr>
          <p:cNvSpPr txBox="1">
            <a:spLocks noChangeArrowheads="1"/>
          </p:cNvSpPr>
          <p:nvPr/>
        </p:nvSpPr>
        <p:spPr bwMode="auto">
          <a:xfrm>
            <a:off x="250825" y="4437063"/>
            <a:ext cx="3744913"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2000" b="1">
                <a:solidFill>
                  <a:schemeClr val="tx2"/>
                </a:solidFill>
              </a:rPr>
              <a:t>Figure 13-4:  Parity Checker</a:t>
            </a:r>
          </a:p>
        </p:txBody>
      </p:sp>
      <p:pic>
        <p:nvPicPr>
          <p:cNvPr id="13318" name="Picture 1266" descr="roth+f13-04">
            <a:extLst>
              <a:ext uri="{FF2B5EF4-FFF2-40B4-BE49-F238E27FC236}">
                <a16:creationId xmlns:a16="http://schemas.microsoft.com/office/drawing/2014/main" id="{CC2C64E6-260C-44D8-A4C5-A4BD1094EA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738" y="4292600"/>
            <a:ext cx="19748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9" name="Group 1268">
            <a:extLst>
              <a:ext uri="{FF2B5EF4-FFF2-40B4-BE49-F238E27FC236}">
                <a16:creationId xmlns:a16="http://schemas.microsoft.com/office/drawing/2014/main" id="{DEA2E3EA-C1B4-44BC-BC4B-ED7BF1D858A5}"/>
              </a:ext>
            </a:extLst>
          </p:cNvPr>
          <p:cNvGrpSpPr>
            <a:grpSpLocks/>
          </p:cNvGrpSpPr>
          <p:nvPr/>
        </p:nvGrpSpPr>
        <p:grpSpPr bwMode="auto">
          <a:xfrm>
            <a:off x="952500" y="1916113"/>
            <a:ext cx="7796213" cy="2214562"/>
            <a:chOff x="192" y="1392"/>
            <a:chExt cx="4911" cy="1395"/>
          </a:xfrm>
        </p:grpSpPr>
        <p:sp>
          <p:nvSpPr>
            <p:cNvPr id="13320" name="Rectangle 1089">
              <a:extLst>
                <a:ext uri="{FF2B5EF4-FFF2-40B4-BE49-F238E27FC236}">
                  <a16:creationId xmlns:a16="http://schemas.microsoft.com/office/drawing/2014/main" id="{2F664360-E2B3-4A19-8A63-A3761CEB525F}"/>
                </a:ext>
              </a:extLst>
            </p:cNvPr>
            <p:cNvSpPr>
              <a:spLocks noChangeArrowheads="1"/>
            </p:cNvSpPr>
            <p:nvPr/>
          </p:nvSpPr>
          <p:spPr bwMode="auto">
            <a:xfrm>
              <a:off x="1902" y="1878"/>
              <a:ext cx="546"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endParaRPr lang="ko-KR" altLang="ko-KR" sz="1400"/>
            </a:p>
          </p:txBody>
        </p:sp>
        <p:sp>
          <p:nvSpPr>
            <p:cNvPr id="13321" name="Rectangle 1088">
              <a:extLst>
                <a:ext uri="{FF2B5EF4-FFF2-40B4-BE49-F238E27FC236}">
                  <a16:creationId xmlns:a16="http://schemas.microsoft.com/office/drawing/2014/main" id="{8943113A-3A47-43E4-BCA8-C0F83563C92E}"/>
                </a:ext>
              </a:extLst>
            </p:cNvPr>
            <p:cNvSpPr>
              <a:spLocks noChangeArrowheads="1"/>
            </p:cNvSpPr>
            <p:nvPr/>
          </p:nvSpPr>
          <p:spPr bwMode="auto">
            <a:xfrm>
              <a:off x="768" y="1878"/>
              <a:ext cx="1134"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endParaRPr lang="ko-KR" altLang="ko-KR" sz="2800"/>
            </a:p>
          </p:txBody>
        </p:sp>
        <p:sp>
          <p:nvSpPr>
            <p:cNvPr id="13322" name="Rectangle 1087">
              <a:extLst>
                <a:ext uri="{FF2B5EF4-FFF2-40B4-BE49-F238E27FC236}">
                  <a16:creationId xmlns:a16="http://schemas.microsoft.com/office/drawing/2014/main" id="{C7A730A3-E2E0-4026-9E72-44810262CBF9}"/>
                </a:ext>
              </a:extLst>
            </p:cNvPr>
            <p:cNvSpPr>
              <a:spLocks noChangeArrowheads="1"/>
            </p:cNvSpPr>
            <p:nvPr/>
          </p:nvSpPr>
          <p:spPr bwMode="auto">
            <a:xfrm>
              <a:off x="192" y="1878"/>
              <a:ext cx="576"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endParaRPr lang="ko-KR" altLang="ko-KR" sz="2800"/>
            </a:p>
          </p:txBody>
        </p:sp>
        <p:sp>
          <p:nvSpPr>
            <p:cNvPr id="13323" name="Rectangle 1086">
              <a:extLst>
                <a:ext uri="{FF2B5EF4-FFF2-40B4-BE49-F238E27FC236}">
                  <a16:creationId xmlns:a16="http://schemas.microsoft.com/office/drawing/2014/main" id="{5C5603BF-3CE3-4267-8F20-16174B70A13C}"/>
                </a:ext>
              </a:extLst>
            </p:cNvPr>
            <p:cNvSpPr>
              <a:spLocks noChangeArrowheads="1"/>
            </p:cNvSpPr>
            <p:nvPr/>
          </p:nvSpPr>
          <p:spPr bwMode="auto">
            <a:xfrm>
              <a:off x="1902" y="1440"/>
              <a:ext cx="546"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r>
                <a:rPr lang="en-US" altLang="ko-KR" sz="1400"/>
                <a:t>Present</a:t>
              </a:r>
            </a:p>
            <a:p>
              <a:pPr eaLnBrk="1" latinLnBrk="1" hangingPunct="1">
                <a:spcBef>
                  <a:spcPct val="20000"/>
                </a:spcBef>
              </a:pPr>
              <a:r>
                <a:rPr lang="en-US" altLang="ko-KR" sz="1400"/>
                <a:t>Output</a:t>
              </a:r>
            </a:p>
          </p:txBody>
        </p:sp>
        <p:sp>
          <p:nvSpPr>
            <p:cNvPr id="13324" name="Rectangle 1085">
              <a:extLst>
                <a:ext uri="{FF2B5EF4-FFF2-40B4-BE49-F238E27FC236}">
                  <a16:creationId xmlns:a16="http://schemas.microsoft.com/office/drawing/2014/main" id="{38ADBCCA-1CBF-483B-B6CE-5987FED91631}"/>
                </a:ext>
              </a:extLst>
            </p:cNvPr>
            <p:cNvSpPr>
              <a:spLocks noChangeArrowheads="1"/>
            </p:cNvSpPr>
            <p:nvPr/>
          </p:nvSpPr>
          <p:spPr bwMode="auto">
            <a:xfrm>
              <a:off x="768" y="1440"/>
              <a:ext cx="1134"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r>
                <a:rPr lang="en-US" altLang="ko-KR" sz="1800"/>
                <a:t>     </a:t>
              </a:r>
              <a:r>
                <a:rPr lang="en-US" altLang="ko-KR" sz="1400"/>
                <a:t>Next state</a:t>
              </a:r>
            </a:p>
            <a:p>
              <a:pPr eaLnBrk="1" latinLnBrk="1" hangingPunct="1">
                <a:spcBef>
                  <a:spcPct val="20000"/>
                </a:spcBef>
              </a:pPr>
              <a:endParaRPr lang="en-US" altLang="ko-KR" sz="1800"/>
            </a:p>
          </p:txBody>
        </p:sp>
        <p:sp>
          <p:nvSpPr>
            <p:cNvPr id="13325" name="Rectangle 1084">
              <a:extLst>
                <a:ext uri="{FF2B5EF4-FFF2-40B4-BE49-F238E27FC236}">
                  <a16:creationId xmlns:a16="http://schemas.microsoft.com/office/drawing/2014/main" id="{5BC7EB4B-AC68-4DA0-A17D-824F9052E72D}"/>
                </a:ext>
              </a:extLst>
            </p:cNvPr>
            <p:cNvSpPr>
              <a:spLocks noChangeArrowheads="1"/>
            </p:cNvSpPr>
            <p:nvPr/>
          </p:nvSpPr>
          <p:spPr bwMode="auto">
            <a:xfrm>
              <a:off x="192" y="1440"/>
              <a:ext cx="576"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r>
                <a:rPr lang="en-US" altLang="ko-KR" sz="1400"/>
                <a:t>Present</a:t>
              </a:r>
            </a:p>
            <a:p>
              <a:pPr eaLnBrk="1" latinLnBrk="1" hangingPunct="1">
                <a:spcBef>
                  <a:spcPct val="20000"/>
                </a:spcBef>
              </a:pPr>
              <a:r>
                <a:rPr lang="en-US" altLang="ko-KR" sz="1400"/>
                <a:t>State</a:t>
              </a:r>
            </a:p>
          </p:txBody>
        </p:sp>
        <p:sp>
          <p:nvSpPr>
            <p:cNvPr id="13326" name="Line 1090">
              <a:extLst>
                <a:ext uri="{FF2B5EF4-FFF2-40B4-BE49-F238E27FC236}">
                  <a16:creationId xmlns:a16="http://schemas.microsoft.com/office/drawing/2014/main" id="{D6AB2531-1F1E-43F6-8E30-E1145CA90D83}"/>
                </a:ext>
              </a:extLst>
            </p:cNvPr>
            <p:cNvSpPr>
              <a:spLocks noChangeShapeType="1"/>
            </p:cNvSpPr>
            <p:nvPr/>
          </p:nvSpPr>
          <p:spPr bwMode="auto">
            <a:xfrm>
              <a:off x="192" y="1440"/>
              <a:ext cx="57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13327" name="Line 1091">
              <a:extLst>
                <a:ext uri="{FF2B5EF4-FFF2-40B4-BE49-F238E27FC236}">
                  <a16:creationId xmlns:a16="http://schemas.microsoft.com/office/drawing/2014/main" id="{C9A11B39-5705-40FD-BE31-E7DFBFBFB663}"/>
                </a:ext>
              </a:extLst>
            </p:cNvPr>
            <p:cNvSpPr>
              <a:spLocks noChangeShapeType="1"/>
            </p:cNvSpPr>
            <p:nvPr/>
          </p:nvSpPr>
          <p:spPr bwMode="auto">
            <a:xfrm>
              <a:off x="192" y="1878"/>
              <a:ext cx="22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3328" name="Line 1092">
              <a:extLst>
                <a:ext uri="{FF2B5EF4-FFF2-40B4-BE49-F238E27FC236}">
                  <a16:creationId xmlns:a16="http://schemas.microsoft.com/office/drawing/2014/main" id="{04EBA8B8-57B4-45A0-BD42-C518E60A8B3F}"/>
                </a:ext>
              </a:extLst>
            </p:cNvPr>
            <p:cNvSpPr>
              <a:spLocks noChangeShapeType="1"/>
            </p:cNvSpPr>
            <p:nvPr/>
          </p:nvSpPr>
          <p:spPr bwMode="auto">
            <a:xfrm>
              <a:off x="192" y="2496"/>
              <a:ext cx="57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13329" name="Line 1093">
              <a:extLst>
                <a:ext uri="{FF2B5EF4-FFF2-40B4-BE49-F238E27FC236}">
                  <a16:creationId xmlns:a16="http://schemas.microsoft.com/office/drawing/2014/main" id="{8B278A42-9A57-4CFE-B49B-BDCB28341B2E}"/>
                </a:ext>
              </a:extLst>
            </p:cNvPr>
            <p:cNvSpPr>
              <a:spLocks noChangeShapeType="1"/>
            </p:cNvSpPr>
            <p:nvPr/>
          </p:nvSpPr>
          <p:spPr bwMode="auto">
            <a:xfrm>
              <a:off x="192" y="1440"/>
              <a:ext cx="0" cy="4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13330" name="Line 1094">
              <a:extLst>
                <a:ext uri="{FF2B5EF4-FFF2-40B4-BE49-F238E27FC236}">
                  <a16:creationId xmlns:a16="http://schemas.microsoft.com/office/drawing/2014/main" id="{36EED18E-F1F7-423B-8B0B-667099BEBC3D}"/>
                </a:ext>
              </a:extLst>
            </p:cNvPr>
            <p:cNvSpPr>
              <a:spLocks noChangeShapeType="1"/>
            </p:cNvSpPr>
            <p:nvPr/>
          </p:nvSpPr>
          <p:spPr bwMode="auto">
            <a:xfrm>
              <a:off x="768" y="1440"/>
              <a:ext cx="0" cy="10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3331" name="Line 1095">
              <a:extLst>
                <a:ext uri="{FF2B5EF4-FFF2-40B4-BE49-F238E27FC236}">
                  <a16:creationId xmlns:a16="http://schemas.microsoft.com/office/drawing/2014/main" id="{D17BDDE6-A0C6-44E5-9B76-1FDBB8161227}"/>
                </a:ext>
              </a:extLst>
            </p:cNvPr>
            <p:cNvSpPr>
              <a:spLocks noChangeShapeType="1"/>
            </p:cNvSpPr>
            <p:nvPr/>
          </p:nvSpPr>
          <p:spPr bwMode="auto">
            <a:xfrm>
              <a:off x="1902" y="1440"/>
              <a:ext cx="0" cy="10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3332" name="Line 1096">
              <a:extLst>
                <a:ext uri="{FF2B5EF4-FFF2-40B4-BE49-F238E27FC236}">
                  <a16:creationId xmlns:a16="http://schemas.microsoft.com/office/drawing/2014/main" id="{EA9FD9DD-B6FA-4D68-9C10-D976E38D21CB}"/>
                </a:ext>
              </a:extLst>
            </p:cNvPr>
            <p:cNvSpPr>
              <a:spLocks noChangeShapeType="1"/>
            </p:cNvSpPr>
            <p:nvPr/>
          </p:nvSpPr>
          <p:spPr bwMode="auto">
            <a:xfrm>
              <a:off x="2448" y="1440"/>
              <a:ext cx="0" cy="4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13333" name="Line 1125">
              <a:extLst>
                <a:ext uri="{FF2B5EF4-FFF2-40B4-BE49-F238E27FC236}">
                  <a16:creationId xmlns:a16="http://schemas.microsoft.com/office/drawing/2014/main" id="{53817925-0394-4D41-AFEA-F36D3DC4D5DB}"/>
                </a:ext>
              </a:extLst>
            </p:cNvPr>
            <p:cNvSpPr>
              <a:spLocks noChangeShapeType="1"/>
            </p:cNvSpPr>
            <p:nvPr/>
          </p:nvSpPr>
          <p:spPr bwMode="auto">
            <a:xfrm>
              <a:off x="768" y="1440"/>
              <a:ext cx="113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13334" name="Line 1126">
              <a:extLst>
                <a:ext uri="{FF2B5EF4-FFF2-40B4-BE49-F238E27FC236}">
                  <a16:creationId xmlns:a16="http://schemas.microsoft.com/office/drawing/2014/main" id="{8641D754-1B3F-4C37-82C1-FB7FE6362C1C}"/>
                </a:ext>
              </a:extLst>
            </p:cNvPr>
            <p:cNvSpPr>
              <a:spLocks noChangeShapeType="1"/>
            </p:cNvSpPr>
            <p:nvPr/>
          </p:nvSpPr>
          <p:spPr bwMode="auto">
            <a:xfrm>
              <a:off x="192" y="1878"/>
              <a:ext cx="0" cy="61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13335" name="Line 1127">
              <a:extLst>
                <a:ext uri="{FF2B5EF4-FFF2-40B4-BE49-F238E27FC236}">
                  <a16:creationId xmlns:a16="http://schemas.microsoft.com/office/drawing/2014/main" id="{0FB9407B-AEFE-41CB-A504-31FBD8F1ADEC}"/>
                </a:ext>
              </a:extLst>
            </p:cNvPr>
            <p:cNvSpPr>
              <a:spLocks noChangeShapeType="1"/>
            </p:cNvSpPr>
            <p:nvPr/>
          </p:nvSpPr>
          <p:spPr bwMode="auto">
            <a:xfrm>
              <a:off x="1902" y="1440"/>
              <a:ext cx="54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13336" name="Line 1130">
              <a:extLst>
                <a:ext uri="{FF2B5EF4-FFF2-40B4-BE49-F238E27FC236}">
                  <a16:creationId xmlns:a16="http://schemas.microsoft.com/office/drawing/2014/main" id="{64B2A66D-23D0-4CA6-A266-37829BB1BDC8}"/>
                </a:ext>
              </a:extLst>
            </p:cNvPr>
            <p:cNvSpPr>
              <a:spLocks noChangeShapeType="1"/>
            </p:cNvSpPr>
            <p:nvPr/>
          </p:nvSpPr>
          <p:spPr bwMode="auto">
            <a:xfrm>
              <a:off x="2448" y="1878"/>
              <a:ext cx="0" cy="61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13337" name="Line 1132">
              <a:extLst>
                <a:ext uri="{FF2B5EF4-FFF2-40B4-BE49-F238E27FC236}">
                  <a16:creationId xmlns:a16="http://schemas.microsoft.com/office/drawing/2014/main" id="{379EB2C2-C927-4FA4-8325-35148217C1F2}"/>
                </a:ext>
              </a:extLst>
            </p:cNvPr>
            <p:cNvSpPr>
              <a:spLocks noChangeShapeType="1"/>
            </p:cNvSpPr>
            <p:nvPr/>
          </p:nvSpPr>
          <p:spPr bwMode="auto">
            <a:xfrm>
              <a:off x="768" y="2496"/>
              <a:ext cx="113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13338" name="Line 1135">
              <a:extLst>
                <a:ext uri="{FF2B5EF4-FFF2-40B4-BE49-F238E27FC236}">
                  <a16:creationId xmlns:a16="http://schemas.microsoft.com/office/drawing/2014/main" id="{A09B935D-0BBF-4B9A-957B-1554E64B5260}"/>
                </a:ext>
              </a:extLst>
            </p:cNvPr>
            <p:cNvSpPr>
              <a:spLocks noChangeShapeType="1"/>
            </p:cNvSpPr>
            <p:nvPr/>
          </p:nvSpPr>
          <p:spPr bwMode="auto">
            <a:xfrm>
              <a:off x="1902" y="2496"/>
              <a:ext cx="54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graphicFrame>
          <p:nvGraphicFramePr>
            <p:cNvPr id="13339" name="Object 1152">
              <a:extLst>
                <a:ext uri="{FF2B5EF4-FFF2-40B4-BE49-F238E27FC236}">
                  <a16:creationId xmlns:a16="http://schemas.microsoft.com/office/drawing/2014/main" id="{6409B6CD-73BB-49C7-9594-543A2C2A324C}"/>
                </a:ext>
              </a:extLst>
            </p:cNvPr>
            <p:cNvGraphicFramePr>
              <a:graphicFrameLocks noChangeAspect="1"/>
            </p:cNvGraphicFramePr>
            <p:nvPr/>
          </p:nvGraphicFramePr>
          <p:xfrm>
            <a:off x="288" y="1968"/>
            <a:ext cx="168" cy="192"/>
          </p:xfrm>
          <a:graphic>
            <a:graphicData uri="http://schemas.openxmlformats.org/presentationml/2006/ole">
              <mc:AlternateContent xmlns:mc="http://schemas.openxmlformats.org/markup-compatibility/2006">
                <mc:Choice xmlns:v="urn:schemas-microsoft-com:vml" Requires="v">
                  <p:oleObj name="MathType Equation" r:id="rId3" imgW="177569" imgH="202936" progId="Equation">
                    <p:embed/>
                  </p:oleObj>
                </mc:Choice>
                <mc:Fallback>
                  <p:oleObj name="MathType Equation" r:id="rId3" imgW="177569" imgH="202936" progId="Equation">
                    <p:embed/>
                    <p:pic>
                      <p:nvPicPr>
                        <p:cNvPr id="0" name="Object 11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968"/>
                          <a:ext cx="1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40" name="Object 1153">
              <a:extLst>
                <a:ext uri="{FF2B5EF4-FFF2-40B4-BE49-F238E27FC236}">
                  <a16:creationId xmlns:a16="http://schemas.microsoft.com/office/drawing/2014/main" id="{2FEBB344-CDF6-448C-B9E9-B3A6CFA4A3D3}"/>
                </a:ext>
              </a:extLst>
            </p:cNvPr>
            <p:cNvGraphicFramePr>
              <a:graphicFrameLocks noChangeAspect="1"/>
            </p:cNvGraphicFramePr>
            <p:nvPr/>
          </p:nvGraphicFramePr>
          <p:xfrm>
            <a:off x="288" y="2208"/>
            <a:ext cx="156" cy="192"/>
          </p:xfrm>
          <a:graphic>
            <a:graphicData uri="http://schemas.openxmlformats.org/presentationml/2006/ole">
              <mc:AlternateContent xmlns:mc="http://schemas.openxmlformats.org/markup-compatibility/2006">
                <mc:Choice xmlns:v="urn:schemas-microsoft-com:vml" Requires="v">
                  <p:oleObj name="MathType Equation" r:id="rId5" imgW="164957" imgH="203024" progId="Equation">
                    <p:embed/>
                  </p:oleObj>
                </mc:Choice>
                <mc:Fallback>
                  <p:oleObj name="MathType Equation" r:id="rId5" imgW="164957" imgH="203024" progId="Equation">
                    <p:embed/>
                    <p:pic>
                      <p:nvPicPr>
                        <p:cNvPr id="0" name="Object 11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 y="2208"/>
                          <a:ext cx="1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41" name="Object 1154">
              <a:extLst>
                <a:ext uri="{FF2B5EF4-FFF2-40B4-BE49-F238E27FC236}">
                  <a16:creationId xmlns:a16="http://schemas.microsoft.com/office/drawing/2014/main" id="{550C58ED-5953-41AF-99B9-1136E51AF84A}"/>
                </a:ext>
              </a:extLst>
            </p:cNvPr>
            <p:cNvGraphicFramePr>
              <a:graphicFrameLocks noChangeAspect="1"/>
            </p:cNvGraphicFramePr>
            <p:nvPr/>
          </p:nvGraphicFramePr>
          <p:xfrm>
            <a:off x="816" y="1632"/>
            <a:ext cx="336" cy="126"/>
          </p:xfrm>
          <a:graphic>
            <a:graphicData uri="http://schemas.openxmlformats.org/presentationml/2006/ole">
              <mc:AlternateContent xmlns:mc="http://schemas.openxmlformats.org/markup-compatibility/2006">
                <mc:Choice xmlns:v="urn:schemas-microsoft-com:vml" Requires="v">
                  <p:oleObj name="MathType Equation" r:id="rId7" imgW="406048" imgH="152268" progId="Equation">
                    <p:embed/>
                  </p:oleObj>
                </mc:Choice>
                <mc:Fallback>
                  <p:oleObj name="MathType Equation" r:id="rId7" imgW="406048" imgH="152268" progId="Equation">
                    <p:embed/>
                    <p:pic>
                      <p:nvPicPr>
                        <p:cNvPr id="0" name="Object 11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 y="1632"/>
                          <a:ext cx="336"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42" name="Object 1161">
              <a:extLst>
                <a:ext uri="{FF2B5EF4-FFF2-40B4-BE49-F238E27FC236}">
                  <a16:creationId xmlns:a16="http://schemas.microsoft.com/office/drawing/2014/main" id="{32FEB1ED-7883-48BD-BC63-E2BC279AA11F}"/>
                </a:ext>
              </a:extLst>
            </p:cNvPr>
            <p:cNvGraphicFramePr>
              <a:graphicFrameLocks noChangeAspect="1"/>
            </p:cNvGraphicFramePr>
            <p:nvPr/>
          </p:nvGraphicFramePr>
          <p:xfrm>
            <a:off x="1392" y="1632"/>
            <a:ext cx="336" cy="130"/>
          </p:xfrm>
          <a:graphic>
            <a:graphicData uri="http://schemas.openxmlformats.org/presentationml/2006/ole">
              <mc:AlternateContent xmlns:mc="http://schemas.openxmlformats.org/markup-compatibility/2006">
                <mc:Choice xmlns:v="urn:schemas-microsoft-com:vml" Requires="v">
                  <p:oleObj name="MathType Equation" r:id="rId9" imgW="393529" imgH="152334" progId="Equation">
                    <p:embed/>
                  </p:oleObj>
                </mc:Choice>
                <mc:Fallback>
                  <p:oleObj name="MathType Equation" r:id="rId9" imgW="393529" imgH="152334" progId="Equation">
                    <p:embed/>
                    <p:pic>
                      <p:nvPicPr>
                        <p:cNvPr id="0" name="Object 11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2" y="1632"/>
                          <a:ext cx="336"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43" name="Object 1163">
              <a:extLst>
                <a:ext uri="{FF2B5EF4-FFF2-40B4-BE49-F238E27FC236}">
                  <a16:creationId xmlns:a16="http://schemas.microsoft.com/office/drawing/2014/main" id="{4C7A6CA6-93C5-411E-9669-19B9F19BC384}"/>
                </a:ext>
              </a:extLst>
            </p:cNvPr>
            <p:cNvGraphicFramePr>
              <a:graphicFrameLocks noChangeAspect="1"/>
            </p:cNvGraphicFramePr>
            <p:nvPr/>
          </p:nvGraphicFramePr>
          <p:xfrm>
            <a:off x="912" y="1968"/>
            <a:ext cx="168" cy="192"/>
          </p:xfrm>
          <a:graphic>
            <a:graphicData uri="http://schemas.openxmlformats.org/presentationml/2006/ole">
              <mc:AlternateContent xmlns:mc="http://schemas.openxmlformats.org/markup-compatibility/2006">
                <mc:Choice xmlns:v="urn:schemas-microsoft-com:vml" Requires="v">
                  <p:oleObj name="MathType Equation" r:id="rId11" imgW="177569" imgH="202936" progId="Equation">
                    <p:embed/>
                  </p:oleObj>
                </mc:Choice>
                <mc:Fallback>
                  <p:oleObj name="MathType Equation" r:id="rId11" imgW="177569" imgH="202936" progId="Equation">
                    <p:embed/>
                    <p:pic>
                      <p:nvPicPr>
                        <p:cNvPr id="0" name="Object 11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1968"/>
                          <a:ext cx="1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44" name="Object 1164">
              <a:extLst>
                <a:ext uri="{FF2B5EF4-FFF2-40B4-BE49-F238E27FC236}">
                  <a16:creationId xmlns:a16="http://schemas.microsoft.com/office/drawing/2014/main" id="{4BC881F7-C19C-47DC-8E69-BA2228EC06D2}"/>
                </a:ext>
              </a:extLst>
            </p:cNvPr>
            <p:cNvGraphicFramePr>
              <a:graphicFrameLocks noChangeAspect="1"/>
            </p:cNvGraphicFramePr>
            <p:nvPr/>
          </p:nvGraphicFramePr>
          <p:xfrm>
            <a:off x="1536" y="2256"/>
            <a:ext cx="168" cy="192"/>
          </p:xfrm>
          <a:graphic>
            <a:graphicData uri="http://schemas.openxmlformats.org/presentationml/2006/ole">
              <mc:AlternateContent xmlns:mc="http://schemas.openxmlformats.org/markup-compatibility/2006">
                <mc:Choice xmlns:v="urn:schemas-microsoft-com:vml" Requires="v">
                  <p:oleObj name="MathType Equation" r:id="rId12" imgW="177569" imgH="202936" progId="Equation">
                    <p:embed/>
                  </p:oleObj>
                </mc:Choice>
                <mc:Fallback>
                  <p:oleObj name="MathType Equation" r:id="rId12" imgW="177569" imgH="202936" progId="Equation">
                    <p:embed/>
                    <p:pic>
                      <p:nvPicPr>
                        <p:cNvPr id="0" name="Object 11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2256"/>
                          <a:ext cx="1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45" name="Object 1165">
              <a:extLst>
                <a:ext uri="{FF2B5EF4-FFF2-40B4-BE49-F238E27FC236}">
                  <a16:creationId xmlns:a16="http://schemas.microsoft.com/office/drawing/2014/main" id="{08F032B1-F713-4B1F-9864-24C7B7318DA5}"/>
                </a:ext>
              </a:extLst>
            </p:cNvPr>
            <p:cNvGraphicFramePr>
              <a:graphicFrameLocks noChangeAspect="1"/>
            </p:cNvGraphicFramePr>
            <p:nvPr/>
          </p:nvGraphicFramePr>
          <p:xfrm>
            <a:off x="1536" y="1968"/>
            <a:ext cx="156" cy="192"/>
          </p:xfrm>
          <a:graphic>
            <a:graphicData uri="http://schemas.openxmlformats.org/presentationml/2006/ole">
              <mc:AlternateContent xmlns:mc="http://schemas.openxmlformats.org/markup-compatibility/2006">
                <mc:Choice xmlns:v="urn:schemas-microsoft-com:vml" Requires="v">
                  <p:oleObj name="MathType Equation" r:id="rId13" imgW="164957" imgH="203024" progId="Equation">
                    <p:embed/>
                  </p:oleObj>
                </mc:Choice>
                <mc:Fallback>
                  <p:oleObj name="MathType Equation" r:id="rId13" imgW="164957" imgH="203024" progId="Equation">
                    <p:embed/>
                    <p:pic>
                      <p:nvPicPr>
                        <p:cNvPr id="0" name="Object 11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6" y="1968"/>
                          <a:ext cx="1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46" name="Object 1166">
              <a:extLst>
                <a:ext uri="{FF2B5EF4-FFF2-40B4-BE49-F238E27FC236}">
                  <a16:creationId xmlns:a16="http://schemas.microsoft.com/office/drawing/2014/main" id="{125CD290-AC1F-4EAB-87F7-9A0961182332}"/>
                </a:ext>
              </a:extLst>
            </p:cNvPr>
            <p:cNvGraphicFramePr>
              <a:graphicFrameLocks noChangeAspect="1"/>
            </p:cNvGraphicFramePr>
            <p:nvPr/>
          </p:nvGraphicFramePr>
          <p:xfrm>
            <a:off x="912" y="2256"/>
            <a:ext cx="156" cy="192"/>
          </p:xfrm>
          <a:graphic>
            <a:graphicData uri="http://schemas.openxmlformats.org/presentationml/2006/ole">
              <mc:AlternateContent xmlns:mc="http://schemas.openxmlformats.org/markup-compatibility/2006">
                <mc:Choice xmlns:v="urn:schemas-microsoft-com:vml" Requires="v">
                  <p:oleObj name="MathType Equation" r:id="rId14" imgW="164957" imgH="203024" progId="Equation">
                    <p:embed/>
                  </p:oleObj>
                </mc:Choice>
                <mc:Fallback>
                  <p:oleObj name="MathType Equation" r:id="rId14" imgW="164957" imgH="203024" progId="Equation">
                    <p:embed/>
                    <p:pic>
                      <p:nvPicPr>
                        <p:cNvPr id="0" name="Object 11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2256"/>
                          <a:ext cx="1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47" name="Object 1167">
              <a:extLst>
                <a:ext uri="{FF2B5EF4-FFF2-40B4-BE49-F238E27FC236}">
                  <a16:creationId xmlns:a16="http://schemas.microsoft.com/office/drawing/2014/main" id="{B05CB58D-D041-4313-BF8A-492851D9D3ED}"/>
                </a:ext>
              </a:extLst>
            </p:cNvPr>
            <p:cNvGraphicFramePr>
              <a:graphicFrameLocks noChangeAspect="1"/>
            </p:cNvGraphicFramePr>
            <p:nvPr/>
          </p:nvGraphicFramePr>
          <p:xfrm>
            <a:off x="2076" y="1968"/>
            <a:ext cx="144" cy="192"/>
          </p:xfrm>
          <a:graphic>
            <a:graphicData uri="http://schemas.openxmlformats.org/presentationml/2006/ole">
              <mc:AlternateContent xmlns:mc="http://schemas.openxmlformats.org/markup-compatibility/2006">
                <mc:Choice xmlns:v="urn:schemas-microsoft-com:vml" Requires="v">
                  <p:oleObj name="MathType Equation" r:id="rId15" imgW="114151" imgH="152202" progId="Equation">
                    <p:embed/>
                  </p:oleObj>
                </mc:Choice>
                <mc:Fallback>
                  <p:oleObj name="MathType Equation" r:id="rId15" imgW="114151" imgH="152202" progId="Equation">
                    <p:embed/>
                    <p:pic>
                      <p:nvPicPr>
                        <p:cNvPr id="0" name="Object 116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76" y="1968"/>
                          <a:ext cx="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48" name="Object 1181">
              <a:extLst>
                <a:ext uri="{FF2B5EF4-FFF2-40B4-BE49-F238E27FC236}">
                  <a16:creationId xmlns:a16="http://schemas.microsoft.com/office/drawing/2014/main" id="{104EF3C3-CA31-4056-8E54-5BE2A36E9F3F}"/>
                </a:ext>
              </a:extLst>
            </p:cNvPr>
            <p:cNvGraphicFramePr>
              <a:graphicFrameLocks noChangeAspect="1"/>
            </p:cNvGraphicFramePr>
            <p:nvPr/>
          </p:nvGraphicFramePr>
          <p:xfrm>
            <a:off x="2096" y="2256"/>
            <a:ext cx="128" cy="192"/>
          </p:xfrm>
          <a:graphic>
            <a:graphicData uri="http://schemas.openxmlformats.org/presentationml/2006/ole">
              <mc:AlternateContent xmlns:mc="http://schemas.openxmlformats.org/markup-compatibility/2006">
                <mc:Choice xmlns:v="urn:schemas-microsoft-com:vml" Requires="v">
                  <p:oleObj name="MathType Equation" r:id="rId17" imgW="101512" imgH="152268" progId="Equation">
                    <p:embed/>
                  </p:oleObj>
                </mc:Choice>
                <mc:Fallback>
                  <p:oleObj name="MathType Equation" r:id="rId17" imgW="101512" imgH="152268" progId="Equation">
                    <p:embed/>
                    <p:pic>
                      <p:nvPicPr>
                        <p:cNvPr id="0" name="Object 118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96" y="2256"/>
                          <a:ext cx="1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49" name="Rectangle 1194">
              <a:extLst>
                <a:ext uri="{FF2B5EF4-FFF2-40B4-BE49-F238E27FC236}">
                  <a16:creationId xmlns:a16="http://schemas.microsoft.com/office/drawing/2014/main" id="{B7B35810-6B9F-4E57-9912-2233777AD243}"/>
                </a:ext>
              </a:extLst>
            </p:cNvPr>
            <p:cNvSpPr>
              <a:spLocks noChangeArrowheads="1"/>
            </p:cNvSpPr>
            <p:nvPr/>
          </p:nvSpPr>
          <p:spPr bwMode="auto">
            <a:xfrm>
              <a:off x="4848" y="1864"/>
              <a:ext cx="24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endParaRPr lang="ko-KR" altLang="ko-KR" sz="2800"/>
            </a:p>
          </p:txBody>
        </p:sp>
        <p:sp>
          <p:nvSpPr>
            <p:cNvPr id="13350" name="Rectangle 1193">
              <a:extLst>
                <a:ext uri="{FF2B5EF4-FFF2-40B4-BE49-F238E27FC236}">
                  <a16:creationId xmlns:a16="http://schemas.microsoft.com/office/drawing/2014/main" id="{5DB8F3AA-DC15-43FD-B94B-5F1D05618074}"/>
                </a:ext>
              </a:extLst>
            </p:cNvPr>
            <p:cNvSpPr>
              <a:spLocks noChangeArrowheads="1"/>
            </p:cNvSpPr>
            <p:nvPr/>
          </p:nvSpPr>
          <p:spPr bwMode="auto">
            <a:xfrm>
              <a:off x="4032" y="1864"/>
              <a:ext cx="816"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endParaRPr lang="ko-KR" altLang="ko-KR" sz="2800"/>
            </a:p>
          </p:txBody>
        </p:sp>
        <p:sp>
          <p:nvSpPr>
            <p:cNvPr id="13351" name="Rectangle 1192">
              <a:extLst>
                <a:ext uri="{FF2B5EF4-FFF2-40B4-BE49-F238E27FC236}">
                  <a16:creationId xmlns:a16="http://schemas.microsoft.com/office/drawing/2014/main" id="{BC581B63-9EB2-4A1A-A4C9-055521779809}"/>
                </a:ext>
              </a:extLst>
            </p:cNvPr>
            <p:cNvSpPr>
              <a:spLocks noChangeArrowheads="1"/>
            </p:cNvSpPr>
            <p:nvPr/>
          </p:nvSpPr>
          <p:spPr bwMode="auto">
            <a:xfrm>
              <a:off x="3168" y="1864"/>
              <a:ext cx="864"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endParaRPr lang="ko-KR" altLang="ko-KR" sz="2800"/>
            </a:p>
          </p:txBody>
        </p:sp>
        <p:sp>
          <p:nvSpPr>
            <p:cNvPr id="13352" name="Rectangle 1191">
              <a:extLst>
                <a:ext uri="{FF2B5EF4-FFF2-40B4-BE49-F238E27FC236}">
                  <a16:creationId xmlns:a16="http://schemas.microsoft.com/office/drawing/2014/main" id="{8E0E7EF2-947B-4739-AF1A-3F7E28EB876D}"/>
                </a:ext>
              </a:extLst>
            </p:cNvPr>
            <p:cNvSpPr>
              <a:spLocks noChangeArrowheads="1"/>
            </p:cNvSpPr>
            <p:nvPr/>
          </p:nvSpPr>
          <p:spPr bwMode="auto">
            <a:xfrm>
              <a:off x="2784" y="1864"/>
              <a:ext cx="384"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endParaRPr lang="ko-KR" altLang="ko-KR" sz="2800"/>
            </a:p>
          </p:txBody>
        </p:sp>
        <p:sp>
          <p:nvSpPr>
            <p:cNvPr id="13353" name="Rectangle 1190">
              <a:extLst>
                <a:ext uri="{FF2B5EF4-FFF2-40B4-BE49-F238E27FC236}">
                  <a16:creationId xmlns:a16="http://schemas.microsoft.com/office/drawing/2014/main" id="{73630987-4840-46CC-AC6B-3AF2C5096EAB}"/>
                </a:ext>
              </a:extLst>
            </p:cNvPr>
            <p:cNvSpPr>
              <a:spLocks noChangeArrowheads="1"/>
            </p:cNvSpPr>
            <p:nvPr/>
          </p:nvSpPr>
          <p:spPr bwMode="auto">
            <a:xfrm>
              <a:off x="4848" y="1440"/>
              <a:ext cx="24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endParaRPr lang="ko-KR" altLang="ko-KR" sz="2800"/>
            </a:p>
          </p:txBody>
        </p:sp>
        <p:sp>
          <p:nvSpPr>
            <p:cNvPr id="13354" name="Rectangle 1189">
              <a:extLst>
                <a:ext uri="{FF2B5EF4-FFF2-40B4-BE49-F238E27FC236}">
                  <a16:creationId xmlns:a16="http://schemas.microsoft.com/office/drawing/2014/main" id="{961EAA0B-020D-4D8C-8CC7-C38597FA8CC4}"/>
                </a:ext>
              </a:extLst>
            </p:cNvPr>
            <p:cNvSpPr>
              <a:spLocks noChangeArrowheads="1"/>
            </p:cNvSpPr>
            <p:nvPr/>
          </p:nvSpPr>
          <p:spPr bwMode="auto">
            <a:xfrm>
              <a:off x="4032" y="1440"/>
              <a:ext cx="81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endParaRPr lang="ko-KR" altLang="ko-KR" sz="2800"/>
            </a:p>
          </p:txBody>
        </p:sp>
        <p:sp>
          <p:nvSpPr>
            <p:cNvPr id="13355" name="Rectangle 1188">
              <a:extLst>
                <a:ext uri="{FF2B5EF4-FFF2-40B4-BE49-F238E27FC236}">
                  <a16:creationId xmlns:a16="http://schemas.microsoft.com/office/drawing/2014/main" id="{6361DA10-1E77-4FCE-ADC3-9DFD8D5DC144}"/>
                </a:ext>
              </a:extLst>
            </p:cNvPr>
            <p:cNvSpPr>
              <a:spLocks noChangeArrowheads="1"/>
            </p:cNvSpPr>
            <p:nvPr/>
          </p:nvSpPr>
          <p:spPr bwMode="auto">
            <a:xfrm>
              <a:off x="3168" y="1440"/>
              <a:ext cx="864"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endParaRPr lang="ko-KR" altLang="ko-KR" sz="2800"/>
            </a:p>
          </p:txBody>
        </p:sp>
        <p:sp>
          <p:nvSpPr>
            <p:cNvPr id="13356" name="Rectangle 1187">
              <a:extLst>
                <a:ext uri="{FF2B5EF4-FFF2-40B4-BE49-F238E27FC236}">
                  <a16:creationId xmlns:a16="http://schemas.microsoft.com/office/drawing/2014/main" id="{568CF96D-C6BB-4006-8C2E-163F420B792B}"/>
                </a:ext>
              </a:extLst>
            </p:cNvPr>
            <p:cNvSpPr>
              <a:spLocks noChangeArrowheads="1"/>
            </p:cNvSpPr>
            <p:nvPr/>
          </p:nvSpPr>
          <p:spPr bwMode="auto">
            <a:xfrm>
              <a:off x="2784" y="1440"/>
              <a:ext cx="384"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20000"/>
                </a:spcBef>
              </a:pPr>
              <a:endParaRPr lang="ko-KR" altLang="ko-KR" sz="2800"/>
            </a:p>
          </p:txBody>
        </p:sp>
        <p:sp>
          <p:nvSpPr>
            <p:cNvPr id="13357" name="Line 1195">
              <a:extLst>
                <a:ext uri="{FF2B5EF4-FFF2-40B4-BE49-F238E27FC236}">
                  <a16:creationId xmlns:a16="http://schemas.microsoft.com/office/drawing/2014/main" id="{FAC1C009-A95E-4A74-B9D8-AA922B64BDAF}"/>
                </a:ext>
              </a:extLst>
            </p:cNvPr>
            <p:cNvSpPr>
              <a:spLocks noChangeShapeType="1"/>
            </p:cNvSpPr>
            <p:nvPr/>
          </p:nvSpPr>
          <p:spPr bwMode="auto">
            <a:xfrm>
              <a:off x="2784" y="1440"/>
              <a:ext cx="38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13358" name="Line 1196">
              <a:extLst>
                <a:ext uri="{FF2B5EF4-FFF2-40B4-BE49-F238E27FC236}">
                  <a16:creationId xmlns:a16="http://schemas.microsoft.com/office/drawing/2014/main" id="{BBCDAF49-0078-48DA-BFDA-84C454DC0ADC}"/>
                </a:ext>
              </a:extLst>
            </p:cNvPr>
            <p:cNvSpPr>
              <a:spLocks noChangeShapeType="1"/>
            </p:cNvSpPr>
            <p:nvPr/>
          </p:nvSpPr>
          <p:spPr bwMode="auto">
            <a:xfrm>
              <a:off x="2784" y="1864"/>
              <a:ext cx="23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3359" name="Line 1197">
              <a:extLst>
                <a:ext uri="{FF2B5EF4-FFF2-40B4-BE49-F238E27FC236}">
                  <a16:creationId xmlns:a16="http://schemas.microsoft.com/office/drawing/2014/main" id="{CAD7F50B-FD86-4806-AB60-40B3369BF84D}"/>
                </a:ext>
              </a:extLst>
            </p:cNvPr>
            <p:cNvSpPr>
              <a:spLocks noChangeShapeType="1"/>
            </p:cNvSpPr>
            <p:nvPr/>
          </p:nvSpPr>
          <p:spPr bwMode="auto">
            <a:xfrm>
              <a:off x="2784" y="2448"/>
              <a:ext cx="38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13360" name="Line 1198">
              <a:extLst>
                <a:ext uri="{FF2B5EF4-FFF2-40B4-BE49-F238E27FC236}">
                  <a16:creationId xmlns:a16="http://schemas.microsoft.com/office/drawing/2014/main" id="{E2A68125-BFDC-4706-9FDF-534F03BE85C9}"/>
                </a:ext>
              </a:extLst>
            </p:cNvPr>
            <p:cNvSpPr>
              <a:spLocks noChangeShapeType="1"/>
            </p:cNvSpPr>
            <p:nvPr/>
          </p:nvSpPr>
          <p:spPr bwMode="auto">
            <a:xfrm>
              <a:off x="2784" y="1440"/>
              <a:ext cx="0" cy="42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13361" name="Line 1199">
              <a:extLst>
                <a:ext uri="{FF2B5EF4-FFF2-40B4-BE49-F238E27FC236}">
                  <a16:creationId xmlns:a16="http://schemas.microsoft.com/office/drawing/2014/main" id="{3314FA7C-67D6-4723-925C-1974FCBA0B71}"/>
                </a:ext>
              </a:extLst>
            </p:cNvPr>
            <p:cNvSpPr>
              <a:spLocks noChangeShapeType="1"/>
            </p:cNvSpPr>
            <p:nvPr/>
          </p:nvSpPr>
          <p:spPr bwMode="auto">
            <a:xfrm>
              <a:off x="3168" y="1440"/>
              <a:ext cx="0" cy="10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3362" name="Line 1200">
              <a:extLst>
                <a:ext uri="{FF2B5EF4-FFF2-40B4-BE49-F238E27FC236}">
                  <a16:creationId xmlns:a16="http://schemas.microsoft.com/office/drawing/2014/main" id="{0EE95B02-3BCA-4F84-95A1-3092FDC9DE28}"/>
                </a:ext>
              </a:extLst>
            </p:cNvPr>
            <p:cNvSpPr>
              <a:spLocks noChangeShapeType="1"/>
            </p:cNvSpPr>
            <p:nvPr/>
          </p:nvSpPr>
          <p:spPr bwMode="auto">
            <a:xfrm>
              <a:off x="4032" y="1440"/>
              <a:ext cx="0" cy="10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3363" name="Line 1201">
              <a:extLst>
                <a:ext uri="{FF2B5EF4-FFF2-40B4-BE49-F238E27FC236}">
                  <a16:creationId xmlns:a16="http://schemas.microsoft.com/office/drawing/2014/main" id="{48A5E497-6ACD-4B58-AB7E-E3A2D7EAB933}"/>
                </a:ext>
              </a:extLst>
            </p:cNvPr>
            <p:cNvSpPr>
              <a:spLocks noChangeShapeType="1"/>
            </p:cNvSpPr>
            <p:nvPr/>
          </p:nvSpPr>
          <p:spPr bwMode="auto">
            <a:xfrm>
              <a:off x="4848" y="1440"/>
              <a:ext cx="0" cy="10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3364" name="Line 1202">
              <a:extLst>
                <a:ext uri="{FF2B5EF4-FFF2-40B4-BE49-F238E27FC236}">
                  <a16:creationId xmlns:a16="http://schemas.microsoft.com/office/drawing/2014/main" id="{62405317-9C79-41B4-8186-EEEBE4D22AB2}"/>
                </a:ext>
              </a:extLst>
            </p:cNvPr>
            <p:cNvSpPr>
              <a:spLocks noChangeShapeType="1"/>
            </p:cNvSpPr>
            <p:nvPr/>
          </p:nvSpPr>
          <p:spPr bwMode="auto">
            <a:xfrm>
              <a:off x="5088" y="1440"/>
              <a:ext cx="0" cy="42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13365" name="Line 1204">
              <a:extLst>
                <a:ext uri="{FF2B5EF4-FFF2-40B4-BE49-F238E27FC236}">
                  <a16:creationId xmlns:a16="http://schemas.microsoft.com/office/drawing/2014/main" id="{1DADC93D-441C-48F3-95B6-A717652C9749}"/>
                </a:ext>
              </a:extLst>
            </p:cNvPr>
            <p:cNvSpPr>
              <a:spLocks noChangeShapeType="1"/>
            </p:cNvSpPr>
            <p:nvPr/>
          </p:nvSpPr>
          <p:spPr bwMode="auto">
            <a:xfrm>
              <a:off x="3168" y="1440"/>
              <a:ext cx="86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13366" name="Line 1205">
              <a:extLst>
                <a:ext uri="{FF2B5EF4-FFF2-40B4-BE49-F238E27FC236}">
                  <a16:creationId xmlns:a16="http://schemas.microsoft.com/office/drawing/2014/main" id="{8957DD52-5B92-4755-BE35-E6465E411A28}"/>
                </a:ext>
              </a:extLst>
            </p:cNvPr>
            <p:cNvSpPr>
              <a:spLocks noChangeShapeType="1"/>
            </p:cNvSpPr>
            <p:nvPr/>
          </p:nvSpPr>
          <p:spPr bwMode="auto">
            <a:xfrm>
              <a:off x="2784" y="1864"/>
              <a:ext cx="0" cy="58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13367" name="Line 1206">
              <a:extLst>
                <a:ext uri="{FF2B5EF4-FFF2-40B4-BE49-F238E27FC236}">
                  <a16:creationId xmlns:a16="http://schemas.microsoft.com/office/drawing/2014/main" id="{7D7B57A1-0D47-437F-94A8-C7F4294C0633}"/>
                </a:ext>
              </a:extLst>
            </p:cNvPr>
            <p:cNvSpPr>
              <a:spLocks noChangeShapeType="1"/>
            </p:cNvSpPr>
            <p:nvPr/>
          </p:nvSpPr>
          <p:spPr bwMode="auto">
            <a:xfrm>
              <a:off x="4032" y="1440"/>
              <a:ext cx="81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13368" name="Line 1208">
              <a:extLst>
                <a:ext uri="{FF2B5EF4-FFF2-40B4-BE49-F238E27FC236}">
                  <a16:creationId xmlns:a16="http://schemas.microsoft.com/office/drawing/2014/main" id="{20083E07-9B3B-4677-B386-E0F52055C160}"/>
                </a:ext>
              </a:extLst>
            </p:cNvPr>
            <p:cNvSpPr>
              <a:spLocks noChangeShapeType="1"/>
            </p:cNvSpPr>
            <p:nvPr/>
          </p:nvSpPr>
          <p:spPr bwMode="auto">
            <a:xfrm>
              <a:off x="4848" y="1440"/>
              <a:ext cx="24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13369" name="Line 1211">
              <a:extLst>
                <a:ext uri="{FF2B5EF4-FFF2-40B4-BE49-F238E27FC236}">
                  <a16:creationId xmlns:a16="http://schemas.microsoft.com/office/drawing/2014/main" id="{A374D585-B6DC-4BC2-846B-02CF61B243B4}"/>
                </a:ext>
              </a:extLst>
            </p:cNvPr>
            <p:cNvSpPr>
              <a:spLocks noChangeShapeType="1"/>
            </p:cNvSpPr>
            <p:nvPr/>
          </p:nvSpPr>
          <p:spPr bwMode="auto">
            <a:xfrm>
              <a:off x="5088" y="1864"/>
              <a:ext cx="0" cy="58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13370" name="Line 1213">
              <a:extLst>
                <a:ext uri="{FF2B5EF4-FFF2-40B4-BE49-F238E27FC236}">
                  <a16:creationId xmlns:a16="http://schemas.microsoft.com/office/drawing/2014/main" id="{4C1C0FA8-9E08-4755-8E5D-F39D59A05D98}"/>
                </a:ext>
              </a:extLst>
            </p:cNvPr>
            <p:cNvSpPr>
              <a:spLocks noChangeShapeType="1"/>
            </p:cNvSpPr>
            <p:nvPr/>
          </p:nvSpPr>
          <p:spPr bwMode="auto">
            <a:xfrm>
              <a:off x="3168" y="2448"/>
              <a:ext cx="86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13371" name="Line 1216">
              <a:extLst>
                <a:ext uri="{FF2B5EF4-FFF2-40B4-BE49-F238E27FC236}">
                  <a16:creationId xmlns:a16="http://schemas.microsoft.com/office/drawing/2014/main" id="{09C3DA5A-7C2F-4314-B371-7E417372E730}"/>
                </a:ext>
              </a:extLst>
            </p:cNvPr>
            <p:cNvSpPr>
              <a:spLocks noChangeShapeType="1"/>
            </p:cNvSpPr>
            <p:nvPr/>
          </p:nvSpPr>
          <p:spPr bwMode="auto">
            <a:xfrm>
              <a:off x="4032" y="2448"/>
              <a:ext cx="81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sp>
          <p:nvSpPr>
            <p:cNvPr id="13372" name="Line 1220">
              <a:extLst>
                <a:ext uri="{FF2B5EF4-FFF2-40B4-BE49-F238E27FC236}">
                  <a16:creationId xmlns:a16="http://schemas.microsoft.com/office/drawing/2014/main" id="{BE97E90E-FEBB-4701-A244-52178EE4240B}"/>
                </a:ext>
              </a:extLst>
            </p:cNvPr>
            <p:cNvSpPr>
              <a:spLocks noChangeShapeType="1"/>
            </p:cNvSpPr>
            <p:nvPr/>
          </p:nvSpPr>
          <p:spPr bwMode="auto">
            <a:xfrm>
              <a:off x="4848" y="2448"/>
              <a:ext cx="24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ko-KR" altLang="en-US"/>
            </a:p>
          </p:txBody>
        </p:sp>
        <p:graphicFrame>
          <p:nvGraphicFramePr>
            <p:cNvPr id="13373" name="Object 1227">
              <a:extLst>
                <a:ext uri="{FF2B5EF4-FFF2-40B4-BE49-F238E27FC236}">
                  <a16:creationId xmlns:a16="http://schemas.microsoft.com/office/drawing/2014/main" id="{5FAB4630-6584-43C4-B7F7-924881646625}"/>
                </a:ext>
              </a:extLst>
            </p:cNvPr>
            <p:cNvGraphicFramePr>
              <a:graphicFrameLocks noChangeAspect="1"/>
            </p:cNvGraphicFramePr>
            <p:nvPr/>
          </p:nvGraphicFramePr>
          <p:xfrm>
            <a:off x="2918" y="1440"/>
            <a:ext cx="154" cy="192"/>
          </p:xfrm>
          <a:graphic>
            <a:graphicData uri="http://schemas.openxmlformats.org/presentationml/2006/ole">
              <mc:AlternateContent xmlns:mc="http://schemas.openxmlformats.org/markup-compatibility/2006">
                <mc:Choice xmlns:v="urn:schemas-microsoft-com:vml" Requires="v">
                  <p:oleObj name="MathType Equation" r:id="rId19" imgW="152334" imgH="190417" progId="Equation">
                    <p:embed/>
                  </p:oleObj>
                </mc:Choice>
                <mc:Fallback>
                  <p:oleObj name="MathType Equation" r:id="rId19" imgW="152334" imgH="190417" progId="Equation">
                    <p:embed/>
                    <p:pic>
                      <p:nvPicPr>
                        <p:cNvPr id="0" name="Object 12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8" y="1440"/>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74" name="Object 1228">
              <a:extLst>
                <a:ext uri="{FF2B5EF4-FFF2-40B4-BE49-F238E27FC236}">
                  <a16:creationId xmlns:a16="http://schemas.microsoft.com/office/drawing/2014/main" id="{4E4487E2-D67E-4B5D-997C-543B3F711490}"/>
                </a:ext>
              </a:extLst>
            </p:cNvPr>
            <p:cNvGraphicFramePr>
              <a:graphicFrameLocks noChangeAspect="1"/>
            </p:cNvGraphicFramePr>
            <p:nvPr/>
          </p:nvGraphicFramePr>
          <p:xfrm>
            <a:off x="2928" y="1920"/>
            <a:ext cx="144" cy="192"/>
          </p:xfrm>
          <a:graphic>
            <a:graphicData uri="http://schemas.openxmlformats.org/presentationml/2006/ole">
              <mc:AlternateContent xmlns:mc="http://schemas.openxmlformats.org/markup-compatibility/2006">
                <mc:Choice xmlns:v="urn:schemas-microsoft-com:vml" Requires="v">
                  <p:oleObj name="MathType Equation" r:id="rId21" imgW="114151" imgH="152202" progId="Equation">
                    <p:embed/>
                  </p:oleObj>
                </mc:Choice>
                <mc:Fallback>
                  <p:oleObj name="MathType Equation" r:id="rId21" imgW="114151" imgH="152202" progId="Equation">
                    <p:embed/>
                    <p:pic>
                      <p:nvPicPr>
                        <p:cNvPr id="0" name="Object 12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0"/>
                          <a:ext cx="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75" name="Object 1230">
              <a:extLst>
                <a:ext uri="{FF2B5EF4-FFF2-40B4-BE49-F238E27FC236}">
                  <a16:creationId xmlns:a16="http://schemas.microsoft.com/office/drawing/2014/main" id="{ACBCA26A-C593-4001-86F2-6CA35741B13B}"/>
                </a:ext>
              </a:extLst>
            </p:cNvPr>
            <p:cNvGraphicFramePr>
              <a:graphicFrameLocks noChangeAspect="1"/>
            </p:cNvGraphicFramePr>
            <p:nvPr/>
          </p:nvGraphicFramePr>
          <p:xfrm>
            <a:off x="2928" y="2256"/>
            <a:ext cx="128" cy="192"/>
          </p:xfrm>
          <a:graphic>
            <a:graphicData uri="http://schemas.openxmlformats.org/presentationml/2006/ole">
              <mc:AlternateContent xmlns:mc="http://schemas.openxmlformats.org/markup-compatibility/2006">
                <mc:Choice xmlns:v="urn:schemas-microsoft-com:vml" Requires="v">
                  <p:oleObj name="MathType Equation" r:id="rId22" imgW="101512" imgH="152268" progId="Equation">
                    <p:embed/>
                  </p:oleObj>
                </mc:Choice>
                <mc:Fallback>
                  <p:oleObj name="MathType Equation" r:id="rId22" imgW="101512" imgH="152268" progId="Equation">
                    <p:embed/>
                    <p:pic>
                      <p:nvPicPr>
                        <p:cNvPr id="0" name="Object 12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28" y="2256"/>
                          <a:ext cx="1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76" name="Object 1231">
              <a:extLst>
                <a:ext uri="{FF2B5EF4-FFF2-40B4-BE49-F238E27FC236}">
                  <a16:creationId xmlns:a16="http://schemas.microsoft.com/office/drawing/2014/main" id="{56042987-54A0-4252-92C1-7B3D3251B189}"/>
                </a:ext>
              </a:extLst>
            </p:cNvPr>
            <p:cNvGraphicFramePr>
              <a:graphicFrameLocks noChangeAspect="1"/>
            </p:cNvGraphicFramePr>
            <p:nvPr/>
          </p:nvGraphicFramePr>
          <p:xfrm>
            <a:off x="3470" y="1392"/>
            <a:ext cx="226" cy="240"/>
          </p:xfrm>
          <a:graphic>
            <a:graphicData uri="http://schemas.openxmlformats.org/presentationml/2006/ole">
              <mc:AlternateContent xmlns:mc="http://schemas.openxmlformats.org/markup-compatibility/2006">
                <mc:Choice xmlns:v="urn:schemas-microsoft-com:vml" Requires="v">
                  <p:oleObj name="MathType Equation" r:id="rId23" imgW="215806" imgH="228501" progId="Equation">
                    <p:embed/>
                  </p:oleObj>
                </mc:Choice>
                <mc:Fallback>
                  <p:oleObj name="MathType Equation" r:id="rId23" imgW="215806" imgH="228501" progId="Equation">
                    <p:embed/>
                    <p:pic>
                      <p:nvPicPr>
                        <p:cNvPr id="0" name="Object 12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70" y="1392"/>
                          <a:ext cx="22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77" name="Object 1235">
              <a:extLst>
                <a:ext uri="{FF2B5EF4-FFF2-40B4-BE49-F238E27FC236}">
                  <a16:creationId xmlns:a16="http://schemas.microsoft.com/office/drawing/2014/main" id="{7CB3EA40-58AC-43C9-BD3A-C36060DF4BD8}"/>
                </a:ext>
              </a:extLst>
            </p:cNvPr>
            <p:cNvGraphicFramePr>
              <a:graphicFrameLocks noChangeAspect="1"/>
            </p:cNvGraphicFramePr>
            <p:nvPr/>
          </p:nvGraphicFramePr>
          <p:xfrm>
            <a:off x="3216" y="1680"/>
            <a:ext cx="336" cy="126"/>
          </p:xfrm>
          <a:graphic>
            <a:graphicData uri="http://schemas.openxmlformats.org/presentationml/2006/ole">
              <mc:AlternateContent xmlns:mc="http://schemas.openxmlformats.org/markup-compatibility/2006">
                <mc:Choice xmlns:v="urn:schemas-microsoft-com:vml" Requires="v">
                  <p:oleObj name="MathType Equation" r:id="rId25" imgW="406048" imgH="152268" progId="Equation">
                    <p:embed/>
                  </p:oleObj>
                </mc:Choice>
                <mc:Fallback>
                  <p:oleObj name="MathType Equation" r:id="rId25" imgW="406048" imgH="152268" progId="Equation">
                    <p:embed/>
                    <p:pic>
                      <p:nvPicPr>
                        <p:cNvPr id="0" name="Object 12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 y="1680"/>
                          <a:ext cx="336"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78" name="Object 1237">
              <a:extLst>
                <a:ext uri="{FF2B5EF4-FFF2-40B4-BE49-F238E27FC236}">
                  <a16:creationId xmlns:a16="http://schemas.microsoft.com/office/drawing/2014/main" id="{DDC4FDEE-7467-4F7D-A450-AE54AADEF1B0}"/>
                </a:ext>
              </a:extLst>
            </p:cNvPr>
            <p:cNvGraphicFramePr>
              <a:graphicFrameLocks noChangeAspect="1"/>
            </p:cNvGraphicFramePr>
            <p:nvPr/>
          </p:nvGraphicFramePr>
          <p:xfrm>
            <a:off x="3648" y="1680"/>
            <a:ext cx="336" cy="130"/>
          </p:xfrm>
          <a:graphic>
            <a:graphicData uri="http://schemas.openxmlformats.org/presentationml/2006/ole">
              <mc:AlternateContent xmlns:mc="http://schemas.openxmlformats.org/markup-compatibility/2006">
                <mc:Choice xmlns:v="urn:schemas-microsoft-com:vml" Requires="v">
                  <p:oleObj name="MathType Equation" r:id="rId26" imgW="393529" imgH="152334" progId="Equation">
                    <p:embed/>
                  </p:oleObj>
                </mc:Choice>
                <mc:Fallback>
                  <p:oleObj name="MathType Equation" r:id="rId26" imgW="393529" imgH="152334" progId="Equation">
                    <p:embed/>
                    <p:pic>
                      <p:nvPicPr>
                        <p:cNvPr id="0" name="Object 12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8" y="1680"/>
                          <a:ext cx="336"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79" name="Object 1238">
              <a:extLst>
                <a:ext uri="{FF2B5EF4-FFF2-40B4-BE49-F238E27FC236}">
                  <a16:creationId xmlns:a16="http://schemas.microsoft.com/office/drawing/2014/main" id="{683632A8-D496-4C6A-B9BF-071CB8FB8233}"/>
                </a:ext>
              </a:extLst>
            </p:cNvPr>
            <p:cNvGraphicFramePr>
              <a:graphicFrameLocks noChangeAspect="1"/>
            </p:cNvGraphicFramePr>
            <p:nvPr/>
          </p:nvGraphicFramePr>
          <p:xfrm>
            <a:off x="4272" y="1440"/>
            <a:ext cx="176" cy="192"/>
          </p:xfrm>
          <a:graphic>
            <a:graphicData uri="http://schemas.openxmlformats.org/presentationml/2006/ole">
              <mc:AlternateContent xmlns:mc="http://schemas.openxmlformats.org/markup-compatibility/2006">
                <mc:Choice xmlns:v="urn:schemas-microsoft-com:vml" Requires="v">
                  <p:oleObj name="MathType Equation" r:id="rId27" imgW="139639" imgH="152334" progId="Equation">
                    <p:embed/>
                  </p:oleObj>
                </mc:Choice>
                <mc:Fallback>
                  <p:oleObj name="MathType Equation" r:id="rId27" imgW="139639" imgH="152334" progId="Equation">
                    <p:embed/>
                    <p:pic>
                      <p:nvPicPr>
                        <p:cNvPr id="0" name="Object 123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72" y="1440"/>
                          <a:ext cx="1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80" name="Object 1239">
              <a:extLst>
                <a:ext uri="{FF2B5EF4-FFF2-40B4-BE49-F238E27FC236}">
                  <a16:creationId xmlns:a16="http://schemas.microsoft.com/office/drawing/2014/main" id="{75D95FA5-B5DF-4227-87C3-42C1CAED3822}"/>
                </a:ext>
              </a:extLst>
            </p:cNvPr>
            <p:cNvGraphicFramePr>
              <a:graphicFrameLocks noChangeAspect="1"/>
            </p:cNvGraphicFramePr>
            <p:nvPr/>
          </p:nvGraphicFramePr>
          <p:xfrm>
            <a:off x="4080" y="1680"/>
            <a:ext cx="336" cy="126"/>
          </p:xfrm>
          <a:graphic>
            <a:graphicData uri="http://schemas.openxmlformats.org/presentationml/2006/ole">
              <mc:AlternateContent xmlns:mc="http://schemas.openxmlformats.org/markup-compatibility/2006">
                <mc:Choice xmlns:v="urn:schemas-microsoft-com:vml" Requires="v">
                  <p:oleObj name="MathType Equation" r:id="rId29" imgW="406048" imgH="152268" progId="Equation">
                    <p:embed/>
                  </p:oleObj>
                </mc:Choice>
                <mc:Fallback>
                  <p:oleObj name="MathType Equation" r:id="rId29" imgW="406048" imgH="152268" progId="Equation">
                    <p:embed/>
                    <p:pic>
                      <p:nvPicPr>
                        <p:cNvPr id="0" name="Object 12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0" y="1680"/>
                          <a:ext cx="336"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81" name="Object 1241">
              <a:extLst>
                <a:ext uri="{FF2B5EF4-FFF2-40B4-BE49-F238E27FC236}">
                  <a16:creationId xmlns:a16="http://schemas.microsoft.com/office/drawing/2014/main" id="{BCD1EB2C-09EB-4F43-B38D-D3F4DC5A727E}"/>
                </a:ext>
              </a:extLst>
            </p:cNvPr>
            <p:cNvGraphicFramePr>
              <a:graphicFrameLocks noChangeAspect="1"/>
            </p:cNvGraphicFramePr>
            <p:nvPr/>
          </p:nvGraphicFramePr>
          <p:xfrm>
            <a:off x="4464" y="1680"/>
            <a:ext cx="336" cy="130"/>
          </p:xfrm>
          <a:graphic>
            <a:graphicData uri="http://schemas.openxmlformats.org/presentationml/2006/ole">
              <mc:AlternateContent xmlns:mc="http://schemas.openxmlformats.org/markup-compatibility/2006">
                <mc:Choice xmlns:v="urn:schemas-microsoft-com:vml" Requires="v">
                  <p:oleObj name="MathType Equation" r:id="rId30" imgW="393529" imgH="152334" progId="Equation">
                    <p:embed/>
                  </p:oleObj>
                </mc:Choice>
                <mc:Fallback>
                  <p:oleObj name="MathType Equation" r:id="rId30" imgW="393529" imgH="152334" progId="Equation">
                    <p:embed/>
                    <p:pic>
                      <p:nvPicPr>
                        <p:cNvPr id="0" name="Object 12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4" y="1680"/>
                          <a:ext cx="336"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82" name="Object 1244">
              <a:extLst>
                <a:ext uri="{FF2B5EF4-FFF2-40B4-BE49-F238E27FC236}">
                  <a16:creationId xmlns:a16="http://schemas.microsoft.com/office/drawing/2014/main" id="{94117B3C-DADC-42B5-B43E-93DBC6F680CB}"/>
                </a:ext>
              </a:extLst>
            </p:cNvPr>
            <p:cNvGraphicFramePr>
              <a:graphicFrameLocks noChangeAspect="1"/>
            </p:cNvGraphicFramePr>
            <p:nvPr/>
          </p:nvGraphicFramePr>
          <p:xfrm>
            <a:off x="3312" y="1920"/>
            <a:ext cx="144" cy="192"/>
          </p:xfrm>
          <a:graphic>
            <a:graphicData uri="http://schemas.openxmlformats.org/presentationml/2006/ole">
              <mc:AlternateContent xmlns:mc="http://schemas.openxmlformats.org/markup-compatibility/2006">
                <mc:Choice xmlns:v="urn:schemas-microsoft-com:vml" Requires="v">
                  <p:oleObj name="MathType Equation" r:id="rId31" imgW="114151" imgH="152202" progId="Equation">
                    <p:embed/>
                  </p:oleObj>
                </mc:Choice>
                <mc:Fallback>
                  <p:oleObj name="MathType Equation" r:id="rId31" imgW="114151" imgH="152202" progId="Equation">
                    <p:embed/>
                    <p:pic>
                      <p:nvPicPr>
                        <p:cNvPr id="0" name="Object 12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12" y="1920"/>
                          <a:ext cx="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83" name="Object 1245">
              <a:extLst>
                <a:ext uri="{FF2B5EF4-FFF2-40B4-BE49-F238E27FC236}">
                  <a16:creationId xmlns:a16="http://schemas.microsoft.com/office/drawing/2014/main" id="{C0A8156E-2652-4834-B6A6-96ECB2E2C83C}"/>
                </a:ext>
              </a:extLst>
            </p:cNvPr>
            <p:cNvGraphicFramePr>
              <a:graphicFrameLocks noChangeAspect="1"/>
            </p:cNvGraphicFramePr>
            <p:nvPr/>
          </p:nvGraphicFramePr>
          <p:xfrm>
            <a:off x="3792" y="1920"/>
            <a:ext cx="128" cy="192"/>
          </p:xfrm>
          <a:graphic>
            <a:graphicData uri="http://schemas.openxmlformats.org/presentationml/2006/ole">
              <mc:AlternateContent xmlns:mc="http://schemas.openxmlformats.org/markup-compatibility/2006">
                <mc:Choice xmlns:v="urn:schemas-microsoft-com:vml" Requires="v">
                  <p:oleObj name="MathType Equation" r:id="rId32" imgW="101512" imgH="152268" progId="Equation">
                    <p:embed/>
                  </p:oleObj>
                </mc:Choice>
                <mc:Fallback>
                  <p:oleObj name="MathType Equation" r:id="rId32" imgW="101512" imgH="152268" progId="Equation">
                    <p:embed/>
                    <p:pic>
                      <p:nvPicPr>
                        <p:cNvPr id="0" name="Object 12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92" y="1920"/>
                          <a:ext cx="1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84" name="Object 1246">
              <a:extLst>
                <a:ext uri="{FF2B5EF4-FFF2-40B4-BE49-F238E27FC236}">
                  <a16:creationId xmlns:a16="http://schemas.microsoft.com/office/drawing/2014/main" id="{04C04D1B-FC83-4F0E-9762-90F4FEF09BC7}"/>
                </a:ext>
              </a:extLst>
            </p:cNvPr>
            <p:cNvGraphicFramePr>
              <a:graphicFrameLocks noChangeAspect="1"/>
            </p:cNvGraphicFramePr>
            <p:nvPr/>
          </p:nvGraphicFramePr>
          <p:xfrm>
            <a:off x="3312" y="2256"/>
            <a:ext cx="128" cy="192"/>
          </p:xfrm>
          <a:graphic>
            <a:graphicData uri="http://schemas.openxmlformats.org/presentationml/2006/ole">
              <mc:AlternateContent xmlns:mc="http://schemas.openxmlformats.org/markup-compatibility/2006">
                <mc:Choice xmlns:v="urn:schemas-microsoft-com:vml" Requires="v">
                  <p:oleObj name="MathType Equation" r:id="rId33" imgW="101512" imgH="152268" progId="Equation">
                    <p:embed/>
                  </p:oleObj>
                </mc:Choice>
                <mc:Fallback>
                  <p:oleObj name="MathType Equation" r:id="rId33" imgW="101512" imgH="152268" progId="Equation">
                    <p:embed/>
                    <p:pic>
                      <p:nvPicPr>
                        <p:cNvPr id="0" name="Object 124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12" y="2256"/>
                          <a:ext cx="1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85" name="Object 1247">
              <a:extLst>
                <a:ext uri="{FF2B5EF4-FFF2-40B4-BE49-F238E27FC236}">
                  <a16:creationId xmlns:a16="http://schemas.microsoft.com/office/drawing/2014/main" id="{BD75D647-0DC2-45AB-8121-61E9F0A83F56}"/>
                </a:ext>
              </a:extLst>
            </p:cNvPr>
            <p:cNvGraphicFramePr>
              <a:graphicFrameLocks noChangeAspect="1"/>
            </p:cNvGraphicFramePr>
            <p:nvPr/>
          </p:nvGraphicFramePr>
          <p:xfrm>
            <a:off x="3792" y="2256"/>
            <a:ext cx="144" cy="192"/>
          </p:xfrm>
          <a:graphic>
            <a:graphicData uri="http://schemas.openxmlformats.org/presentationml/2006/ole">
              <mc:AlternateContent xmlns:mc="http://schemas.openxmlformats.org/markup-compatibility/2006">
                <mc:Choice xmlns:v="urn:schemas-microsoft-com:vml" Requires="v">
                  <p:oleObj name="MathType Equation" r:id="rId34" imgW="114151" imgH="152202" progId="Equation">
                    <p:embed/>
                  </p:oleObj>
                </mc:Choice>
                <mc:Fallback>
                  <p:oleObj name="MathType Equation" r:id="rId34" imgW="114151" imgH="152202" progId="Equation">
                    <p:embed/>
                    <p:pic>
                      <p:nvPicPr>
                        <p:cNvPr id="0" name="Object 124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2" y="2256"/>
                          <a:ext cx="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86" name="Object 1248">
              <a:extLst>
                <a:ext uri="{FF2B5EF4-FFF2-40B4-BE49-F238E27FC236}">
                  <a16:creationId xmlns:a16="http://schemas.microsoft.com/office/drawing/2014/main" id="{69B11B2E-913E-44FF-A460-8EBE867791E9}"/>
                </a:ext>
              </a:extLst>
            </p:cNvPr>
            <p:cNvGraphicFramePr>
              <a:graphicFrameLocks noChangeAspect="1"/>
            </p:cNvGraphicFramePr>
            <p:nvPr/>
          </p:nvGraphicFramePr>
          <p:xfrm>
            <a:off x="4224" y="1920"/>
            <a:ext cx="144" cy="192"/>
          </p:xfrm>
          <a:graphic>
            <a:graphicData uri="http://schemas.openxmlformats.org/presentationml/2006/ole">
              <mc:AlternateContent xmlns:mc="http://schemas.openxmlformats.org/markup-compatibility/2006">
                <mc:Choice xmlns:v="urn:schemas-microsoft-com:vml" Requires="v">
                  <p:oleObj name="MathType Equation" r:id="rId35" imgW="114151" imgH="152202" progId="Equation">
                    <p:embed/>
                  </p:oleObj>
                </mc:Choice>
                <mc:Fallback>
                  <p:oleObj name="MathType Equation" r:id="rId35" imgW="114151" imgH="152202" progId="Equation">
                    <p:embed/>
                    <p:pic>
                      <p:nvPicPr>
                        <p:cNvPr id="0" name="Object 12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24" y="1920"/>
                          <a:ext cx="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87" name="Object 1249">
              <a:extLst>
                <a:ext uri="{FF2B5EF4-FFF2-40B4-BE49-F238E27FC236}">
                  <a16:creationId xmlns:a16="http://schemas.microsoft.com/office/drawing/2014/main" id="{83AC805D-4BE1-4470-980F-1BF735810346}"/>
                </a:ext>
              </a:extLst>
            </p:cNvPr>
            <p:cNvGraphicFramePr>
              <a:graphicFrameLocks noChangeAspect="1"/>
            </p:cNvGraphicFramePr>
            <p:nvPr/>
          </p:nvGraphicFramePr>
          <p:xfrm>
            <a:off x="4608" y="1920"/>
            <a:ext cx="128" cy="192"/>
          </p:xfrm>
          <a:graphic>
            <a:graphicData uri="http://schemas.openxmlformats.org/presentationml/2006/ole">
              <mc:AlternateContent xmlns:mc="http://schemas.openxmlformats.org/markup-compatibility/2006">
                <mc:Choice xmlns:v="urn:schemas-microsoft-com:vml" Requires="v">
                  <p:oleObj name="MathType Equation" r:id="rId36" imgW="101512" imgH="152268" progId="Equation">
                    <p:embed/>
                  </p:oleObj>
                </mc:Choice>
                <mc:Fallback>
                  <p:oleObj name="MathType Equation" r:id="rId36" imgW="101512" imgH="152268" progId="Equation">
                    <p:embed/>
                    <p:pic>
                      <p:nvPicPr>
                        <p:cNvPr id="0" name="Object 12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08" y="1920"/>
                          <a:ext cx="1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88" name="Object 1250">
              <a:extLst>
                <a:ext uri="{FF2B5EF4-FFF2-40B4-BE49-F238E27FC236}">
                  <a16:creationId xmlns:a16="http://schemas.microsoft.com/office/drawing/2014/main" id="{B0EADFD1-732A-47E0-A6C6-9A8273DBBB8F}"/>
                </a:ext>
              </a:extLst>
            </p:cNvPr>
            <p:cNvGraphicFramePr>
              <a:graphicFrameLocks noChangeAspect="1"/>
            </p:cNvGraphicFramePr>
            <p:nvPr/>
          </p:nvGraphicFramePr>
          <p:xfrm>
            <a:off x="4608" y="2256"/>
            <a:ext cx="128" cy="192"/>
          </p:xfrm>
          <a:graphic>
            <a:graphicData uri="http://schemas.openxmlformats.org/presentationml/2006/ole">
              <mc:AlternateContent xmlns:mc="http://schemas.openxmlformats.org/markup-compatibility/2006">
                <mc:Choice xmlns:v="urn:schemas-microsoft-com:vml" Requires="v">
                  <p:oleObj name="MathType Equation" r:id="rId37" imgW="101512" imgH="152268" progId="Equation">
                    <p:embed/>
                  </p:oleObj>
                </mc:Choice>
                <mc:Fallback>
                  <p:oleObj name="MathType Equation" r:id="rId37" imgW="101512" imgH="152268" progId="Equation">
                    <p:embed/>
                    <p:pic>
                      <p:nvPicPr>
                        <p:cNvPr id="0" name="Object 125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08" y="2256"/>
                          <a:ext cx="1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89" name="Object 1251">
              <a:extLst>
                <a:ext uri="{FF2B5EF4-FFF2-40B4-BE49-F238E27FC236}">
                  <a16:creationId xmlns:a16="http://schemas.microsoft.com/office/drawing/2014/main" id="{32A2629A-87C5-456B-A81D-C80C6B1BDC5F}"/>
                </a:ext>
              </a:extLst>
            </p:cNvPr>
            <p:cNvGraphicFramePr>
              <a:graphicFrameLocks noChangeAspect="1"/>
            </p:cNvGraphicFramePr>
            <p:nvPr/>
          </p:nvGraphicFramePr>
          <p:xfrm>
            <a:off x="4224" y="2256"/>
            <a:ext cx="144" cy="192"/>
          </p:xfrm>
          <a:graphic>
            <a:graphicData uri="http://schemas.openxmlformats.org/presentationml/2006/ole">
              <mc:AlternateContent xmlns:mc="http://schemas.openxmlformats.org/markup-compatibility/2006">
                <mc:Choice xmlns:v="urn:schemas-microsoft-com:vml" Requires="v">
                  <p:oleObj name="MathType Equation" r:id="rId38" imgW="114151" imgH="152202" progId="Equation">
                    <p:embed/>
                  </p:oleObj>
                </mc:Choice>
                <mc:Fallback>
                  <p:oleObj name="MathType Equation" r:id="rId38" imgW="114151" imgH="152202" progId="Equation">
                    <p:embed/>
                    <p:pic>
                      <p:nvPicPr>
                        <p:cNvPr id="0" name="Object 125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24" y="2256"/>
                          <a:ext cx="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90" name="Object 1252">
              <a:extLst>
                <a:ext uri="{FF2B5EF4-FFF2-40B4-BE49-F238E27FC236}">
                  <a16:creationId xmlns:a16="http://schemas.microsoft.com/office/drawing/2014/main" id="{09536BDC-5207-497C-87C2-C901EDF5C173}"/>
                </a:ext>
              </a:extLst>
            </p:cNvPr>
            <p:cNvGraphicFramePr>
              <a:graphicFrameLocks noChangeAspect="1"/>
            </p:cNvGraphicFramePr>
            <p:nvPr/>
          </p:nvGraphicFramePr>
          <p:xfrm>
            <a:off x="4896" y="1920"/>
            <a:ext cx="144" cy="192"/>
          </p:xfrm>
          <a:graphic>
            <a:graphicData uri="http://schemas.openxmlformats.org/presentationml/2006/ole">
              <mc:AlternateContent xmlns:mc="http://schemas.openxmlformats.org/markup-compatibility/2006">
                <mc:Choice xmlns:v="urn:schemas-microsoft-com:vml" Requires="v">
                  <p:oleObj name="MathType Equation" r:id="rId39" imgW="114151" imgH="152202" progId="Equation">
                    <p:embed/>
                  </p:oleObj>
                </mc:Choice>
                <mc:Fallback>
                  <p:oleObj name="MathType Equation" r:id="rId39" imgW="114151" imgH="152202" progId="Equation">
                    <p:embed/>
                    <p:pic>
                      <p:nvPicPr>
                        <p:cNvPr id="0" name="Object 125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96" y="1920"/>
                          <a:ext cx="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91" name="Object 1253">
              <a:extLst>
                <a:ext uri="{FF2B5EF4-FFF2-40B4-BE49-F238E27FC236}">
                  <a16:creationId xmlns:a16="http://schemas.microsoft.com/office/drawing/2014/main" id="{E5AE13FD-C05B-48CB-8B57-8D5CD5C4D19B}"/>
                </a:ext>
              </a:extLst>
            </p:cNvPr>
            <p:cNvGraphicFramePr>
              <a:graphicFrameLocks noChangeAspect="1"/>
            </p:cNvGraphicFramePr>
            <p:nvPr/>
          </p:nvGraphicFramePr>
          <p:xfrm>
            <a:off x="4896" y="2256"/>
            <a:ext cx="128" cy="192"/>
          </p:xfrm>
          <a:graphic>
            <a:graphicData uri="http://schemas.openxmlformats.org/presentationml/2006/ole">
              <mc:AlternateContent xmlns:mc="http://schemas.openxmlformats.org/markup-compatibility/2006">
                <mc:Choice xmlns:v="urn:schemas-microsoft-com:vml" Requires="v">
                  <p:oleObj name="MathType Equation" r:id="rId40" imgW="101512" imgH="152268" progId="Equation">
                    <p:embed/>
                  </p:oleObj>
                </mc:Choice>
                <mc:Fallback>
                  <p:oleObj name="MathType Equation" r:id="rId40" imgW="101512" imgH="152268" progId="Equation">
                    <p:embed/>
                    <p:pic>
                      <p:nvPicPr>
                        <p:cNvPr id="0" name="Object 125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96" y="2256"/>
                          <a:ext cx="1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92" name="Object 1254">
              <a:extLst>
                <a:ext uri="{FF2B5EF4-FFF2-40B4-BE49-F238E27FC236}">
                  <a16:creationId xmlns:a16="http://schemas.microsoft.com/office/drawing/2014/main" id="{66276465-3E2A-444F-A438-4C72C32A6E01}"/>
                </a:ext>
              </a:extLst>
            </p:cNvPr>
            <p:cNvGraphicFramePr>
              <a:graphicFrameLocks noChangeAspect="1"/>
            </p:cNvGraphicFramePr>
            <p:nvPr/>
          </p:nvGraphicFramePr>
          <p:xfrm flipH="1">
            <a:off x="4914" y="1650"/>
            <a:ext cx="108" cy="204"/>
          </p:xfrm>
          <a:graphic>
            <a:graphicData uri="http://schemas.openxmlformats.org/presentationml/2006/ole">
              <mc:AlternateContent xmlns:mc="http://schemas.openxmlformats.org/markup-compatibility/2006">
                <mc:Choice xmlns:v="urn:schemas-microsoft-com:vml" Requires="v">
                  <p:oleObj name="Equation" r:id="rId41" imgW="114151" imgH="215619" progId="Equation.3">
                    <p:embed/>
                  </p:oleObj>
                </mc:Choice>
                <mc:Fallback>
                  <p:oleObj name="Equation" r:id="rId41" imgW="114151" imgH="215619" progId="Equation.3">
                    <p:embed/>
                    <p:pic>
                      <p:nvPicPr>
                        <p:cNvPr id="0" name="Object 1254"/>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flipH="1">
                          <a:off x="4914" y="1650"/>
                          <a:ext cx="108"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93" name="Text Box 1260">
              <a:extLst>
                <a:ext uri="{FF2B5EF4-FFF2-40B4-BE49-F238E27FC236}">
                  <a16:creationId xmlns:a16="http://schemas.microsoft.com/office/drawing/2014/main" id="{E576244E-45C5-4FA2-B778-391066502B8B}"/>
                </a:ext>
              </a:extLst>
            </p:cNvPr>
            <p:cNvSpPr txBox="1">
              <a:spLocks noChangeArrowheads="1"/>
            </p:cNvSpPr>
            <p:nvPr/>
          </p:nvSpPr>
          <p:spPr bwMode="auto">
            <a:xfrm>
              <a:off x="950" y="2568"/>
              <a:ext cx="2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a:t>(a)</a:t>
              </a:r>
            </a:p>
          </p:txBody>
        </p:sp>
        <p:sp>
          <p:nvSpPr>
            <p:cNvPr id="13394" name="Text Box 1261">
              <a:extLst>
                <a:ext uri="{FF2B5EF4-FFF2-40B4-BE49-F238E27FC236}">
                  <a16:creationId xmlns:a16="http://schemas.microsoft.com/office/drawing/2014/main" id="{D7463FBF-D52A-4FF2-B409-E42419201222}"/>
                </a:ext>
              </a:extLst>
            </p:cNvPr>
            <p:cNvSpPr txBox="1">
              <a:spLocks noChangeArrowheads="1"/>
            </p:cNvSpPr>
            <p:nvPr/>
          </p:nvSpPr>
          <p:spPr bwMode="auto">
            <a:xfrm>
              <a:off x="3974" y="2575"/>
              <a:ext cx="2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a:t>(b)</a:t>
              </a:r>
            </a:p>
          </p:txBody>
        </p:sp>
        <p:sp>
          <p:nvSpPr>
            <p:cNvPr id="13395" name="Text Box 1267">
              <a:extLst>
                <a:ext uri="{FF2B5EF4-FFF2-40B4-BE49-F238E27FC236}">
                  <a16:creationId xmlns:a16="http://schemas.microsoft.com/office/drawing/2014/main" id="{CFDAA2F1-E935-4480-99DB-8ADC184803CB}"/>
                </a:ext>
              </a:extLst>
            </p:cNvPr>
            <p:cNvSpPr txBox="1">
              <a:spLocks noChangeArrowheads="1"/>
            </p:cNvSpPr>
            <p:nvPr/>
          </p:nvSpPr>
          <p:spPr bwMode="auto">
            <a:xfrm>
              <a:off x="4863" y="148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2400">
                  <a:latin typeface="Times New Roman" panose="02020603050405020304" pitchFamily="18" charset="0"/>
                </a:rPr>
                <a:t>Z</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슬라이드 번호 개체 틀 3">
            <a:extLst>
              <a:ext uri="{FF2B5EF4-FFF2-40B4-BE49-F238E27FC236}">
                <a16:creationId xmlns:a16="http://schemas.microsoft.com/office/drawing/2014/main" id="{1B4DD03F-66EF-44C1-A50A-A37F87B5340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9CEDAB51-A385-48EF-B6E3-F1A8E870344A}" type="slidenum">
              <a:rPr kumimoji="0" lang="en-US" altLang="ko-KR">
                <a:solidFill>
                  <a:srgbClr val="009900"/>
                </a:solidFill>
                <a:latin typeface="Arial" panose="020B0604020202020204" pitchFamily="34" charset="0"/>
              </a:rPr>
              <a:pPr/>
              <a:t>7</a:t>
            </a:fld>
            <a:endParaRPr kumimoji="0" lang="en-US" altLang="ko-KR">
              <a:solidFill>
                <a:srgbClr val="009900"/>
              </a:solidFill>
              <a:latin typeface="Arial" panose="020B0604020202020204" pitchFamily="34" charset="0"/>
            </a:endParaRPr>
          </a:p>
        </p:txBody>
      </p:sp>
      <p:sp>
        <p:nvSpPr>
          <p:cNvPr id="14339" name="Rectangle 2">
            <a:extLst>
              <a:ext uri="{FF2B5EF4-FFF2-40B4-BE49-F238E27FC236}">
                <a16:creationId xmlns:a16="http://schemas.microsoft.com/office/drawing/2014/main" id="{5400CE2B-5689-462B-B072-D16E5D07B350}"/>
              </a:ext>
            </a:extLst>
          </p:cNvPr>
          <p:cNvSpPr>
            <a:spLocks noGrp="1" noChangeArrowheads="1"/>
          </p:cNvSpPr>
          <p:nvPr>
            <p:ph type="title"/>
          </p:nvPr>
        </p:nvSpPr>
        <p:spPr bwMode="auto">
          <a:xfrm>
            <a:off x="179388" y="260350"/>
            <a:ext cx="8785225" cy="5762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p>
            <a:pPr eaLnBrk="1" hangingPunct="1"/>
            <a:r>
              <a:rPr kumimoji="0" lang="en-US" altLang="ko-KR" sz="3600">
                <a:solidFill>
                  <a:srgbClr val="3333FF"/>
                </a:solidFill>
                <a:latin typeface="Arial Narrow" panose="020B0606020202030204" pitchFamily="34" charset="0"/>
              </a:rPr>
              <a:t>13.2	 </a:t>
            </a:r>
            <a:r>
              <a:rPr kumimoji="0" lang="en-US" altLang="ko-KR" sz="3600">
                <a:solidFill>
                  <a:srgbClr val="3333FF"/>
                </a:solidFill>
                <a:latin typeface="Arial Narrow" panose="020B0606020202030204" pitchFamily="34" charset="0"/>
                <a:cs typeface="Arial" panose="020B0604020202020204" pitchFamily="34" charset="0"/>
              </a:rPr>
              <a:t>Analysis by Signal Tracing and Timing Charts</a:t>
            </a:r>
            <a:r>
              <a:rPr kumimoji="0" lang="en-US" altLang="ko-KR" sz="1600">
                <a:solidFill>
                  <a:srgbClr val="006600"/>
                </a:solidFill>
                <a:latin typeface="Arial Narrow" panose="020B0606020202030204" pitchFamily="34" charset="0"/>
                <a:cs typeface="Arial" panose="020B0604020202020204" pitchFamily="34" charset="0"/>
              </a:rPr>
              <a:t> </a:t>
            </a:r>
          </a:p>
        </p:txBody>
      </p:sp>
      <p:sp>
        <p:nvSpPr>
          <p:cNvPr id="14340" name="Text Box 23">
            <a:extLst>
              <a:ext uri="{FF2B5EF4-FFF2-40B4-BE49-F238E27FC236}">
                <a16:creationId xmlns:a16="http://schemas.microsoft.com/office/drawing/2014/main" id="{93396236-3803-4226-BCC4-EAFEE94364E4}"/>
              </a:ext>
            </a:extLst>
          </p:cNvPr>
          <p:cNvSpPr txBox="1">
            <a:spLocks noChangeArrowheads="1"/>
          </p:cNvSpPr>
          <p:nvPr/>
        </p:nvSpPr>
        <p:spPr bwMode="auto">
          <a:xfrm>
            <a:off x="304800" y="1268413"/>
            <a:ext cx="8534400" cy="2987675"/>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lang="en-US" altLang="ko-KR" sz="2000" b="1" u="sng">
                <a:latin typeface="Times New Roman" panose="02020603050405020304" pitchFamily="18" charset="0"/>
              </a:rPr>
              <a:t>The Basic Procedure for Signal Tracing</a:t>
            </a:r>
          </a:p>
          <a:p>
            <a:pPr eaLnBrk="1" latinLnBrk="1" hangingPunct="1">
              <a:spcBef>
                <a:spcPct val="50000"/>
              </a:spcBef>
              <a:buFontTx/>
              <a:buAutoNum type="arabicPeriod"/>
            </a:pPr>
            <a:r>
              <a:rPr lang="en-US" altLang="ko-KR" sz="2000" b="1">
                <a:latin typeface="Times New Roman" panose="02020603050405020304" pitchFamily="18" charset="0"/>
              </a:rPr>
              <a:t>Assume an initial state of F/F</a:t>
            </a:r>
          </a:p>
          <a:p>
            <a:pPr eaLnBrk="1" latinLnBrk="1" hangingPunct="1">
              <a:spcBef>
                <a:spcPct val="50000"/>
              </a:spcBef>
              <a:buFontTx/>
              <a:buAutoNum type="arabicPeriod"/>
            </a:pPr>
            <a:r>
              <a:rPr lang="en-US" altLang="ko-KR" sz="2000" b="1">
                <a:latin typeface="Times New Roman" panose="02020603050405020304" pitchFamily="18" charset="0"/>
              </a:rPr>
              <a:t>For the first input in the given sequence, determine the output and F/F inputs</a:t>
            </a:r>
          </a:p>
          <a:p>
            <a:pPr eaLnBrk="1" latinLnBrk="1" hangingPunct="1">
              <a:spcBef>
                <a:spcPct val="50000"/>
              </a:spcBef>
              <a:buFontTx/>
              <a:buAutoNum type="arabicPeriod"/>
            </a:pPr>
            <a:r>
              <a:rPr lang="en-US" altLang="ko-KR" sz="2000" b="1">
                <a:latin typeface="Times New Roman" panose="02020603050405020304" pitchFamily="18" charset="0"/>
              </a:rPr>
              <a:t>Determine the new sets of F/F states after the next clock edge</a:t>
            </a:r>
          </a:p>
          <a:p>
            <a:pPr eaLnBrk="1" latinLnBrk="1" hangingPunct="1">
              <a:spcBef>
                <a:spcPct val="50000"/>
              </a:spcBef>
              <a:buFontTx/>
              <a:buAutoNum type="arabicPeriod"/>
            </a:pPr>
            <a:r>
              <a:rPr lang="en-US" altLang="ko-KR" sz="2000" b="1">
                <a:latin typeface="Times New Roman" panose="02020603050405020304" pitchFamily="18" charset="0"/>
              </a:rPr>
              <a:t>Determine the output that corresponds to the new states</a:t>
            </a:r>
          </a:p>
          <a:p>
            <a:pPr eaLnBrk="1" latinLnBrk="1" hangingPunct="1">
              <a:spcBef>
                <a:spcPct val="50000"/>
              </a:spcBef>
              <a:buFontTx/>
              <a:buAutoNum type="arabicPeriod"/>
            </a:pPr>
            <a:r>
              <a:rPr lang="en-US" altLang="ko-KR" sz="2000" b="1">
                <a:latin typeface="Times New Roman" panose="02020603050405020304" pitchFamily="18" charset="0"/>
              </a:rPr>
              <a:t>Repeat 2,3,4 for each in the given sequence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슬라이드 번호 개체 틀 3">
            <a:extLst>
              <a:ext uri="{FF2B5EF4-FFF2-40B4-BE49-F238E27FC236}">
                <a16:creationId xmlns:a16="http://schemas.microsoft.com/office/drawing/2014/main" id="{A205F7C7-635F-4A74-9114-07C0F20E89A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50FCC68D-B3F9-4628-B468-DAA45E6CE641}" type="slidenum">
              <a:rPr kumimoji="0" lang="en-US" altLang="ko-KR">
                <a:solidFill>
                  <a:srgbClr val="009900"/>
                </a:solidFill>
                <a:latin typeface="Arial" panose="020B0604020202020204" pitchFamily="34" charset="0"/>
              </a:rPr>
              <a:pPr/>
              <a:t>8</a:t>
            </a:fld>
            <a:endParaRPr kumimoji="0" lang="en-US" altLang="ko-KR">
              <a:solidFill>
                <a:srgbClr val="009900"/>
              </a:solidFill>
              <a:latin typeface="Arial" panose="020B0604020202020204" pitchFamily="34" charset="0"/>
            </a:endParaRPr>
          </a:p>
        </p:txBody>
      </p:sp>
      <p:sp>
        <p:nvSpPr>
          <p:cNvPr id="15363" name="Text Box 4">
            <a:extLst>
              <a:ext uri="{FF2B5EF4-FFF2-40B4-BE49-F238E27FC236}">
                <a16:creationId xmlns:a16="http://schemas.microsoft.com/office/drawing/2014/main" id="{C43FAEB4-B309-4997-AE30-4A73F22291EE}"/>
              </a:ext>
            </a:extLst>
          </p:cNvPr>
          <p:cNvSpPr txBox="1">
            <a:spLocks noChangeArrowheads="1"/>
          </p:cNvSpPr>
          <p:nvPr/>
        </p:nvSpPr>
        <p:spPr bwMode="auto">
          <a:xfrm>
            <a:off x="250825" y="4076700"/>
            <a:ext cx="5400675"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2000" b="1">
                <a:solidFill>
                  <a:schemeClr val="tx2"/>
                </a:solidFill>
              </a:rPr>
              <a:t>Figure 13-6:  Timing Chart for Figure 13-5</a:t>
            </a:r>
          </a:p>
        </p:txBody>
      </p:sp>
      <p:pic>
        <p:nvPicPr>
          <p:cNvPr id="15364" name="Picture 7" descr="roth+f13-06">
            <a:extLst>
              <a:ext uri="{FF2B5EF4-FFF2-40B4-BE49-F238E27FC236}">
                <a16:creationId xmlns:a16="http://schemas.microsoft.com/office/drawing/2014/main" id="{3B4B2431-9C49-4A68-85A8-BC0C0C6E4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725988"/>
            <a:ext cx="35814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 Box 8">
            <a:extLst>
              <a:ext uri="{FF2B5EF4-FFF2-40B4-BE49-F238E27FC236}">
                <a16:creationId xmlns:a16="http://schemas.microsoft.com/office/drawing/2014/main" id="{36195C8D-F4CD-4315-8003-DE024613E286}"/>
              </a:ext>
            </a:extLst>
          </p:cNvPr>
          <p:cNvSpPr txBox="1">
            <a:spLocks noChangeArrowheads="1"/>
          </p:cNvSpPr>
          <p:nvPr/>
        </p:nvSpPr>
        <p:spPr bwMode="auto">
          <a:xfrm>
            <a:off x="6084888" y="3716338"/>
            <a:ext cx="2114550" cy="1803400"/>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b="1"/>
              <a:t>X =  0  1  1  0  1</a:t>
            </a:r>
          </a:p>
          <a:p>
            <a:pPr eaLnBrk="1" latinLnBrk="1" hangingPunct="1"/>
            <a:endParaRPr lang="en-US" altLang="ko-KR" b="1"/>
          </a:p>
          <a:p>
            <a:pPr eaLnBrk="1" latinLnBrk="1" hangingPunct="1"/>
            <a:r>
              <a:rPr lang="en-US" altLang="ko-KR" b="1"/>
              <a:t>A =  0  1  0  1  0  1</a:t>
            </a:r>
          </a:p>
          <a:p>
            <a:pPr eaLnBrk="1" latinLnBrk="1" hangingPunct="1"/>
            <a:r>
              <a:rPr lang="en-US" altLang="ko-KR" b="1"/>
              <a:t> </a:t>
            </a:r>
          </a:p>
          <a:p>
            <a:pPr eaLnBrk="1" latinLnBrk="1" hangingPunct="1"/>
            <a:r>
              <a:rPr lang="en-US" altLang="ko-KR" b="1"/>
              <a:t>B =  0  0  1  1  1  1</a:t>
            </a:r>
          </a:p>
          <a:p>
            <a:pPr eaLnBrk="1" latinLnBrk="1" hangingPunct="1"/>
            <a:endParaRPr lang="en-US" altLang="ko-KR" b="1"/>
          </a:p>
          <a:p>
            <a:pPr eaLnBrk="1" latinLnBrk="1" hangingPunct="1"/>
            <a:r>
              <a:rPr lang="en-US" altLang="ko-KR" b="1"/>
              <a:t>Z = (0) 1  1  0  1  0</a:t>
            </a:r>
          </a:p>
        </p:txBody>
      </p:sp>
      <p:sp>
        <p:nvSpPr>
          <p:cNvPr id="15366" name="Rectangle 10">
            <a:extLst>
              <a:ext uri="{FF2B5EF4-FFF2-40B4-BE49-F238E27FC236}">
                <a16:creationId xmlns:a16="http://schemas.microsoft.com/office/drawing/2014/main" id="{9859F151-4243-497B-951F-1F6D9BD74A59}"/>
              </a:ext>
            </a:extLst>
          </p:cNvPr>
          <p:cNvSpPr>
            <a:spLocks noGrp="1" noChangeArrowheads="1"/>
          </p:cNvSpPr>
          <p:nvPr>
            <p:ph type="title"/>
          </p:nvPr>
        </p:nvSpPr>
        <p:spPr bwMode="auto">
          <a:xfrm>
            <a:off x="179388" y="260350"/>
            <a:ext cx="8785225" cy="5762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3600">
                <a:solidFill>
                  <a:srgbClr val="3333FF"/>
                </a:solidFill>
                <a:latin typeface="Arial Narrow" panose="020B0606020202030204" pitchFamily="34" charset="0"/>
              </a:rPr>
              <a:t>13.2	 </a:t>
            </a:r>
            <a:r>
              <a:rPr kumimoji="0" lang="en-US" altLang="ko-KR" sz="3600">
                <a:solidFill>
                  <a:srgbClr val="3333FF"/>
                </a:solidFill>
                <a:latin typeface="Arial Narrow" panose="020B0606020202030204" pitchFamily="34" charset="0"/>
                <a:cs typeface="Arial" panose="020B0604020202020204" pitchFamily="34" charset="0"/>
              </a:rPr>
              <a:t>Analysis by Signal Tracing and Timing Charts</a:t>
            </a:r>
          </a:p>
        </p:txBody>
      </p:sp>
      <p:sp>
        <p:nvSpPr>
          <p:cNvPr id="15367" name="Text Box 12">
            <a:extLst>
              <a:ext uri="{FF2B5EF4-FFF2-40B4-BE49-F238E27FC236}">
                <a16:creationId xmlns:a16="http://schemas.microsoft.com/office/drawing/2014/main" id="{2AC86B45-3BCD-45F8-9090-5205C3BDDED5}"/>
              </a:ext>
            </a:extLst>
          </p:cNvPr>
          <p:cNvSpPr txBox="1">
            <a:spLocks noChangeArrowheads="1"/>
          </p:cNvSpPr>
          <p:nvPr/>
        </p:nvSpPr>
        <p:spPr bwMode="auto">
          <a:xfrm>
            <a:off x="250825" y="1196975"/>
            <a:ext cx="6626225"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2000" b="1">
                <a:solidFill>
                  <a:schemeClr val="tx2"/>
                </a:solidFill>
              </a:rPr>
              <a:t>Figure 13-5:  Moore Sequential Circuit to be Analyzed</a:t>
            </a:r>
          </a:p>
        </p:txBody>
      </p:sp>
      <p:pic>
        <p:nvPicPr>
          <p:cNvPr id="15368" name="Picture 13" descr="roth+f13-05">
            <a:extLst>
              <a:ext uri="{FF2B5EF4-FFF2-40B4-BE49-F238E27FC236}">
                <a16:creationId xmlns:a16="http://schemas.microsoft.com/office/drawing/2014/main" id="{7065167C-2762-4E77-8230-EE49A769F4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682750"/>
            <a:ext cx="3743325"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AutoShape 26">
            <a:extLst>
              <a:ext uri="{FF2B5EF4-FFF2-40B4-BE49-F238E27FC236}">
                <a16:creationId xmlns:a16="http://schemas.microsoft.com/office/drawing/2014/main" id="{F4E846F2-51DB-460D-94A0-A66CB0FF4705}"/>
              </a:ext>
            </a:extLst>
          </p:cNvPr>
          <p:cNvSpPr>
            <a:spLocks noChangeArrowheads="1"/>
          </p:cNvSpPr>
          <p:nvPr/>
        </p:nvSpPr>
        <p:spPr bwMode="auto">
          <a:xfrm>
            <a:off x="5940425" y="5876925"/>
            <a:ext cx="2808288" cy="431800"/>
          </a:xfrm>
          <a:prstGeom prst="wedgeRoundRectCallout">
            <a:avLst>
              <a:gd name="adj1" fmla="val -22986"/>
              <a:gd name="adj2" fmla="val -121523"/>
              <a:gd name="adj3" fmla="val 16667"/>
            </a:avLst>
          </a:prstGeom>
          <a:solidFill>
            <a:srgbClr val="FF00FF">
              <a:alpha val="43137"/>
            </a:srgbClr>
          </a:solidFill>
          <a:ln w="9525">
            <a:solidFill>
              <a:schemeClr val="tx1"/>
            </a:solidFill>
            <a:miter lim="800000"/>
            <a:headEnd/>
            <a:tailEnd/>
          </a:ln>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algn="ctr" eaLnBrk="1" latinLnBrk="1" hangingPunct="1"/>
            <a:r>
              <a:rPr lang="en-US" altLang="ko-KR"/>
              <a:t>Initial value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슬라이드 번호 개체 틀 3">
            <a:extLst>
              <a:ext uri="{FF2B5EF4-FFF2-40B4-BE49-F238E27FC236}">
                <a16:creationId xmlns:a16="http://schemas.microsoft.com/office/drawing/2014/main" id="{B08537AE-F86D-4D0F-98CA-762EE57575B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fld id="{A71C10CD-A3F7-43C4-A9D4-F4C75EFDE4ED}" type="slidenum">
              <a:rPr kumimoji="0" lang="en-US" altLang="ko-KR">
                <a:solidFill>
                  <a:srgbClr val="009900"/>
                </a:solidFill>
                <a:latin typeface="Arial" panose="020B0604020202020204" pitchFamily="34" charset="0"/>
              </a:rPr>
              <a:pPr/>
              <a:t>9</a:t>
            </a:fld>
            <a:endParaRPr kumimoji="0" lang="en-US" altLang="ko-KR">
              <a:solidFill>
                <a:srgbClr val="009900"/>
              </a:solidFill>
              <a:latin typeface="Arial" panose="020B0604020202020204" pitchFamily="34" charset="0"/>
            </a:endParaRPr>
          </a:p>
        </p:txBody>
      </p:sp>
      <p:sp>
        <p:nvSpPr>
          <p:cNvPr id="16387" name="Text Box 4">
            <a:extLst>
              <a:ext uri="{FF2B5EF4-FFF2-40B4-BE49-F238E27FC236}">
                <a16:creationId xmlns:a16="http://schemas.microsoft.com/office/drawing/2014/main" id="{6B663555-20BF-451F-B225-0861364B35B1}"/>
              </a:ext>
            </a:extLst>
          </p:cNvPr>
          <p:cNvSpPr txBox="1">
            <a:spLocks noChangeArrowheads="1"/>
          </p:cNvSpPr>
          <p:nvPr/>
        </p:nvSpPr>
        <p:spPr bwMode="auto">
          <a:xfrm>
            <a:off x="250825" y="1196975"/>
            <a:ext cx="6705600"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2000" b="1">
                <a:solidFill>
                  <a:schemeClr val="tx2"/>
                </a:solidFill>
              </a:rPr>
              <a:t>Figure 13-7:  </a:t>
            </a:r>
            <a:r>
              <a:rPr kumimoji="0" lang="en-US" altLang="ko-KR" sz="2000" b="1">
                <a:solidFill>
                  <a:srgbClr val="FF0000"/>
                </a:solidFill>
              </a:rPr>
              <a:t>Mealy</a:t>
            </a:r>
            <a:r>
              <a:rPr kumimoji="0" lang="en-US" altLang="ko-KR" sz="2000" b="1">
                <a:solidFill>
                  <a:schemeClr val="tx2"/>
                </a:solidFill>
              </a:rPr>
              <a:t> Sequential Circuit to be Analyzed</a:t>
            </a:r>
          </a:p>
        </p:txBody>
      </p:sp>
      <p:pic>
        <p:nvPicPr>
          <p:cNvPr id="16388" name="Picture 5" descr="roth+f13-07">
            <a:extLst>
              <a:ext uri="{FF2B5EF4-FFF2-40B4-BE49-F238E27FC236}">
                <a16:creationId xmlns:a16="http://schemas.microsoft.com/office/drawing/2014/main" id="{DD48FA4F-D5B6-4AD7-A0FE-06FE34690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1773238"/>
            <a:ext cx="5334000"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 Box 6">
            <a:extLst>
              <a:ext uri="{FF2B5EF4-FFF2-40B4-BE49-F238E27FC236}">
                <a16:creationId xmlns:a16="http://schemas.microsoft.com/office/drawing/2014/main" id="{B9C8D9D4-F16F-4AD0-A64D-100F677E92D8}"/>
              </a:ext>
            </a:extLst>
          </p:cNvPr>
          <p:cNvSpPr txBox="1">
            <a:spLocks noChangeArrowheads="1"/>
          </p:cNvSpPr>
          <p:nvPr/>
        </p:nvSpPr>
        <p:spPr bwMode="auto">
          <a:xfrm>
            <a:off x="6007100" y="1700213"/>
            <a:ext cx="2813050" cy="1803400"/>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b="1"/>
              <a:t>X =  1    0    1    0    1 </a:t>
            </a:r>
          </a:p>
          <a:p>
            <a:pPr eaLnBrk="1" latinLnBrk="1" hangingPunct="1"/>
            <a:endParaRPr lang="en-US" altLang="ko-KR" b="1"/>
          </a:p>
          <a:p>
            <a:pPr eaLnBrk="1" latinLnBrk="1" hangingPunct="1"/>
            <a:r>
              <a:rPr lang="en-US" altLang="ko-KR" b="1"/>
              <a:t>A =  0    0    0    1    1    0</a:t>
            </a:r>
          </a:p>
          <a:p>
            <a:pPr eaLnBrk="1" latinLnBrk="1" hangingPunct="1"/>
            <a:r>
              <a:rPr lang="en-US" altLang="ko-KR" b="1"/>
              <a:t> </a:t>
            </a:r>
          </a:p>
          <a:p>
            <a:pPr eaLnBrk="1" latinLnBrk="1" hangingPunct="1"/>
            <a:r>
              <a:rPr lang="en-US" altLang="ko-KR" b="1"/>
              <a:t>B =  0    1    1    1    1    0</a:t>
            </a:r>
          </a:p>
          <a:p>
            <a:pPr eaLnBrk="1" latinLnBrk="1" hangingPunct="1"/>
            <a:r>
              <a:rPr lang="en-US" altLang="ko-KR" b="1"/>
              <a:t> </a:t>
            </a:r>
          </a:p>
          <a:p>
            <a:pPr eaLnBrk="1" latinLnBrk="1" hangingPunct="1"/>
            <a:r>
              <a:rPr lang="en-US" altLang="ko-KR" b="1"/>
              <a:t>Z = 1(0) 1    0(1) 0    1</a:t>
            </a:r>
          </a:p>
        </p:txBody>
      </p:sp>
      <p:sp>
        <p:nvSpPr>
          <p:cNvPr id="16390" name="Text Box 7">
            <a:extLst>
              <a:ext uri="{FF2B5EF4-FFF2-40B4-BE49-F238E27FC236}">
                <a16:creationId xmlns:a16="http://schemas.microsoft.com/office/drawing/2014/main" id="{DF01BDA0-9A7E-48B4-B1F0-85670FAAE6E8}"/>
              </a:ext>
            </a:extLst>
          </p:cNvPr>
          <p:cNvSpPr txBox="1">
            <a:spLocks noChangeArrowheads="1"/>
          </p:cNvSpPr>
          <p:nvPr/>
        </p:nvSpPr>
        <p:spPr bwMode="auto">
          <a:xfrm>
            <a:off x="4427538" y="3573463"/>
            <a:ext cx="4483100" cy="338137"/>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a:t>(</a:t>
            </a:r>
            <a:r>
              <a:rPr lang="en-US" altLang="ko-KR" b="1"/>
              <a:t>False outputs  </a:t>
            </a:r>
            <a:r>
              <a:rPr lang="en-US" altLang="ko-KR"/>
              <a:t>are indicated in parentheses)</a:t>
            </a:r>
          </a:p>
        </p:txBody>
      </p:sp>
      <p:sp>
        <p:nvSpPr>
          <p:cNvPr id="16391" name="Rectangle 9">
            <a:extLst>
              <a:ext uri="{FF2B5EF4-FFF2-40B4-BE49-F238E27FC236}">
                <a16:creationId xmlns:a16="http://schemas.microsoft.com/office/drawing/2014/main" id="{EBEAC9E2-DB91-42E6-BF7E-EE0170FD2D81}"/>
              </a:ext>
            </a:extLst>
          </p:cNvPr>
          <p:cNvSpPr>
            <a:spLocks noGrp="1" noChangeArrowheads="1"/>
          </p:cNvSpPr>
          <p:nvPr>
            <p:ph type="title"/>
          </p:nvPr>
        </p:nvSpPr>
        <p:spPr bwMode="auto">
          <a:xfrm>
            <a:off x="179388" y="260350"/>
            <a:ext cx="8785225" cy="5762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kumimoji="0" lang="en-US" altLang="ko-KR" sz="3600">
                <a:solidFill>
                  <a:srgbClr val="3333FF"/>
                </a:solidFill>
                <a:latin typeface="Arial Narrow" panose="020B0606020202030204" pitchFamily="34" charset="0"/>
              </a:rPr>
              <a:t>13.2	 </a:t>
            </a:r>
            <a:r>
              <a:rPr kumimoji="0" lang="en-US" altLang="ko-KR" sz="3600">
                <a:solidFill>
                  <a:srgbClr val="3333FF"/>
                </a:solidFill>
                <a:latin typeface="Arial Narrow" panose="020B0606020202030204" pitchFamily="34" charset="0"/>
                <a:cs typeface="Arial" panose="020B0604020202020204" pitchFamily="34" charset="0"/>
              </a:rPr>
              <a:t>Analysis by Signal Tracing and Timing Charts</a:t>
            </a:r>
          </a:p>
        </p:txBody>
      </p:sp>
      <p:sp>
        <p:nvSpPr>
          <p:cNvPr id="16392" name="Text Box 10">
            <a:extLst>
              <a:ext uri="{FF2B5EF4-FFF2-40B4-BE49-F238E27FC236}">
                <a16:creationId xmlns:a16="http://schemas.microsoft.com/office/drawing/2014/main" id="{21F982D0-7CEB-4CD4-8E01-CD3CBED4CC45}"/>
              </a:ext>
            </a:extLst>
          </p:cNvPr>
          <p:cNvSpPr txBox="1">
            <a:spLocks noChangeArrowheads="1"/>
          </p:cNvSpPr>
          <p:nvPr/>
        </p:nvSpPr>
        <p:spPr bwMode="auto">
          <a:xfrm>
            <a:off x="250825" y="4005263"/>
            <a:ext cx="6408738" cy="396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굴림" panose="020B0600000101010101" pitchFamily="50" charset="-127"/>
                <a:ea typeface="굴림" panose="020B0600000101010101" pitchFamily="50" charset="-127"/>
              </a:defRPr>
            </a:lvl1pPr>
            <a:lvl2pPr marL="742950" indent="-285750">
              <a:defRPr kumimoji="1" sz="1600">
                <a:solidFill>
                  <a:schemeClr val="tx1"/>
                </a:solidFill>
                <a:latin typeface="굴림" panose="020B0600000101010101" pitchFamily="50" charset="-127"/>
                <a:ea typeface="굴림" panose="020B0600000101010101" pitchFamily="50" charset="-127"/>
              </a:defRPr>
            </a:lvl2pPr>
            <a:lvl3pPr marL="1143000" indent="-228600">
              <a:defRPr kumimoji="1" sz="1600">
                <a:solidFill>
                  <a:schemeClr val="tx1"/>
                </a:solidFill>
                <a:latin typeface="굴림" panose="020B0600000101010101" pitchFamily="50" charset="-127"/>
                <a:ea typeface="굴림" panose="020B0600000101010101" pitchFamily="50" charset="-127"/>
              </a:defRPr>
            </a:lvl3pPr>
            <a:lvl4pPr marL="1600200" indent="-228600">
              <a:defRPr kumimoji="1" sz="1600">
                <a:solidFill>
                  <a:schemeClr val="tx1"/>
                </a:solidFill>
                <a:latin typeface="굴림" panose="020B0600000101010101" pitchFamily="50" charset="-127"/>
                <a:ea typeface="굴림" panose="020B0600000101010101" pitchFamily="50" charset="-127"/>
              </a:defRPr>
            </a:lvl4pPr>
            <a:lvl5pPr marL="2057400" indent="-228600">
              <a:defRPr kumimoji="1" sz="1600">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sz="1600">
                <a:solidFill>
                  <a:schemeClr val="tx1"/>
                </a:solidFill>
                <a:latin typeface="굴림" panose="020B0600000101010101" pitchFamily="50" charset="-127"/>
                <a:ea typeface="굴림" panose="020B0600000101010101" pitchFamily="50" charset="-127"/>
              </a:defRPr>
            </a:lvl9pPr>
          </a:lstStyle>
          <a:p>
            <a:pPr eaLnBrk="1" latinLnBrk="1" hangingPunct="1">
              <a:spcBef>
                <a:spcPct val="50000"/>
              </a:spcBef>
            </a:pPr>
            <a:r>
              <a:rPr kumimoji="0" lang="en-US" altLang="ko-KR" sz="2000" b="1">
                <a:solidFill>
                  <a:schemeClr val="tx2"/>
                </a:solidFill>
              </a:rPr>
              <a:t>Figure 13-8: Timing Chart for Circuit of Figure 13-7</a:t>
            </a:r>
          </a:p>
        </p:txBody>
      </p:sp>
      <p:pic>
        <p:nvPicPr>
          <p:cNvPr id="16393" name="Picture 11" descr="roth+f13-08">
            <a:extLst>
              <a:ext uri="{FF2B5EF4-FFF2-40B4-BE49-F238E27FC236}">
                <a16:creationId xmlns:a16="http://schemas.microsoft.com/office/drawing/2014/main" id="{DAA54FA8-43DE-49F1-A0CA-DB184BF4B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25" y="4437063"/>
            <a:ext cx="4114800" cy="226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1_기본 디자인">
  <a:themeElements>
    <a:clrScheme name="1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600" b="0" i="0" u="none" strike="noStrike" cap="none" normalizeH="0" baseline="0" smtClean="0">
            <a:ln>
              <a:noFill/>
            </a:ln>
            <a:solidFill>
              <a:schemeClr val="tx1"/>
            </a:solidFill>
            <a:effectLst/>
            <a:latin typeface="굴림" pitchFamily="50" charset="-127"/>
            <a:ea typeface="굴림" pitchFamily="50"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1600" b="0" i="0" u="none" strike="noStrike" cap="none" normalizeH="0" baseline="0" smtClean="0">
            <a:ln>
              <a:noFill/>
            </a:ln>
            <a:solidFill>
              <a:schemeClr val="tx1"/>
            </a:solidFill>
            <a:effectLst/>
            <a:latin typeface="굴림" pitchFamily="50" charset="-127"/>
            <a:ea typeface="굴림" pitchFamily="50" charset="-127"/>
          </a:defRPr>
        </a:defPPr>
      </a:lstStyle>
    </a:lnDef>
  </a:objectDefaults>
  <a:extraClrSchemeLst>
    <a:extraClrScheme>
      <a:clrScheme name="1_기본 디자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기본 디자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기본 디자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기본 디자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기본 디자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기본 디자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기본 디자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기본 디자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기본 디자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기본 디자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디자인 사용자 지정">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2764</TotalTime>
  <Words>1730</Words>
  <Application>Microsoft Office PowerPoint</Application>
  <PresentationFormat>화면 슬라이드 쇼(4:3)</PresentationFormat>
  <Paragraphs>281</Paragraphs>
  <Slides>29</Slides>
  <Notes>1</Notes>
  <HiddenSlides>0</HiddenSlides>
  <MMClips>0</MMClips>
  <ScaleCrop>false</ScaleCrop>
  <HeadingPairs>
    <vt:vector size="8" baseType="variant">
      <vt:variant>
        <vt:lpstr>사용한 글꼴</vt:lpstr>
      </vt:variant>
      <vt:variant>
        <vt:i4>6</vt:i4>
      </vt:variant>
      <vt:variant>
        <vt:lpstr>테마</vt:lpstr>
      </vt:variant>
      <vt:variant>
        <vt:i4>4</vt:i4>
      </vt:variant>
      <vt:variant>
        <vt:lpstr>포함된 OLE 서버</vt:lpstr>
      </vt:variant>
      <vt:variant>
        <vt:i4>2</vt:i4>
      </vt:variant>
      <vt:variant>
        <vt:lpstr>슬라이드 제목</vt:lpstr>
      </vt:variant>
      <vt:variant>
        <vt:i4>29</vt:i4>
      </vt:variant>
    </vt:vector>
  </HeadingPairs>
  <TitlesOfParts>
    <vt:vector size="41" baseType="lpstr">
      <vt:lpstr>굴림</vt:lpstr>
      <vt:lpstr>맑은 고딕</vt:lpstr>
      <vt:lpstr>Arial</vt:lpstr>
      <vt:lpstr>Arial Narrow</vt:lpstr>
      <vt:lpstr>Times New Roman</vt:lpstr>
      <vt:lpstr>Wingdings</vt:lpstr>
      <vt:lpstr>1_기본 디자인</vt:lpstr>
      <vt:lpstr>2_디자인 사용자 지정</vt:lpstr>
      <vt:lpstr>1_디자인 사용자 지정</vt:lpstr>
      <vt:lpstr>디자인 사용자 지정</vt:lpstr>
      <vt:lpstr>Equation</vt:lpstr>
      <vt:lpstr>MathType Equation</vt:lpstr>
      <vt:lpstr>PowerPoint 프레젠테이션</vt:lpstr>
      <vt:lpstr>Objectives</vt:lpstr>
      <vt:lpstr>13.1 A Sequential Parity Checker</vt:lpstr>
      <vt:lpstr>13.1 A Sequential Parity Checker</vt:lpstr>
      <vt:lpstr>13.1 A Sequential Parity Checker</vt:lpstr>
      <vt:lpstr>13.1 A Sequential Parity Checker</vt:lpstr>
      <vt:lpstr>13.2  Analysis by Signal Tracing and Timing Charts </vt:lpstr>
      <vt:lpstr>13.2  Analysis by Signal Tracing and Timing Charts</vt:lpstr>
      <vt:lpstr>13.2  Analysis by Signal Tracing and Timing Charts</vt:lpstr>
      <vt:lpstr>13.3  State Table and Graphs</vt:lpstr>
      <vt:lpstr>13.3  State Table and Graphs</vt:lpstr>
      <vt:lpstr>13.3  State Table and Graphs</vt:lpstr>
      <vt:lpstr>13.3  State Table and Graphs</vt:lpstr>
      <vt:lpstr>13.3  State Table and Graphs</vt:lpstr>
      <vt:lpstr>13.3  State Table and Graphs</vt:lpstr>
      <vt:lpstr>13.3  State Table and Graphs</vt:lpstr>
      <vt:lpstr>13.3  State Table and Graphs</vt:lpstr>
      <vt:lpstr>13.3  State Table and Graphs</vt:lpstr>
      <vt:lpstr>13.3  State Table and Graphs</vt:lpstr>
      <vt:lpstr>13.3  State Table and Graphs</vt:lpstr>
      <vt:lpstr>13.3  State Table and Graphs</vt:lpstr>
      <vt:lpstr>13.3  State Table and Graphs</vt:lpstr>
      <vt:lpstr>13.3  State Table and Graphs</vt:lpstr>
      <vt:lpstr>13.3  State Table and Graphs</vt:lpstr>
      <vt:lpstr>13.4 General Models for Sequential Circuit</vt:lpstr>
      <vt:lpstr>13.4 General Models for Sequential Circuit</vt:lpstr>
      <vt:lpstr>13.4 General Models for Sequential Circuit</vt:lpstr>
      <vt:lpstr>13.4 General Models for Sequential Circuit</vt:lpstr>
      <vt:lpstr>13.4 General Models for Sequential Circuit</vt:lpstr>
    </vt:vector>
  </TitlesOfParts>
  <Company>SKKU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ch13, Clocked Sequential Circuits</dc:title>
  <dc:subject>Logic Design</dc:subject>
  <dc:creator>CS Lee</dc:creator>
  <cp:lastModifiedBy>Lee Chilgee</cp:lastModifiedBy>
  <cp:revision>200</cp:revision>
  <cp:lastPrinted>2015-06-01T08:38:10Z</cp:lastPrinted>
  <dcterms:created xsi:type="dcterms:W3CDTF">2003-08-14T08:31:30Z</dcterms:created>
  <dcterms:modified xsi:type="dcterms:W3CDTF">2023-04-26T09:57:29Z</dcterms:modified>
</cp:coreProperties>
</file>