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0" r:id="rId2"/>
    <p:sldId id="311" r:id="rId3"/>
    <p:sldId id="310" r:id="rId4"/>
    <p:sldId id="270" r:id="rId5"/>
    <p:sldId id="271" r:id="rId6"/>
    <p:sldId id="277" r:id="rId7"/>
    <p:sldId id="278" r:id="rId8"/>
    <p:sldId id="281" r:id="rId9"/>
    <p:sldId id="295" r:id="rId10"/>
    <p:sldId id="293" r:id="rId11"/>
    <p:sldId id="296" r:id="rId12"/>
    <p:sldId id="297" r:id="rId13"/>
    <p:sldId id="300" r:id="rId14"/>
    <p:sldId id="303" r:id="rId15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000000"/>
    <a:srgbClr val="009900"/>
    <a:srgbClr val="00FF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78" d="100"/>
          <a:sy n="78" d="100"/>
        </p:scale>
        <p:origin x="1579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4631BEFA-72D3-4D47-8D3C-DB5C060FC32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9D5F3711-11F1-4873-8C1A-E5154B4C438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9876" name="Rectangle 4">
            <a:extLst>
              <a:ext uri="{FF2B5EF4-FFF2-40B4-BE49-F238E27FC236}">
                <a16:creationId xmlns:a16="http://schemas.microsoft.com/office/drawing/2014/main" id="{B7556BAD-C90C-456E-B87A-476680DF24E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9877" name="Rectangle 5">
            <a:extLst>
              <a:ext uri="{FF2B5EF4-FFF2-40B4-BE49-F238E27FC236}">
                <a16:creationId xmlns:a16="http://schemas.microsoft.com/office/drawing/2014/main" id="{02138A85-1486-442D-AECA-4BA4768BD2D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CE2383E4-6CCB-4969-A263-E6A63405D1F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2-25T06:24:19.004"/>
    </inkml:context>
    <inkml:brush xml:id="br0">
      <inkml:brushProperty name="width" value="0.08819" units="cm"/>
      <inkml:brushProperty name="height" value="0.35278" units="cm"/>
      <inkml:brushProperty name="color" value="#0070C0"/>
      <inkml:brushProperty name="tip" value="rectangle"/>
      <inkml:brushProperty name="rasterOp" value="maskPen"/>
    </inkml:brush>
  </inkml:definitions>
  <inkml:trace contextRef="#ctx0" brushRef="#br0">12409 9183 0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79651EE4-4641-4C9F-B8CE-526F7CA153E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1B50687A-A516-463C-8E2E-267E37C4574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9FE4E18-0848-4BD8-977A-6719D42C296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81" name="Rectangle 5">
            <a:extLst>
              <a:ext uri="{FF2B5EF4-FFF2-40B4-BE49-F238E27FC236}">
                <a16:creationId xmlns:a16="http://schemas.microsoft.com/office/drawing/2014/main" id="{697781C8-E858-4432-A8F0-E8BA14F0A9A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75782" name="Rectangle 6">
            <a:extLst>
              <a:ext uri="{FF2B5EF4-FFF2-40B4-BE49-F238E27FC236}">
                <a16:creationId xmlns:a16="http://schemas.microsoft.com/office/drawing/2014/main" id="{11C5E6DB-E024-4B0B-9432-B70CD75F82F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5783" name="Rectangle 7">
            <a:extLst>
              <a:ext uri="{FF2B5EF4-FFF2-40B4-BE49-F238E27FC236}">
                <a16:creationId xmlns:a16="http://schemas.microsoft.com/office/drawing/2014/main" id="{922CA9E5-0FD3-49C8-B197-AFEFA54F6F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BFCEC284-5C36-48F8-ABDC-6097033578E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BBF54B8-2E55-4AE9-9F6F-F2A94C7950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2190410-11F8-4CC3-AFBC-AFC7926EDF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158F3368-E675-4929-9237-3448D0D10D2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618C1-DA46-4750-9BEE-CA5F98130AD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3788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412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25538"/>
            <a:ext cx="8229600" cy="50006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CA432F90-C6BA-4FDC-B75E-2B3CF7952DF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10970C-4D8B-43BD-8C2F-7C18F4D7B98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1930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00B5F03C-0593-44C7-9FF9-0177841F9DD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5AA87E-21D0-43B4-90B6-9A296BCED1F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1074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AF547DCD-230F-4D89-A107-1FC53C3D52E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21B62-55B8-4DD9-A99C-27A81E4B0F5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3895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752ED6CB-5818-4334-8069-567FF66FEA3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65521-D998-45FE-BD09-80D8B7498EE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7074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412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50006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50006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D597EEB-37F5-4B38-8D91-BCD76EF0EB9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031CEA-63B2-415F-9190-16F396AB73E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07285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A3607C38-5806-4712-AF6A-117C2AF35C0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DF7A5F-CA10-4E8E-8E1F-454F8ECE2A9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044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412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6CED4DF4-FED9-4FA0-A9B2-D397438A650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9BB45B-4061-426B-A9C9-45F61AA97D0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1689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4F445651-E0D5-433D-901B-A1382914F60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1AC8AB-15E4-4FEB-B150-67E9419E882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9598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C0F6EC2-899C-4031-BA6A-732DD4992D1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33219F-0BA9-4223-A049-08443441A1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5084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E70ACF19-1FA3-406E-836C-7082DEBC7EC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38084F-28A1-4749-BBCA-DE8230EE6A5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8133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8">
            <a:extLst>
              <a:ext uri="{FF2B5EF4-FFF2-40B4-BE49-F238E27FC236}">
                <a16:creationId xmlns:a16="http://schemas.microsoft.com/office/drawing/2014/main" id="{D4A3A089-EA6E-41C3-9DD5-2EB487D471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976313"/>
            <a:ext cx="9144000" cy="762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50000"/>
              </a:spcBef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50000"/>
              </a:spcBef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50000"/>
              </a:spcBef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50000"/>
              </a:spcBef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50000"/>
              </a:spcBef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29" name="Rectangle 9">
            <a:extLst>
              <a:ext uri="{FF2B5EF4-FFF2-40B4-BE49-F238E27FC236}">
                <a16:creationId xmlns:a16="http://schemas.microsoft.com/office/drawing/2014/main" id="{47DD9F2F-7BAD-4011-9E2F-87B49AAC7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0" y="6391275"/>
            <a:ext cx="1450975" cy="3397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latinLnBrk="1">
              <a:spcBef>
                <a:spcPct val="50000"/>
              </a:spcBef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50000"/>
              </a:spcBef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50000"/>
              </a:spcBef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50000"/>
              </a:spcBef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50000"/>
              </a:spcBef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r>
              <a:rPr lang="en-US" altLang="ko-KR" sz="1600" b="1" dirty="0">
                <a:solidFill>
                  <a:srgbClr val="00FF00"/>
                </a:solidFill>
                <a:latin typeface="Arial" panose="020B0604020202020204" pitchFamily="34" charset="0"/>
              </a:rPr>
              <a:t>Spring 2023</a:t>
            </a:r>
          </a:p>
        </p:txBody>
      </p:sp>
      <p:sp>
        <p:nvSpPr>
          <p:cNvPr id="1030" name="Rectangle 10">
            <a:extLst>
              <a:ext uri="{FF2B5EF4-FFF2-40B4-BE49-F238E27FC236}">
                <a16:creationId xmlns:a16="http://schemas.microsoft.com/office/drawing/2014/main" id="{BE8FB349-530F-4A95-899C-2A2DA698D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6381750"/>
            <a:ext cx="1512888" cy="3397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latinLnBrk="1">
              <a:spcBef>
                <a:spcPct val="50000"/>
              </a:spcBef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50000"/>
              </a:spcBef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50000"/>
              </a:spcBef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50000"/>
              </a:spcBef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50000"/>
              </a:spcBef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r>
              <a:rPr lang="en-US" altLang="ko-KR" sz="1600" b="1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 Design</a:t>
            </a:r>
          </a:p>
        </p:txBody>
      </p:sp>
      <p:sp>
        <p:nvSpPr>
          <p:cNvPr id="1036" name="Rectangle 12">
            <a:extLst>
              <a:ext uri="{FF2B5EF4-FFF2-40B4-BE49-F238E27FC236}">
                <a16:creationId xmlns:a16="http://schemas.microsoft.com/office/drawing/2014/main" id="{A1E61A03-1275-42FD-8512-ABA7E472242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10313"/>
            <a:ext cx="684212" cy="431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 eaLnBrk="1" hangingPunct="1">
              <a:defRPr kumimoji="0" sz="1600" b="1">
                <a:solidFill>
                  <a:srgbClr val="0099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9467FEC-034A-4086-966E-2C70ADC616B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oleObject" Target="../embeddings/oleObject19.bin"/><Relationship Id="rId3" Type="http://schemas.openxmlformats.org/officeDocument/2006/relationships/image" Target="../media/image21.wmf"/><Relationship Id="rId7" Type="http://schemas.openxmlformats.org/officeDocument/2006/relationships/image" Target="../media/image23.wmf"/><Relationship Id="rId12" Type="http://schemas.openxmlformats.org/officeDocument/2006/relationships/image" Target="../media/image25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5.bin"/><Relationship Id="rId11" Type="http://schemas.openxmlformats.org/officeDocument/2006/relationships/oleObject" Target="../embeddings/oleObject18.bin"/><Relationship Id="rId5" Type="http://schemas.openxmlformats.org/officeDocument/2006/relationships/image" Target="../media/image22.wmf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24.wmf"/><Relationship Id="rId4" Type="http://schemas.openxmlformats.org/officeDocument/2006/relationships/oleObject" Target="../embeddings/oleObject14.bin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emf"/><Relationship Id="rId5" Type="http://schemas.openxmlformats.org/officeDocument/2006/relationships/image" Target="../media/image30.png"/><Relationship Id="rId4" Type="http://schemas.openxmlformats.org/officeDocument/2006/relationships/image" Target="../media/image2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35.emf"/><Relationship Id="rId4" Type="http://schemas.openxmlformats.org/officeDocument/2006/relationships/image" Target="../media/image34.emf"/><Relationship Id="rId9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oleObject" Target="../embeddings/oleObject3.bin"/><Relationship Id="rId7" Type="http://schemas.openxmlformats.org/officeDocument/2006/relationships/image" Target="../media/image10.wm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9.jpeg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14.wmf"/><Relationship Id="rId7" Type="http://schemas.openxmlformats.org/officeDocument/2006/relationships/image" Target="../media/image16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5.png"/><Relationship Id="rId4" Type="http://schemas.openxmlformats.org/officeDocument/2006/relationships/oleObject" Target="../embeddings/oleObject8.bin"/><Relationship Id="rId9" Type="http://schemas.openxmlformats.org/officeDocument/2006/relationships/image" Target="../media/image1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번호 개체 틀 3">
            <a:extLst>
              <a:ext uri="{FF2B5EF4-FFF2-40B4-BE49-F238E27FC236}">
                <a16:creationId xmlns:a16="http://schemas.microsoft.com/office/drawing/2014/main" id="{33C61DDF-28DA-4540-93A2-A38CF26FB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C96B7984-9264-4167-9F38-1CA96F771BA3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4099" name="Rectangle 13">
            <a:extLst>
              <a:ext uri="{FF2B5EF4-FFF2-40B4-BE49-F238E27FC236}">
                <a16:creationId xmlns:a16="http://schemas.microsoft.com/office/drawing/2014/main" id="{24E53768-3BF9-4E1C-A5BF-85E763E3C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"/>
            <a:ext cx="8382000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3600" b="1" dirty="0">
                <a:solidFill>
                  <a:srgbClr val="0033CC"/>
                </a:solidFill>
                <a:latin typeface="Arial Narrow" panose="020B0606020202030204" pitchFamily="34" charset="0"/>
              </a:rPr>
              <a:t>Unit 2 Boolean Algebra</a:t>
            </a:r>
            <a:endParaRPr lang="en-US" altLang="ko-KR" sz="3600" b="1" dirty="0">
              <a:solidFill>
                <a:srgbClr val="CC0000"/>
              </a:solidFill>
              <a:latin typeface="Arial Narrow" panose="020B0606020202030204" pitchFamily="34" charset="0"/>
            </a:endParaRPr>
          </a:p>
        </p:txBody>
      </p:sp>
      <p:sp>
        <p:nvSpPr>
          <p:cNvPr id="4100" name="Rectangle 14">
            <a:extLst>
              <a:ext uri="{FF2B5EF4-FFF2-40B4-BE49-F238E27FC236}">
                <a16:creationId xmlns:a16="http://schemas.microsoft.com/office/drawing/2014/main" id="{6282B830-5DC1-431D-9EDC-5E828524D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712" y="1196752"/>
            <a:ext cx="6912768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627063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627063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627063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627063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627063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7063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7063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7063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7063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b="1" i="1" dirty="0">
                <a:latin typeface="Arial" panose="020B0604020202020204" pitchFamily="34" charset="0"/>
                <a:cs typeface="Arial" panose="020B0604020202020204" pitchFamily="34" charset="0"/>
              </a:rPr>
              <a:t>This chapter in the book includes:</a:t>
            </a:r>
            <a:endParaRPr kumimoji="0" lang="en-US" altLang="ko-KR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kumimoji="0" lang="en-US" altLang="ko-KR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Objectives</a:t>
            </a:r>
          </a:p>
          <a:p>
            <a:pPr eaLnBrk="1" hangingPunct="1"/>
            <a:r>
              <a:rPr kumimoji="0" lang="en-US" altLang="ko-KR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Study Guide</a:t>
            </a:r>
          </a:p>
          <a:p>
            <a:pPr eaLnBrk="1" hangingPunct="1"/>
            <a:r>
              <a:rPr kumimoji="0" lang="en-US" altLang="ko-KR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	Introduction</a:t>
            </a:r>
          </a:p>
          <a:p>
            <a:pPr eaLnBrk="1" hangingPunct="1"/>
            <a:r>
              <a:rPr kumimoji="0" lang="en-US" altLang="ko-KR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    Basic Operation</a:t>
            </a:r>
          </a:p>
          <a:p>
            <a:pPr eaLnBrk="1" hangingPunct="1"/>
            <a:r>
              <a:rPr kumimoji="0" lang="en-US" altLang="ko-KR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	Boolean Expression and Truth Table</a:t>
            </a:r>
          </a:p>
          <a:p>
            <a:pPr eaLnBrk="1" hangingPunct="1"/>
            <a:r>
              <a:rPr kumimoji="0" lang="en-US" altLang="ko-KR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2.4	Basic Theorem</a:t>
            </a:r>
          </a:p>
          <a:p>
            <a:pPr eaLnBrk="1" hangingPunct="1"/>
            <a:r>
              <a:rPr kumimoji="0" lang="en-US" altLang="ko-KR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2.5	Commutative, Associative, Distributive &amp; </a:t>
            </a:r>
            <a:r>
              <a:rPr kumimoji="0" lang="en-US" altLang="ko-KR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DeMorgan’s</a:t>
            </a:r>
            <a:r>
              <a:rPr kumimoji="0" lang="en-US" altLang="ko-KR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Laws</a:t>
            </a:r>
          </a:p>
          <a:p>
            <a:pPr eaLnBrk="1" hangingPunct="1"/>
            <a:r>
              <a:rPr kumimoji="0" lang="en-US" altLang="ko-KR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2.6    Simplification Theorem</a:t>
            </a:r>
          </a:p>
          <a:p>
            <a:pPr eaLnBrk="1" hangingPunct="1"/>
            <a:r>
              <a:rPr kumimoji="0" lang="en-US" altLang="ko-KR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2.7    Multiplying Out and Factoring</a:t>
            </a:r>
          </a:p>
          <a:p>
            <a:pPr eaLnBrk="1" hangingPunct="1"/>
            <a:r>
              <a:rPr kumimoji="0" lang="en-US" altLang="ko-KR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2.8    Complementing Boolean Expressions</a:t>
            </a:r>
          </a:p>
        </p:txBody>
      </p:sp>
      <p:pic>
        <p:nvPicPr>
          <p:cNvPr id="4102" name="그림 1">
            <a:extLst>
              <a:ext uri="{FF2B5EF4-FFF2-40B4-BE49-F238E27FC236}">
                <a16:creationId xmlns:a16="http://schemas.microsoft.com/office/drawing/2014/main" id="{936DBC99-FC1B-4553-AB17-77887106A2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47" y="1772816"/>
            <a:ext cx="1339825" cy="172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033"/>
    </mc:Choice>
    <mc:Fallback xmlns="">
      <p:transition spd="slow" advTm="5703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번호 개체 틀 3">
            <a:extLst>
              <a:ext uri="{FF2B5EF4-FFF2-40B4-BE49-F238E27FC236}">
                <a16:creationId xmlns:a16="http://schemas.microsoft.com/office/drawing/2014/main" id="{9255F961-83BF-4F45-91B3-1333FCBB4C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B98A036C-614D-43B6-A5F4-FC115E2A2110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10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C0989183-F912-4538-AAED-30719DEC4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04813"/>
            <a:ext cx="82296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2.3 Boolean Expressions and Truth Tables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D4BB03D5-539A-41F6-9E1C-7165C5A86EE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1000" y="1196975"/>
            <a:ext cx="4267200" cy="393700"/>
          </a:xfrm>
          <a:prstGeom prst="rect">
            <a:avLst/>
          </a:prstGeom>
          <a:solidFill>
            <a:schemeClr val="accent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altLang="ko-KR" sz="2000" b="1">
                <a:latin typeface="Times New Roman" panose="02020603050405020304" pitchFamily="18" charset="0"/>
              </a:rPr>
              <a:t> 2-Input Circuit and Truth Table</a:t>
            </a:r>
          </a:p>
        </p:txBody>
      </p:sp>
      <p:pic>
        <p:nvPicPr>
          <p:cNvPr id="14341" name="Picture 4" descr="roth+f02-02">
            <a:extLst>
              <a:ext uri="{FF2B5EF4-FFF2-40B4-BE49-F238E27FC236}">
                <a16:creationId xmlns:a16="http://schemas.microsoft.com/office/drawing/2014/main" id="{011FCDAE-495E-4643-800A-0D943964B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9138"/>
            <a:ext cx="3875088" cy="137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2256" name="Group 32">
            <a:extLst>
              <a:ext uri="{FF2B5EF4-FFF2-40B4-BE49-F238E27FC236}">
                <a16:creationId xmlns:a16="http://schemas.microsoft.com/office/drawing/2014/main" id="{FFF2335E-09CF-4516-83F1-19D300D6474D}"/>
              </a:ext>
            </a:extLst>
          </p:cNvPr>
          <p:cNvGraphicFramePr>
            <a:graphicFrameLocks noGrp="1"/>
          </p:cNvGraphicFramePr>
          <p:nvPr/>
        </p:nvGraphicFramePr>
        <p:xfrm>
          <a:off x="2124075" y="3716338"/>
          <a:ext cx="3554413" cy="1892300"/>
        </p:xfrm>
        <a:graphic>
          <a:graphicData uri="http://schemas.openxmlformats.org/drawingml/2006/table">
            <a:tbl>
              <a:tblPr/>
              <a:tblGrid>
                <a:gridCol w="884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4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05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37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  B</a:t>
                      </a:r>
                    </a:p>
                  </a:txBody>
                  <a:tcPr marL="91432" marR="91432" marT="45735" marB="4573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32" marR="91432"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A’</a:t>
                      </a:r>
                    </a:p>
                  </a:txBody>
                  <a:tcPr marL="91432" marR="91432"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F = A’ + B</a:t>
                      </a:r>
                    </a:p>
                  </a:txBody>
                  <a:tcPr marL="91432" marR="91432"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5927">
                <a:tc>
                  <a:txBody>
                    <a:bodyPr/>
                    <a:lstStyle>
                      <a:lvl1pPr marL="533400" indent="-5334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533400" marR="0" lvl="0" indent="-5334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0  0</a:t>
                      </a:r>
                    </a:p>
                    <a:p>
                      <a:pPr marL="533400" marR="0" lvl="0" indent="-5334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0  1</a:t>
                      </a:r>
                    </a:p>
                    <a:p>
                      <a:pPr marL="533400" marR="0" lvl="0" indent="-5334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1  0</a:t>
                      </a:r>
                    </a:p>
                    <a:p>
                      <a:pPr marL="533400" marR="0" lvl="0" indent="-5334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1  1</a:t>
                      </a:r>
                    </a:p>
                  </a:txBody>
                  <a:tcPr marL="91432" marR="91432" marT="45735" marB="4573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32" marR="91432"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L="91432" marR="91432"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1432" marR="91432"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580"/>
    </mc:Choice>
    <mc:Fallback xmlns="">
      <p:transition spd="slow" advTm="13658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3">
            <a:extLst>
              <a:ext uri="{FF2B5EF4-FFF2-40B4-BE49-F238E27FC236}">
                <a16:creationId xmlns:a16="http://schemas.microsoft.com/office/drawing/2014/main" id="{B40A8357-D680-4820-9479-193EAD4B71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CDCA886A-28A3-447A-8E67-0A9CF2E0C4CD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11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1E93A05B-C9E2-4DCC-B1F5-4F4701C49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33375"/>
            <a:ext cx="82296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2.3 Boolean Expressions and Truth Tables</a:t>
            </a:r>
          </a:p>
        </p:txBody>
      </p:sp>
      <p:graphicFrame>
        <p:nvGraphicFramePr>
          <p:cNvPr id="15364" name="Object 3">
            <a:extLst>
              <a:ext uri="{FF2B5EF4-FFF2-40B4-BE49-F238E27FC236}">
                <a16:creationId xmlns:a16="http://schemas.microsoft.com/office/drawing/2014/main" id="{8F7569D4-C015-4232-82CA-553FFD9F32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1700213"/>
          <a:ext cx="302418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11300" imgH="203200" progId="Equation.3">
                  <p:embed/>
                </p:oleObj>
              </mc:Choice>
              <mc:Fallback>
                <p:oleObj name="Equation" r:id="rId2" imgW="1511300" imgH="203200" progId="Equation.3">
                  <p:embed/>
                  <p:pic>
                    <p:nvPicPr>
                      <p:cNvPr id="15364" name="Object 3">
                        <a:extLst>
                          <a:ext uri="{FF2B5EF4-FFF2-40B4-BE49-F238E27FC236}">
                            <a16:creationId xmlns:a16="http://schemas.microsoft.com/office/drawing/2014/main" id="{8F7569D4-C015-4232-82CA-553FFD9F32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700213"/>
                        <a:ext cx="3024188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7" name="Group 7">
            <a:extLst>
              <a:ext uri="{FF2B5EF4-FFF2-40B4-BE49-F238E27FC236}">
                <a16:creationId xmlns:a16="http://schemas.microsoft.com/office/drawing/2014/main" id="{940696BA-BE0E-451D-A800-E2915A8B0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269439"/>
              </p:ext>
            </p:extLst>
          </p:nvPr>
        </p:nvGraphicFramePr>
        <p:xfrm>
          <a:off x="768350" y="3573463"/>
          <a:ext cx="7958137" cy="2528887"/>
        </p:xfrm>
        <a:graphic>
          <a:graphicData uri="http://schemas.openxmlformats.org/drawingml/2006/table">
            <a:tbl>
              <a:tblPr/>
              <a:tblGrid>
                <a:gridCol w="879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6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3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98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794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016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3181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  B  C</a:t>
                      </a:r>
                    </a:p>
                  </a:txBody>
                  <a:tcPr marL="91433" marR="91433" marT="45721" marB="4572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33" marR="91433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 </a:t>
                      </a:r>
                    </a:p>
                  </a:txBody>
                  <a:tcPr marL="91433" marR="91433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AB’</a:t>
                      </a:r>
                    </a:p>
                  </a:txBody>
                  <a:tcPr marL="91433" marR="91433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AB’ + C</a:t>
                      </a:r>
                    </a:p>
                  </a:txBody>
                  <a:tcPr marL="91433" marR="91433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33" marR="91433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 + C</a:t>
                      </a:r>
                    </a:p>
                  </a:txBody>
                  <a:tcPr marL="91433" marR="91433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B’ + C</a:t>
                      </a:r>
                    </a:p>
                  </a:txBody>
                  <a:tcPr marL="91433" marR="91433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(A + C) (B’ + C)</a:t>
                      </a:r>
                    </a:p>
                  </a:txBody>
                  <a:tcPr marL="91433" marR="91433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707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0  0  0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0  0  1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0  1  0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0  1  1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1  0  0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1  0  1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1  1  0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1  1  1</a:t>
                      </a:r>
                    </a:p>
                  </a:txBody>
                  <a:tcPr marL="91433" marR="91433" marT="45721" marB="4572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33" marR="91433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L="91433" marR="91433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L="91433" marR="91433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1433" marR="91433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33" marR="91433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1433" marR="91433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1433" marR="91433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1433" marR="91433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393" name="Text Box 57">
            <a:extLst>
              <a:ext uri="{FF2B5EF4-FFF2-40B4-BE49-F238E27FC236}">
                <a16:creationId xmlns:a16="http://schemas.microsoft.com/office/drawing/2014/main" id="{A5939234-9340-471D-A26D-0054F592F5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25" y="3068638"/>
            <a:ext cx="1439863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latin typeface="Times New Roman" panose="02020603050405020304" pitchFamily="18" charset="0"/>
              </a:rPr>
              <a:t>TABLE 2.1</a:t>
            </a:r>
          </a:p>
        </p:txBody>
      </p:sp>
      <p:grpSp>
        <p:nvGrpSpPr>
          <p:cNvPr id="15394" name="Group 67">
            <a:extLst>
              <a:ext uri="{FF2B5EF4-FFF2-40B4-BE49-F238E27FC236}">
                <a16:creationId xmlns:a16="http://schemas.microsoft.com/office/drawing/2014/main" id="{90BA49BB-C851-4EAA-94F8-2C5278A190A4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2205038"/>
            <a:ext cx="6156325" cy="985837"/>
            <a:chOff x="158" y="1389"/>
            <a:chExt cx="3878" cy="621"/>
          </a:xfrm>
        </p:grpSpPr>
        <p:grpSp>
          <p:nvGrpSpPr>
            <p:cNvPr id="15396" name="Group 63">
              <a:extLst>
                <a:ext uri="{FF2B5EF4-FFF2-40B4-BE49-F238E27FC236}">
                  <a16:creationId xmlns:a16="http://schemas.microsoft.com/office/drawing/2014/main" id="{85ACFB43-0330-4372-994F-C80D3DC338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74" y="1661"/>
              <a:ext cx="1360" cy="349"/>
              <a:chOff x="3107" y="1979"/>
              <a:chExt cx="1505" cy="524"/>
            </a:xfrm>
          </p:grpSpPr>
          <p:sp>
            <p:nvSpPr>
              <p:cNvPr id="15400" name="AutoShape 4">
                <a:extLst>
                  <a:ext uri="{FF2B5EF4-FFF2-40B4-BE49-F238E27FC236}">
                    <a16:creationId xmlns:a16="http://schemas.microsoft.com/office/drawing/2014/main" id="{A3B264D4-2B2C-4F9A-8B02-335FFAF732D8}"/>
                  </a:ext>
                </a:extLst>
              </p:cNvPr>
              <p:cNvSpPr>
                <a:spLocks/>
              </p:cNvSpPr>
              <p:nvPr/>
            </p:nvSpPr>
            <p:spPr bwMode="auto">
              <a:xfrm rot="-5400000">
                <a:off x="3538" y="1548"/>
                <a:ext cx="136" cy="998"/>
              </a:xfrm>
              <a:prstGeom prst="leftBrace">
                <a:avLst>
                  <a:gd name="adj1" fmla="val 6115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endParaRPr lang="ko-KR" altLang="en-US"/>
              </a:p>
            </p:txBody>
          </p:sp>
          <p:sp>
            <p:nvSpPr>
              <p:cNvPr id="15401" name="Text Box 5">
                <a:extLst>
                  <a:ext uri="{FF2B5EF4-FFF2-40B4-BE49-F238E27FC236}">
                    <a16:creationId xmlns:a16="http://schemas.microsoft.com/office/drawing/2014/main" id="{E9CB3BB7-3AC2-4B98-A94B-C265D8C3B7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42" y="2156"/>
                <a:ext cx="1270" cy="3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r>
                  <a:rPr lang="en-US" altLang="ko-KR">
                    <a:latin typeface="Times New Roman" panose="02020603050405020304" pitchFamily="18" charset="0"/>
                  </a:rPr>
                  <a:t>n times</a:t>
                </a:r>
              </a:p>
            </p:txBody>
          </p:sp>
        </p:grpSp>
        <p:grpSp>
          <p:nvGrpSpPr>
            <p:cNvPr id="15397" name="Group 66">
              <a:extLst>
                <a:ext uri="{FF2B5EF4-FFF2-40B4-BE49-F238E27FC236}">
                  <a16:creationId xmlns:a16="http://schemas.microsoft.com/office/drawing/2014/main" id="{A28585D0-3BB5-4810-A9AE-6310D9533B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" y="1389"/>
              <a:ext cx="3878" cy="260"/>
              <a:chOff x="158" y="1389"/>
              <a:chExt cx="3878" cy="260"/>
            </a:xfrm>
          </p:grpSpPr>
          <p:sp>
            <p:nvSpPr>
              <p:cNvPr id="15398" name="Rectangle 59">
                <a:extLst>
                  <a:ext uri="{FF2B5EF4-FFF2-40B4-BE49-F238E27FC236}">
                    <a16:creationId xmlns:a16="http://schemas.microsoft.com/office/drawing/2014/main" id="{29D5D582-94E4-4739-AB4C-CEC245290E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" y="1389"/>
                <a:ext cx="3878" cy="24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/>
                <a:r>
                  <a:rPr lang="en-US" altLang="ko-KR" sz="24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altLang="ko-KR" sz="2000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n variable needs                                                   rows</a:t>
                </a:r>
                <a:r>
                  <a:rPr lang="en-US" altLang="ko-KR" sz="24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 </a:t>
                </a:r>
              </a:p>
            </p:txBody>
          </p:sp>
          <p:graphicFrame>
            <p:nvGraphicFramePr>
              <p:cNvPr id="15399" name="Object 61">
                <a:extLst>
                  <a:ext uri="{FF2B5EF4-FFF2-40B4-BE49-F238E27FC236}">
                    <a16:creationId xmlns:a16="http://schemas.microsoft.com/office/drawing/2014/main" id="{EF2DB9EE-4B3D-40F4-BAC5-F4255088EE9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860" y="1389"/>
              <a:ext cx="1383" cy="2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1079032" imgH="203112" progId="Equation.3">
                      <p:embed/>
                    </p:oleObj>
                  </mc:Choice>
                  <mc:Fallback>
                    <p:oleObj name="Equation" r:id="rId4" imgW="1079032" imgH="203112" progId="Equation.3">
                      <p:embed/>
                      <p:pic>
                        <p:nvPicPr>
                          <p:cNvPr id="15399" name="Object 61">
                            <a:extLst>
                              <a:ext uri="{FF2B5EF4-FFF2-40B4-BE49-F238E27FC236}">
                                <a16:creationId xmlns:a16="http://schemas.microsoft.com/office/drawing/2014/main" id="{EF2DB9EE-4B3D-40F4-BAC5-F4255088EE9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60" y="1389"/>
                            <a:ext cx="1383" cy="2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5395" name="Rectangle 64">
            <a:extLst>
              <a:ext uri="{FF2B5EF4-FFF2-40B4-BE49-F238E27FC236}">
                <a16:creationId xmlns:a16="http://schemas.microsoft.com/office/drawing/2014/main" id="{FD4B63CC-B644-45E4-8A36-FF6D1C0FF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" y="1196975"/>
            <a:ext cx="3276600" cy="3937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000" b="1">
                <a:solidFill>
                  <a:schemeClr val="tx2"/>
                </a:solidFill>
                <a:latin typeface="Times New Roman" panose="02020603050405020304" pitchFamily="18" charset="0"/>
              </a:rPr>
              <a:t> Proof using Truth Table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8979"/>
    </mc:Choice>
    <mc:Fallback xmlns="">
      <p:transition spd="slow" advTm="32897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번호 개체 틀 3">
            <a:extLst>
              <a:ext uri="{FF2B5EF4-FFF2-40B4-BE49-F238E27FC236}">
                <a16:creationId xmlns:a16="http://schemas.microsoft.com/office/drawing/2014/main" id="{B5417B34-6A2A-4242-9E2F-B26558BD62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50BC093B-9FA1-4709-A351-B6C1B706EB98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12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055A708C-459D-45D5-B62F-C928DBCB89D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23528" y="332656"/>
            <a:ext cx="8229600" cy="50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ko-KR" sz="3600" dirty="0">
                <a:solidFill>
                  <a:srgbClr val="3333FF"/>
                </a:solidFill>
                <a:latin typeface="Arial Narrow" panose="020B0606020202030204" pitchFamily="34" charset="0"/>
              </a:rPr>
              <a:t>2.4 Basic Theorems</a:t>
            </a:r>
          </a:p>
        </p:txBody>
      </p:sp>
      <p:graphicFrame>
        <p:nvGraphicFramePr>
          <p:cNvPr id="16388" name="Object 5">
            <a:extLst>
              <a:ext uri="{FF2B5EF4-FFF2-40B4-BE49-F238E27FC236}">
                <a16:creationId xmlns:a16="http://schemas.microsoft.com/office/drawing/2014/main" id="{C4862531-B7FE-43B4-BBEE-938F71A646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1341438"/>
          <a:ext cx="3282950" cy="204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600" imgH="1092200" progId="Equation.3">
                  <p:embed/>
                </p:oleObj>
              </mc:Choice>
              <mc:Fallback>
                <p:oleObj name="Equation" r:id="rId2" imgW="1752600" imgH="1092200" progId="Equation.3">
                  <p:embed/>
                  <p:pic>
                    <p:nvPicPr>
                      <p:cNvPr id="16388" name="Object 5">
                        <a:extLst>
                          <a:ext uri="{FF2B5EF4-FFF2-40B4-BE49-F238E27FC236}">
                            <a16:creationId xmlns:a16="http://schemas.microsoft.com/office/drawing/2014/main" id="{C4862531-B7FE-43B4-BBEE-938F71A646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341438"/>
                        <a:ext cx="3282950" cy="204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8">
            <a:extLst>
              <a:ext uri="{FF2B5EF4-FFF2-40B4-BE49-F238E27FC236}">
                <a16:creationId xmlns:a16="http://schemas.microsoft.com/office/drawing/2014/main" id="{A3ADCB45-A198-489F-BD48-D0F7632B1E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7888" y="3848100"/>
          <a:ext cx="61690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35300" imgH="177800" progId="Equation.3">
                  <p:embed/>
                </p:oleObj>
              </mc:Choice>
              <mc:Fallback>
                <p:oleObj name="Equation" r:id="rId4" imgW="3035300" imgH="177800" progId="Equation.3">
                  <p:embed/>
                  <p:pic>
                    <p:nvPicPr>
                      <p:cNvPr id="16389" name="Object 8">
                        <a:extLst>
                          <a:ext uri="{FF2B5EF4-FFF2-40B4-BE49-F238E27FC236}">
                            <a16:creationId xmlns:a16="http://schemas.microsoft.com/office/drawing/2014/main" id="{A3ADCB45-A198-489F-BD48-D0F7632B1E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888" y="3848100"/>
                        <a:ext cx="616902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9">
            <a:extLst>
              <a:ext uri="{FF2B5EF4-FFF2-40B4-BE49-F238E27FC236}">
                <a16:creationId xmlns:a16="http://schemas.microsoft.com/office/drawing/2014/main" id="{EAE7B1CE-A9DB-46FB-9F40-63E88E7B48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151" imgH="215619" progId="Equation.3">
                  <p:embed/>
                </p:oleObj>
              </mc:Choice>
              <mc:Fallback>
                <p:oleObj name="Equation" r:id="rId6" imgW="114151" imgH="215619" progId="Equation.3">
                  <p:embed/>
                  <p:pic>
                    <p:nvPicPr>
                      <p:cNvPr id="16390" name="Object 9">
                        <a:extLst>
                          <a:ext uri="{FF2B5EF4-FFF2-40B4-BE49-F238E27FC236}">
                            <a16:creationId xmlns:a16="http://schemas.microsoft.com/office/drawing/2014/main" id="{EAE7B1CE-A9DB-46FB-9F40-63E88E7B48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10">
            <a:extLst>
              <a:ext uri="{FF2B5EF4-FFF2-40B4-BE49-F238E27FC236}">
                <a16:creationId xmlns:a16="http://schemas.microsoft.com/office/drawing/2014/main" id="{7826C0C2-6F3D-4F9B-AFCF-3D5902698C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151" imgH="215619" progId="Equation.3">
                  <p:embed/>
                </p:oleObj>
              </mc:Choice>
              <mc:Fallback>
                <p:oleObj name="Equation" r:id="rId8" imgW="114151" imgH="215619" progId="Equation.3">
                  <p:embed/>
                  <p:pic>
                    <p:nvPicPr>
                      <p:cNvPr id="16391" name="Object 10">
                        <a:extLst>
                          <a:ext uri="{FF2B5EF4-FFF2-40B4-BE49-F238E27FC236}">
                            <a16:creationId xmlns:a16="http://schemas.microsoft.com/office/drawing/2014/main" id="{7826C0C2-6F3D-4F9B-AFCF-3D5902698C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11">
            <a:extLst>
              <a:ext uri="{FF2B5EF4-FFF2-40B4-BE49-F238E27FC236}">
                <a16:creationId xmlns:a16="http://schemas.microsoft.com/office/drawing/2014/main" id="{48A666C8-DC71-4196-96D0-33973952B4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48088" y="4652963"/>
          <a:ext cx="219233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079032" imgH="203112" progId="Equation.3">
                  <p:embed/>
                </p:oleObj>
              </mc:Choice>
              <mc:Fallback>
                <p:oleObj name="Equation" r:id="rId9" imgW="1079032" imgH="203112" progId="Equation.3">
                  <p:embed/>
                  <p:pic>
                    <p:nvPicPr>
                      <p:cNvPr id="16392" name="Object 11">
                        <a:extLst>
                          <a:ext uri="{FF2B5EF4-FFF2-40B4-BE49-F238E27FC236}">
                            <a16:creationId xmlns:a16="http://schemas.microsoft.com/office/drawing/2014/main" id="{48A666C8-DC71-4196-96D0-33973952B4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8088" y="4652963"/>
                        <a:ext cx="2192337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12">
            <a:extLst>
              <a:ext uri="{FF2B5EF4-FFF2-40B4-BE49-F238E27FC236}">
                <a16:creationId xmlns:a16="http://schemas.microsoft.com/office/drawing/2014/main" id="{A2BD6565-ABCC-4797-9A80-E0C795DE65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48088" y="5157788"/>
          <a:ext cx="276860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371600" imgH="203200" progId="Equation.3">
                  <p:embed/>
                </p:oleObj>
              </mc:Choice>
              <mc:Fallback>
                <p:oleObj name="Equation" r:id="rId11" imgW="1371600" imgH="203200" progId="Equation.3">
                  <p:embed/>
                  <p:pic>
                    <p:nvPicPr>
                      <p:cNvPr id="16393" name="Object 12">
                        <a:extLst>
                          <a:ext uri="{FF2B5EF4-FFF2-40B4-BE49-F238E27FC236}">
                            <a16:creationId xmlns:a16="http://schemas.microsoft.com/office/drawing/2014/main" id="{A2BD6565-ABCC-4797-9A80-E0C795DE65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8088" y="5157788"/>
                        <a:ext cx="2768600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13">
            <a:extLst>
              <a:ext uri="{FF2B5EF4-FFF2-40B4-BE49-F238E27FC236}">
                <a16:creationId xmlns:a16="http://schemas.microsoft.com/office/drawing/2014/main" id="{09868E11-BE6A-4249-A1A0-97FC6DBCF4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91303" imgH="739129" progId="Equation.3">
                  <p:embed/>
                </p:oleObj>
              </mc:Choice>
              <mc:Fallback>
                <p:oleObj name="Equation" r:id="rId13" imgW="391303" imgH="739129" progId="Equation.3">
                  <p:embed/>
                  <p:pic>
                    <p:nvPicPr>
                      <p:cNvPr id="16394" name="Object 13">
                        <a:extLst>
                          <a:ext uri="{FF2B5EF4-FFF2-40B4-BE49-F238E27FC236}">
                            <a16:creationId xmlns:a16="http://schemas.microsoft.com/office/drawing/2014/main" id="{09868E11-BE6A-4249-A1A0-97FC6DBCF4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Object 14">
            <a:extLst>
              <a:ext uri="{FF2B5EF4-FFF2-40B4-BE49-F238E27FC236}">
                <a16:creationId xmlns:a16="http://schemas.microsoft.com/office/drawing/2014/main" id="{2B485606-72C8-4474-A30A-A260156CA7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14151" imgH="215619" progId="Equation.3">
                  <p:embed/>
                </p:oleObj>
              </mc:Choice>
              <mc:Fallback>
                <p:oleObj name="Equation" r:id="rId15" imgW="114151" imgH="215619" progId="Equation.3">
                  <p:embed/>
                  <p:pic>
                    <p:nvPicPr>
                      <p:cNvPr id="16395" name="Object 14">
                        <a:extLst>
                          <a:ext uri="{FF2B5EF4-FFF2-40B4-BE49-F238E27FC236}">
                            <a16:creationId xmlns:a16="http://schemas.microsoft.com/office/drawing/2014/main" id="{2B485606-72C8-4474-A30A-A260156CA7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6" name="Rectangle 17">
            <a:extLst>
              <a:ext uri="{FF2B5EF4-FFF2-40B4-BE49-F238E27FC236}">
                <a16:creationId xmlns:a16="http://schemas.microsoft.com/office/drawing/2014/main" id="{C12DF161-52A3-419C-811B-B7122F3EA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133600"/>
            <a:ext cx="2543175" cy="3937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000" b="1">
                <a:solidFill>
                  <a:schemeClr val="tx2"/>
                </a:solidFill>
                <a:latin typeface="Times New Roman" panose="02020603050405020304" pitchFamily="18" charset="0"/>
              </a:rPr>
              <a:t> Idempotent Laws</a:t>
            </a:r>
          </a:p>
        </p:txBody>
      </p:sp>
      <p:sp>
        <p:nvSpPr>
          <p:cNvPr id="16397" name="Rectangle 18">
            <a:extLst>
              <a:ext uri="{FF2B5EF4-FFF2-40B4-BE49-F238E27FC236}">
                <a16:creationId xmlns:a16="http://schemas.microsoft.com/office/drawing/2014/main" id="{F9E1FE5A-277A-46BD-8F2C-504AF1B63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587625"/>
            <a:ext cx="2543175" cy="3937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000" b="1">
                <a:solidFill>
                  <a:schemeClr val="tx2"/>
                </a:solidFill>
                <a:latin typeface="Times New Roman" panose="02020603050405020304" pitchFamily="18" charset="0"/>
              </a:rPr>
              <a:t> Involution Laws</a:t>
            </a:r>
          </a:p>
        </p:txBody>
      </p:sp>
      <p:sp>
        <p:nvSpPr>
          <p:cNvPr id="16398" name="Rectangle 19">
            <a:extLst>
              <a:ext uri="{FF2B5EF4-FFF2-40B4-BE49-F238E27FC236}">
                <a16:creationId xmlns:a16="http://schemas.microsoft.com/office/drawing/2014/main" id="{87738043-BEF4-491E-9954-81697DD99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030538"/>
            <a:ext cx="2687638" cy="3937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000" b="1">
                <a:solidFill>
                  <a:schemeClr val="tx2"/>
                </a:solidFill>
                <a:latin typeface="Times New Roman" panose="02020603050405020304" pitchFamily="18" charset="0"/>
              </a:rPr>
              <a:t> Complementary Laws</a:t>
            </a:r>
          </a:p>
        </p:txBody>
      </p:sp>
      <p:sp>
        <p:nvSpPr>
          <p:cNvPr id="16399" name="Rectangle 20">
            <a:extLst>
              <a:ext uri="{FF2B5EF4-FFF2-40B4-BE49-F238E27FC236}">
                <a16:creationId xmlns:a16="http://schemas.microsoft.com/office/drawing/2014/main" id="{341909FE-F1DB-4B52-BA7F-F4BDFB436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268413"/>
            <a:ext cx="2543175" cy="3937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Operations with 0, 1</a:t>
            </a:r>
          </a:p>
        </p:txBody>
      </p:sp>
      <p:sp>
        <p:nvSpPr>
          <p:cNvPr id="16400" name="Rectangle 21">
            <a:extLst>
              <a:ext uri="{FF2B5EF4-FFF2-40B4-BE49-F238E27FC236}">
                <a16:creationId xmlns:a16="http://schemas.microsoft.com/office/drawing/2014/main" id="{6CB4F130-1F68-4AD5-9D98-C722728A6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789363"/>
            <a:ext cx="1066800" cy="3937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000" b="1">
                <a:solidFill>
                  <a:schemeClr val="tx2"/>
                </a:solidFill>
                <a:latin typeface="Times New Roman" panose="02020603050405020304" pitchFamily="18" charset="0"/>
              </a:rPr>
              <a:t> Proof</a:t>
            </a:r>
            <a:r>
              <a:rPr lang="en-US" altLang="ko-KR" sz="24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6401" name="Rectangle 22">
            <a:extLst>
              <a:ext uri="{FF2B5EF4-FFF2-40B4-BE49-F238E27FC236}">
                <a16:creationId xmlns:a16="http://schemas.microsoft.com/office/drawing/2014/main" id="{92B6261C-A82D-4881-BF84-EE5EC80DF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652963"/>
            <a:ext cx="1247775" cy="3937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000" b="1">
                <a:solidFill>
                  <a:schemeClr val="tx2"/>
                </a:solidFill>
                <a:latin typeface="Times New Roman" panose="02020603050405020304" pitchFamily="18" charset="0"/>
              </a:rPr>
              <a:t> Example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9283"/>
    </mc:Choice>
    <mc:Fallback xmlns="">
      <p:transition spd="slow" advTm="30928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3">
            <a:extLst>
              <a:ext uri="{FF2B5EF4-FFF2-40B4-BE49-F238E27FC236}">
                <a16:creationId xmlns:a16="http://schemas.microsoft.com/office/drawing/2014/main" id="{0A5F9C22-699B-4A29-BD13-2776A5A0AE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BEF6E3A1-FC02-42D3-BA24-D51E08838283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13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7411" name="Rectangle 13">
            <a:extLst>
              <a:ext uri="{FF2B5EF4-FFF2-40B4-BE49-F238E27FC236}">
                <a16:creationId xmlns:a16="http://schemas.microsoft.com/office/drawing/2014/main" id="{1EBAD17F-18D9-4472-9069-1A6BC136508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23528" y="332656"/>
            <a:ext cx="8229600" cy="50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ko-KR" sz="3600" dirty="0">
                <a:solidFill>
                  <a:srgbClr val="3333FF"/>
                </a:solidFill>
                <a:latin typeface="Arial Narrow" panose="020B0606020202030204" pitchFamily="34" charset="0"/>
              </a:rPr>
              <a:t>2.4 Basic Theorems</a:t>
            </a:r>
          </a:p>
        </p:txBody>
      </p:sp>
      <p:grpSp>
        <p:nvGrpSpPr>
          <p:cNvPr id="17412" name="Group 52">
            <a:extLst>
              <a:ext uri="{FF2B5EF4-FFF2-40B4-BE49-F238E27FC236}">
                <a16:creationId xmlns:a16="http://schemas.microsoft.com/office/drawing/2014/main" id="{C85651B3-F123-48E7-B057-795AC069B646}"/>
              </a:ext>
            </a:extLst>
          </p:cNvPr>
          <p:cNvGrpSpPr>
            <a:grpSpLocks/>
          </p:cNvGrpSpPr>
          <p:nvPr/>
        </p:nvGrpSpPr>
        <p:grpSpPr bwMode="auto">
          <a:xfrm>
            <a:off x="827434" y="2708275"/>
            <a:ext cx="6192838" cy="1512888"/>
            <a:chOff x="612" y="1706"/>
            <a:chExt cx="3901" cy="953"/>
          </a:xfrm>
        </p:grpSpPr>
        <p:sp>
          <p:nvSpPr>
            <p:cNvPr id="17440" name="AutoShape 14">
              <a:extLst>
                <a:ext uri="{FF2B5EF4-FFF2-40B4-BE49-F238E27FC236}">
                  <a16:creationId xmlns:a16="http://schemas.microsoft.com/office/drawing/2014/main" id="{A9AF076E-8747-4A64-B5F2-5BBD4ED6051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68" y="1706"/>
              <a:ext cx="3700" cy="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pic>
          <p:nvPicPr>
            <p:cNvPr id="17441" name="Picture 16">
              <a:extLst>
                <a:ext uri="{FF2B5EF4-FFF2-40B4-BE49-F238E27FC236}">
                  <a16:creationId xmlns:a16="http://schemas.microsoft.com/office/drawing/2014/main" id="{7BBDAA6F-E8CE-414E-AABF-4477938B03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" y="1906"/>
              <a:ext cx="1814" cy="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42" name="Rectangle 17">
              <a:extLst>
                <a:ext uri="{FF2B5EF4-FFF2-40B4-BE49-F238E27FC236}">
                  <a16:creationId xmlns:a16="http://schemas.microsoft.com/office/drawing/2014/main" id="{4D0B23FA-A9A6-48FA-A507-16D6FF3AD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2146"/>
              <a:ext cx="177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3600" b="1">
                  <a:solidFill>
                    <a:srgbClr val="000000"/>
                  </a:solidFill>
                </a:rPr>
                <a:t>=</a:t>
              </a:r>
              <a:endParaRPr lang="en-US" altLang="ko-KR" sz="3600"/>
            </a:p>
          </p:txBody>
        </p:sp>
        <p:pic>
          <p:nvPicPr>
            <p:cNvPr id="17443" name="Picture 18">
              <a:extLst>
                <a:ext uri="{FF2B5EF4-FFF2-40B4-BE49-F238E27FC236}">
                  <a16:creationId xmlns:a16="http://schemas.microsoft.com/office/drawing/2014/main" id="{07554D40-0DFC-4E2F-A87D-09D2046A7C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7" y="2069"/>
              <a:ext cx="1156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413" name="Rectangle 21">
            <a:extLst>
              <a:ext uri="{FF2B5EF4-FFF2-40B4-BE49-F238E27FC236}">
                <a16:creationId xmlns:a16="http://schemas.microsoft.com/office/drawing/2014/main" id="{AD5D1FDD-0F8E-431F-8A2A-DB2060A0D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96975"/>
            <a:ext cx="2255838" cy="3937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000" b="1">
                <a:solidFill>
                  <a:schemeClr val="tx2"/>
                </a:solidFill>
                <a:latin typeface="Times New Roman" panose="02020603050405020304" pitchFamily="18" charset="0"/>
              </a:rPr>
              <a:t> Circuit Examples</a:t>
            </a:r>
          </a:p>
        </p:txBody>
      </p:sp>
      <p:grpSp>
        <p:nvGrpSpPr>
          <p:cNvPr id="17414" name="Group 51">
            <a:extLst>
              <a:ext uri="{FF2B5EF4-FFF2-40B4-BE49-F238E27FC236}">
                <a16:creationId xmlns:a16="http://schemas.microsoft.com/office/drawing/2014/main" id="{B93CDB74-8385-43CE-8881-7275796B73AB}"/>
              </a:ext>
            </a:extLst>
          </p:cNvPr>
          <p:cNvGrpSpPr>
            <a:grpSpLocks/>
          </p:cNvGrpSpPr>
          <p:nvPr/>
        </p:nvGrpSpPr>
        <p:grpSpPr bwMode="auto">
          <a:xfrm>
            <a:off x="789334" y="4508500"/>
            <a:ext cx="6230938" cy="1674813"/>
            <a:chOff x="588" y="2840"/>
            <a:chExt cx="3925" cy="1055"/>
          </a:xfrm>
        </p:grpSpPr>
        <p:sp>
          <p:nvSpPr>
            <p:cNvPr id="17436" name="Rectangle 19">
              <a:extLst>
                <a:ext uri="{FF2B5EF4-FFF2-40B4-BE49-F238E27FC236}">
                  <a16:creationId xmlns:a16="http://schemas.microsoft.com/office/drawing/2014/main" id="{24FE8E9C-3CE6-4054-A59D-038DC91B6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3203"/>
              <a:ext cx="177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3600" b="1">
                  <a:solidFill>
                    <a:srgbClr val="000000"/>
                  </a:solidFill>
                </a:rPr>
                <a:t>=</a:t>
              </a:r>
              <a:endParaRPr lang="en-US" altLang="ko-KR" sz="3600"/>
            </a:p>
          </p:txBody>
        </p:sp>
        <p:sp>
          <p:nvSpPr>
            <p:cNvPr id="17437" name="AutoShape 24">
              <a:extLst>
                <a:ext uri="{FF2B5EF4-FFF2-40B4-BE49-F238E27FC236}">
                  <a16:creationId xmlns:a16="http://schemas.microsoft.com/office/drawing/2014/main" id="{0729F8F6-1CED-4A6E-A382-99E874496CD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03" y="2840"/>
              <a:ext cx="3674" cy="1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pic>
          <p:nvPicPr>
            <p:cNvPr id="17438" name="Picture 26">
              <a:extLst>
                <a:ext uri="{FF2B5EF4-FFF2-40B4-BE49-F238E27FC236}">
                  <a16:creationId xmlns:a16="http://schemas.microsoft.com/office/drawing/2014/main" id="{6CADD32E-04D0-4B43-831E-C0FFF08E02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" y="2858"/>
              <a:ext cx="1850" cy="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39" name="Picture 27">
              <a:extLst>
                <a:ext uri="{FF2B5EF4-FFF2-40B4-BE49-F238E27FC236}">
                  <a16:creationId xmlns:a16="http://schemas.microsoft.com/office/drawing/2014/main" id="{C3BFAAD6-684D-40C4-8B8B-C5064C814E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0" y="3102"/>
              <a:ext cx="1163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7415" name="Group 54">
            <a:extLst>
              <a:ext uri="{FF2B5EF4-FFF2-40B4-BE49-F238E27FC236}">
                <a16:creationId xmlns:a16="http://schemas.microsoft.com/office/drawing/2014/main" id="{C20A13DB-6654-4B1A-AFD5-1AC52947A1CD}"/>
              </a:ext>
            </a:extLst>
          </p:cNvPr>
          <p:cNvGrpSpPr>
            <a:grpSpLocks/>
          </p:cNvGrpSpPr>
          <p:nvPr/>
        </p:nvGrpSpPr>
        <p:grpSpPr bwMode="auto">
          <a:xfrm>
            <a:off x="827434" y="1806575"/>
            <a:ext cx="6192838" cy="901700"/>
            <a:chOff x="612" y="1138"/>
            <a:chExt cx="3901" cy="568"/>
          </a:xfrm>
        </p:grpSpPr>
        <p:pic>
          <p:nvPicPr>
            <p:cNvPr id="17416" name="Picture 7">
              <a:extLst>
                <a:ext uri="{FF2B5EF4-FFF2-40B4-BE49-F238E27FC236}">
                  <a16:creationId xmlns:a16="http://schemas.microsoft.com/office/drawing/2014/main" id="{D47D3BDC-8423-4997-BDE1-27C7D37C90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2" y="1138"/>
              <a:ext cx="1161" cy="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7" name="Rectangle 20">
              <a:extLst>
                <a:ext uri="{FF2B5EF4-FFF2-40B4-BE49-F238E27FC236}">
                  <a16:creationId xmlns:a16="http://schemas.microsoft.com/office/drawing/2014/main" id="{25B1851B-7BD8-400E-AAE4-7D6C3FC55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1242"/>
              <a:ext cx="177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3600" b="1">
                  <a:solidFill>
                    <a:srgbClr val="000000"/>
                  </a:solidFill>
                </a:rPr>
                <a:t>=</a:t>
              </a:r>
              <a:endParaRPr lang="en-US" altLang="ko-KR" sz="3600"/>
            </a:p>
          </p:txBody>
        </p:sp>
        <p:grpSp>
          <p:nvGrpSpPr>
            <p:cNvPr id="17418" name="Group 31">
              <a:extLst>
                <a:ext uri="{FF2B5EF4-FFF2-40B4-BE49-F238E27FC236}">
                  <a16:creationId xmlns:a16="http://schemas.microsoft.com/office/drawing/2014/main" id="{01DBD771-AC67-4CE1-BE09-BF488266561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12" y="1160"/>
              <a:ext cx="1860" cy="546"/>
              <a:chOff x="612" y="1160"/>
              <a:chExt cx="1860" cy="546"/>
            </a:xfrm>
          </p:grpSpPr>
          <p:sp>
            <p:nvSpPr>
              <p:cNvPr id="17419" name="AutoShape 30">
                <a:extLst>
                  <a:ext uri="{FF2B5EF4-FFF2-40B4-BE49-F238E27FC236}">
                    <a16:creationId xmlns:a16="http://schemas.microsoft.com/office/drawing/2014/main" id="{EB547F59-271E-4D4F-A667-B22D2FFFB864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612" y="1160"/>
                <a:ext cx="1860" cy="5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pic>
            <p:nvPicPr>
              <p:cNvPr id="17420" name="Picture 32">
                <a:extLst>
                  <a:ext uri="{FF2B5EF4-FFF2-40B4-BE49-F238E27FC236}">
                    <a16:creationId xmlns:a16="http://schemas.microsoft.com/office/drawing/2014/main" id="{3728856E-831B-4A86-82A4-6985DFF5859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2" y="1170"/>
                <a:ext cx="1842" cy="4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421" name="Rectangle 33">
                <a:extLst>
                  <a:ext uri="{FF2B5EF4-FFF2-40B4-BE49-F238E27FC236}">
                    <a16:creationId xmlns:a16="http://schemas.microsoft.com/office/drawing/2014/main" id="{F5F51E6B-4A2B-4C3C-B0E4-7EA9B045C9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1171"/>
                <a:ext cx="1842" cy="439"/>
              </a:xfrm>
              <a:prstGeom prst="rect">
                <a:avLst/>
              </a:prstGeom>
              <a:noFill/>
              <a:ln w="4763" cap="rnd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endParaRPr lang="ko-KR" altLang="en-US"/>
              </a:p>
            </p:txBody>
          </p:sp>
          <p:sp>
            <p:nvSpPr>
              <p:cNvPr id="17422" name="Freeform 34">
                <a:extLst>
                  <a:ext uri="{FF2B5EF4-FFF2-40B4-BE49-F238E27FC236}">
                    <a16:creationId xmlns:a16="http://schemas.microsoft.com/office/drawing/2014/main" id="{9971D85B-A706-4271-9D21-00B8664E3E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0" y="1249"/>
                <a:ext cx="55" cy="59"/>
              </a:xfrm>
              <a:custGeom>
                <a:avLst/>
                <a:gdLst>
                  <a:gd name="T0" fmla="*/ 0 w 55"/>
                  <a:gd name="T1" fmla="*/ 59 h 59"/>
                  <a:gd name="T2" fmla="*/ 55 w 55"/>
                  <a:gd name="T3" fmla="*/ 0 h 59"/>
                  <a:gd name="T4" fmla="*/ 8 w 55"/>
                  <a:gd name="T5" fmla="*/ 51 h 59"/>
                  <a:gd name="T6" fmla="*/ 0 60000 65536"/>
                  <a:gd name="T7" fmla="*/ 0 60000 65536"/>
                  <a:gd name="T8" fmla="*/ 0 60000 65536"/>
                  <a:gd name="T9" fmla="*/ 0 w 55"/>
                  <a:gd name="T10" fmla="*/ 0 h 59"/>
                  <a:gd name="T11" fmla="*/ 55 w 55"/>
                  <a:gd name="T12" fmla="*/ 59 h 5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5" h="59">
                    <a:moveTo>
                      <a:pt x="0" y="59"/>
                    </a:moveTo>
                    <a:lnTo>
                      <a:pt x="55" y="0"/>
                    </a:lnTo>
                    <a:lnTo>
                      <a:pt x="8" y="51"/>
                    </a:lnTo>
                  </a:path>
                </a:pathLst>
              </a:custGeom>
              <a:noFill/>
              <a:ln w="4763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23" name="Line 35">
                <a:extLst>
                  <a:ext uri="{FF2B5EF4-FFF2-40B4-BE49-F238E27FC236}">
                    <a16:creationId xmlns:a16="http://schemas.microsoft.com/office/drawing/2014/main" id="{87CD7B92-7D2B-4819-9FC1-1584A1BDB7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10" y="1249"/>
                <a:ext cx="135" cy="72"/>
              </a:xfrm>
              <a:prstGeom prst="line">
                <a:avLst/>
              </a:prstGeom>
              <a:noFill/>
              <a:ln w="4763" cap="rnd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24" name="Freeform 36">
                <a:extLst>
                  <a:ext uri="{FF2B5EF4-FFF2-40B4-BE49-F238E27FC236}">
                    <a16:creationId xmlns:a16="http://schemas.microsoft.com/office/drawing/2014/main" id="{C450F080-581C-4C62-818D-3F8CD690A9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8" y="1249"/>
                <a:ext cx="47" cy="51"/>
              </a:xfrm>
              <a:custGeom>
                <a:avLst/>
                <a:gdLst>
                  <a:gd name="T0" fmla="*/ 0 w 224"/>
                  <a:gd name="T1" fmla="*/ 0 h 239"/>
                  <a:gd name="T2" fmla="*/ 0 w 224"/>
                  <a:gd name="T3" fmla="*/ 0 h 239"/>
                  <a:gd name="T4" fmla="*/ 0 w 224"/>
                  <a:gd name="T5" fmla="*/ 0 h 239"/>
                  <a:gd name="T6" fmla="*/ 0 60000 65536"/>
                  <a:gd name="T7" fmla="*/ 0 60000 65536"/>
                  <a:gd name="T8" fmla="*/ 0 60000 65536"/>
                  <a:gd name="T9" fmla="*/ 0 w 224"/>
                  <a:gd name="T10" fmla="*/ 0 h 239"/>
                  <a:gd name="T11" fmla="*/ 224 w 224"/>
                  <a:gd name="T12" fmla="*/ 239 h 23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4" h="239">
                    <a:moveTo>
                      <a:pt x="0" y="239"/>
                    </a:moveTo>
                    <a:lnTo>
                      <a:pt x="224" y="0"/>
                    </a:lnTo>
                    <a:cubicBezTo>
                      <a:pt x="162" y="92"/>
                      <a:pt x="87" y="173"/>
                      <a:pt x="0" y="239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25" name="Freeform 37">
                <a:extLst>
                  <a:ext uri="{FF2B5EF4-FFF2-40B4-BE49-F238E27FC236}">
                    <a16:creationId xmlns:a16="http://schemas.microsoft.com/office/drawing/2014/main" id="{5EAB681D-5E6D-4A2A-8CB1-82E5375A9C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8" y="1249"/>
                <a:ext cx="47" cy="51"/>
              </a:xfrm>
              <a:custGeom>
                <a:avLst/>
                <a:gdLst>
                  <a:gd name="T0" fmla="*/ 0 w 224"/>
                  <a:gd name="T1" fmla="*/ 0 h 239"/>
                  <a:gd name="T2" fmla="*/ 0 w 224"/>
                  <a:gd name="T3" fmla="*/ 0 h 239"/>
                  <a:gd name="T4" fmla="*/ 0 w 224"/>
                  <a:gd name="T5" fmla="*/ 0 h 239"/>
                  <a:gd name="T6" fmla="*/ 0 60000 65536"/>
                  <a:gd name="T7" fmla="*/ 0 60000 65536"/>
                  <a:gd name="T8" fmla="*/ 0 60000 65536"/>
                  <a:gd name="T9" fmla="*/ 0 w 224"/>
                  <a:gd name="T10" fmla="*/ 0 h 239"/>
                  <a:gd name="T11" fmla="*/ 224 w 224"/>
                  <a:gd name="T12" fmla="*/ 239 h 23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4" h="239">
                    <a:moveTo>
                      <a:pt x="0" y="239"/>
                    </a:moveTo>
                    <a:lnTo>
                      <a:pt x="224" y="0"/>
                    </a:lnTo>
                    <a:cubicBezTo>
                      <a:pt x="162" y="92"/>
                      <a:pt x="87" y="173"/>
                      <a:pt x="0" y="239"/>
                    </a:cubicBezTo>
                    <a:close/>
                  </a:path>
                </a:pathLst>
              </a:custGeom>
              <a:noFill/>
              <a:ln w="4763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26" name="Line 38">
                <a:extLst>
                  <a:ext uri="{FF2B5EF4-FFF2-40B4-BE49-F238E27FC236}">
                    <a16:creationId xmlns:a16="http://schemas.microsoft.com/office/drawing/2014/main" id="{FDD6093D-2392-4327-9F91-2FCF8CC197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31" y="1177"/>
                <a:ext cx="181" cy="133"/>
              </a:xfrm>
              <a:prstGeom prst="line">
                <a:avLst/>
              </a:prstGeom>
              <a:noFill/>
              <a:ln w="4763" cap="rnd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27" name="Line 39">
                <a:extLst>
                  <a:ext uri="{FF2B5EF4-FFF2-40B4-BE49-F238E27FC236}">
                    <a16:creationId xmlns:a16="http://schemas.microsoft.com/office/drawing/2014/main" id="{17E5AFB4-E5BE-405A-B557-9C982D2855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610" y="1177"/>
                <a:ext cx="88" cy="123"/>
              </a:xfrm>
              <a:prstGeom prst="line">
                <a:avLst/>
              </a:prstGeom>
              <a:noFill/>
              <a:ln w="4763" cap="rnd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28" name="Rectangle 40">
                <a:extLst>
                  <a:ext uri="{FF2B5EF4-FFF2-40B4-BE49-F238E27FC236}">
                    <a16:creationId xmlns:a16="http://schemas.microsoft.com/office/drawing/2014/main" id="{81BACB2C-13A1-4F03-A59A-06225D548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0" y="1177"/>
                <a:ext cx="162" cy="17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endParaRPr lang="ko-KR" altLang="en-US"/>
              </a:p>
            </p:txBody>
          </p:sp>
          <p:sp>
            <p:nvSpPr>
              <p:cNvPr id="17429" name="Rectangle 41">
                <a:extLst>
                  <a:ext uri="{FF2B5EF4-FFF2-40B4-BE49-F238E27FC236}">
                    <a16:creationId xmlns:a16="http://schemas.microsoft.com/office/drawing/2014/main" id="{908CF05E-B59D-4C4A-9C92-C5E4FB07CA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0" y="1177"/>
                <a:ext cx="162" cy="173"/>
              </a:xfrm>
              <a:prstGeom prst="rect">
                <a:avLst/>
              </a:prstGeom>
              <a:noFill/>
              <a:ln w="4763" cap="rnd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endParaRPr lang="ko-KR" altLang="en-US"/>
              </a:p>
            </p:txBody>
          </p:sp>
          <p:sp>
            <p:nvSpPr>
              <p:cNvPr id="17430" name="Rectangle 42">
                <a:extLst>
                  <a:ext uri="{FF2B5EF4-FFF2-40B4-BE49-F238E27FC236}">
                    <a16:creationId xmlns:a16="http://schemas.microsoft.com/office/drawing/2014/main" id="{92B12359-107F-4071-BECC-E322F1338E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3" y="1191"/>
                <a:ext cx="8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r>
                  <a:rPr lang="en-US" altLang="ko-KR" sz="1600" b="1">
                    <a:solidFill>
                      <a:srgbClr val="000000"/>
                    </a:solidFill>
                  </a:rPr>
                  <a:t>A</a:t>
                </a:r>
                <a:endParaRPr lang="en-US" altLang="ko-KR" b="1"/>
              </a:p>
            </p:txBody>
          </p:sp>
          <p:sp>
            <p:nvSpPr>
              <p:cNvPr id="17431" name="Rectangle 43">
                <a:extLst>
                  <a:ext uri="{FF2B5EF4-FFF2-40B4-BE49-F238E27FC236}">
                    <a16:creationId xmlns:a16="http://schemas.microsoft.com/office/drawing/2014/main" id="{5B0CA893-432C-45A3-9B1D-F9F4BD2CF0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6" y="1206"/>
                <a:ext cx="149" cy="15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endParaRPr lang="ko-KR" altLang="en-US"/>
              </a:p>
            </p:txBody>
          </p:sp>
          <p:sp>
            <p:nvSpPr>
              <p:cNvPr id="17432" name="Rectangle 44">
                <a:extLst>
                  <a:ext uri="{FF2B5EF4-FFF2-40B4-BE49-F238E27FC236}">
                    <a16:creationId xmlns:a16="http://schemas.microsoft.com/office/drawing/2014/main" id="{E25569DC-3708-4A98-8771-11EDF7F940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6" y="1206"/>
                <a:ext cx="149" cy="159"/>
              </a:xfrm>
              <a:prstGeom prst="rect">
                <a:avLst/>
              </a:prstGeom>
              <a:noFill/>
              <a:ln w="4763" cap="rnd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endParaRPr lang="ko-KR" altLang="en-US"/>
              </a:p>
            </p:txBody>
          </p:sp>
          <p:sp>
            <p:nvSpPr>
              <p:cNvPr id="17433" name="Rectangle 45">
                <a:extLst>
                  <a:ext uri="{FF2B5EF4-FFF2-40B4-BE49-F238E27FC236}">
                    <a16:creationId xmlns:a16="http://schemas.microsoft.com/office/drawing/2014/main" id="{C806DA27-1812-45ED-AC4F-3EBB39CF80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4" y="1177"/>
                <a:ext cx="162" cy="17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endParaRPr lang="ko-KR" altLang="en-US"/>
              </a:p>
            </p:txBody>
          </p:sp>
          <p:sp>
            <p:nvSpPr>
              <p:cNvPr id="17434" name="Rectangle 46">
                <a:extLst>
                  <a:ext uri="{FF2B5EF4-FFF2-40B4-BE49-F238E27FC236}">
                    <a16:creationId xmlns:a16="http://schemas.microsoft.com/office/drawing/2014/main" id="{2723DD7E-629A-485B-BD20-B3DFB4EE47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4" y="1177"/>
                <a:ext cx="162" cy="173"/>
              </a:xfrm>
              <a:prstGeom prst="rect">
                <a:avLst/>
              </a:prstGeom>
              <a:noFill/>
              <a:ln w="4763" cap="rnd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endParaRPr lang="ko-KR" altLang="en-US"/>
              </a:p>
            </p:txBody>
          </p:sp>
          <p:sp>
            <p:nvSpPr>
              <p:cNvPr id="17435" name="Rectangle 47">
                <a:extLst>
                  <a:ext uri="{FF2B5EF4-FFF2-40B4-BE49-F238E27FC236}">
                    <a16:creationId xmlns:a16="http://schemas.microsoft.com/office/drawing/2014/main" id="{A17DD91B-7911-457B-8EF6-E35E2C8AAB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7" y="1191"/>
                <a:ext cx="8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r>
                  <a:rPr lang="en-US" altLang="ko-KR" sz="1600" b="1">
                    <a:solidFill>
                      <a:srgbClr val="000000"/>
                    </a:solidFill>
                  </a:rPr>
                  <a:t>A</a:t>
                </a:r>
                <a:endParaRPr lang="en-US" altLang="ko-KR" b="1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860"/>
    </mc:Choice>
    <mc:Fallback xmlns="">
      <p:transition spd="slow" advTm="14686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3">
            <a:extLst>
              <a:ext uri="{FF2B5EF4-FFF2-40B4-BE49-F238E27FC236}">
                <a16:creationId xmlns:a16="http://schemas.microsoft.com/office/drawing/2014/main" id="{06968B8E-37B4-417E-825E-1554E24914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44422501-F3EC-48BD-B9C1-154CCF939F39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14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8435" name="Rectangle 9">
            <a:extLst>
              <a:ext uri="{FF2B5EF4-FFF2-40B4-BE49-F238E27FC236}">
                <a16:creationId xmlns:a16="http://schemas.microsoft.com/office/drawing/2014/main" id="{029697F0-3EB7-49CF-8E2A-75EB11A8996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95536" y="332656"/>
            <a:ext cx="8229600" cy="50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ko-KR" sz="3600" dirty="0">
                <a:solidFill>
                  <a:srgbClr val="3333FF"/>
                </a:solidFill>
                <a:latin typeface="Arial Narrow" panose="020B0606020202030204" pitchFamily="34" charset="0"/>
              </a:rPr>
              <a:t>2.4 Basic Theorems</a:t>
            </a:r>
          </a:p>
        </p:txBody>
      </p:sp>
      <p:sp>
        <p:nvSpPr>
          <p:cNvPr id="18436" name="Rectangle 11">
            <a:extLst>
              <a:ext uri="{FF2B5EF4-FFF2-40B4-BE49-F238E27FC236}">
                <a16:creationId xmlns:a16="http://schemas.microsoft.com/office/drawing/2014/main" id="{512AB02E-7973-40C3-838C-884F3CB01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96975"/>
            <a:ext cx="2255838" cy="3937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000" b="1">
                <a:solidFill>
                  <a:schemeClr val="tx2"/>
                </a:solidFill>
                <a:latin typeface="Times New Roman" panose="02020603050405020304" pitchFamily="18" charset="0"/>
              </a:rPr>
              <a:t> Circuit Examples</a:t>
            </a:r>
          </a:p>
        </p:txBody>
      </p:sp>
      <p:grpSp>
        <p:nvGrpSpPr>
          <p:cNvPr id="18437" name="Group 106">
            <a:extLst>
              <a:ext uri="{FF2B5EF4-FFF2-40B4-BE49-F238E27FC236}">
                <a16:creationId xmlns:a16="http://schemas.microsoft.com/office/drawing/2014/main" id="{1BFA822F-656F-488C-B20D-9C2072E3C872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1773238"/>
            <a:ext cx="5608638" cy="1227137"/>
            <a:chOff x="612" y="1160"/>
            <a:chExt cx="3533" cy="773"/>
          </a:xfrm>
        </p:grpSpPr>
        <p:grpSp>
          <p:nvGrpSpPr>
            <p:cNvPr id="18499" name="Group 75">
              <a:extLst>
                <a:ext uri="{FF2B5EF4-FFF2-40B4-BE49-F238E27FC236}">
                  <a16:creationId xmlns:a16="http://schemas.microsoft.com/office/drawing/2014/main" id="{35C691DA-4794-4E54-BBFA-404C393178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34" y="1525"/>
              <a:ext cx="811" cy="91"/>
              <a:chOff x="3657" y="1525"/>
              <a:chExt cx="990" cy="92"/>
            </a:xfrm>
          </p:grpSpPr>
          <p:sp>
            <p:nvSpPr>
              <p:cNvPr id="18515" name="Oval 30">
                <a:extLst>
                  <a:ext uri="{FF2B5EF4-FFF2-40B4-BE49-F238E27FC236}">
                    <a16:creationId xmlns:a16="http://schemas.microsoft.com/office/drawing/2014/main" id="{B80AEC27-55F9-44F9-90ED-EAD6D7124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7" y="1525"/>
                <a:ext cx="78" cy="83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endParaRPr lang="ko-KR" altLang="en-US"/>
              </a:p>
            </p:txBody>
          </p:sp>
          <p:sp>
            <p:nvSpPr>
              <p:cNvPr id="18516" name="Oval 31">
                <a:extLst>
                  <a:ext uri="{FF2B5EF4-FFF2-40B4-BE49-F238E27FC236}">
                    <a16:creationId xmlns:a16="http://schemas.microsoft.com/office/drawing/2014/main" id="{36AC9330-287F-4BF9-85FC-BCDA9D45C7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7" y="1525"/>
                <a:ext cx="78" cy="83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endParaRPr lang="ko-KR" altLang="en-US"/>
              </a:p>
            </p:txBody>
          </p:sp>
          <p:sp>
            <p:nvSpPr>
              <p:cNvPr id="18517" name="Oval 32">
                <a:extLst>
                  <a:ext uri="{FF2B5EF4-FFF2-40B4-BE49-F238E27FC236}">
                    <a16:creationId xmlns:a16="http://schemas.microsoft.com/office/drawing/2014/main" id="{3B4A8539-4407-45FF-8D2F-BFA28476DE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9" y="1534"/>
                <a:ext cx="78" cy="83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endParaRPr lang="ko-KR" altLang="en-US"/>
              </a:p>
            </p:txBody>
          </p:sp>
          <p:sp>
            <p:nvSpPr>
              <p:cNvPr id="18518" name="Oval 33">
                <a:extLst>
                  <a:ext uri="{FF2B5EF4-FFF2-40B4-BE49-F238E27FC236}">
                    <a16:creationId xmlns:a16="http://schemas.microsoft.com/office/drawing/2014/main" id="{8EAA9C51-EB2B-452E-90AD-77911A458E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9" y="1534"/>
                <a:ext cx="78" cy="83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endParaRPr lang="ko-KR" altLang="en-US"/>
              </a:p>
            </p:txBody>
          </p:sp>
          <p:sp>
            <p:nvSpPr>
              <p:cNvPr id="18519" name="Freeform 34">
                <a:extLst>
                  <a:ext uri="{FF2B5EF4-FFF2-40B4-BE49-F238E27FC236}">
                    <a16:creationId xmlns:a16="http://schemas.microsoft.com/office/drawing/2014/main" id="{7A2739CE-3E7F-4E35-91F9-3116C7109C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5" y="1571"/>
                <a:ext cx="834" cy="1"/>
              </a:xfrm>
              <a:custGeom>
                <a:avLst/>
                <a:gdLst>
                  <a:gd name="T0" fmla="*/ 0 w 834"/>
                  <a:gd name="T1" fmla="*/ 0 h 1"/>
                  <a:gd name="T2" fmla="*/ 834 w 834"/>
                  <a:gd name="T3" fmla="*/ 0 h 1"/>
                  <a:gd name="T4" fmla="*/ 834 w 834"/>
                  <a:gd name="T5" fmla="*/ 1 h 1"/>
                  <a:gd name="T6" fmla="*/ 0 60000 65536"/>
                  <a:gd name="T7" fmla="*/ 0 60000 65536"/>
                  <a:gd name="T8" fmla="*/ 0 60000 65536"/>
                  <a:gd name="T9" fmla="*/ 0 w 834"/>
                  <a:gd name="T10" fmla="*/ 0 h 1"/>
                  <a:gd name="T11" fmla="*/ 834 w 834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34" h="1">
                    <a:moveTo>
                      <a:pt x="0" y="0"/>
                    </a:moveTo>
                    <a:lnTo>
                      <a:pt x="834" y="0"/>
                    </a:lnTo>
                    <a:lnTo>
                      <a:pt x="834" y="1"/>
                    </a:lnTo>
                  </a:path>
                </a:pathLst>
              </a:custGeom>
              <a:noFill/>
              <a:ln w="301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8500" name="Group 37">
              <a:extLst>
                <a:ext uri="{FF2B5EF4-FFF2-40B4-BE49-F238E27FC236}">
                  <a16:creationId xmlns:a16="http://schemas.microsoft.com/office/drawing/2014/main" id="{18250857-D7CA-4B82-8C52-38BCCA8644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2" y="1160"/>
              <a:ext cx="1643" cy="773"/>
              <a:chOff x="978" y="825"/>
              <a:chExt cx="2191" cy="1213"/>
            </a:xfrm>
          </p:grpSpPr>
          <p:sp>
            <p:nvSpPr>
              <p:cNvPr id="18502" name="Oval 18">
                <a:extLst>
                  <a:ext uri="{FF2B5EF4-FFF2-40B4-BE49-F238E27FC236}">
                    <a16:creationId xmlns:a16="http://schemas.microsoft.com/office/drawing/2014/main" id="{C4CBE540-338F-4E32-8B6B-3A8659E44D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1" y="1386"/>
                <a:ext cx="78" cy="83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endParaRPr lang="ko-KR" altLang="en-US"/>
              </a:p>
            </p:txBody>
          </p:sp>
          <p:sp>
            <p:nvSpPr>
              <p:cNvPr id="18503" name="Oval 19">
                <a:extLst>
                  <a:ext uri="{FF2B5EF4-FFF2-40B4-BE49-F238E27FC236}">
                    <a16:creationId xmlns:a16="http://schemas.microsoft.com/office/drawing/2014/main" id="{EF0E4333-C2AA-43D8-9A30-DE759191C8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1" y="1386"/>
                <a:ext cx="78" cy="83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endParaRPr lang="ko-KR" altLang="en-US"/>
              </a:p>
            </p:txBody>
          </p:sp>
          <p:sp>
            <p:nvSpPr>
              <p:cNvPr id="18504" name="Oval 20">
                <a:extLst>
                  <a:ext uri="{FF2B5EF4-FFF2-40B4-BE49-F238E27FC236}">
                    <a16:creationId xmlns:a16="http://schemas.microsoft.com/office/drawing/2014/main" id="{A03002CA-4EE4-4251-BC12-0D6DD94BE4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8" y="1386"/>
                <a:ext cx="78" cy="83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endParaRPr lang="ko-KR" altLang="en-US"/>
              </a:p>
            </p:txBody>
          </p:sp>
          <p:sp>
            <p:nvSpPr>
              <p:cNvPr id="18505" name="Oval 21">
                <a:extLst>
                  <a:ext uri="{FF2B5EF4-FFF2-40B4-BE49-F238E27FC236}">
                    <a16:creationId xmlns:a16="http://schemas.microsoft.com/office/drawing/2014/main" id="{152721F7-D395-4337-AAD8-54392D2361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8" y="1386"/>
                <a:ext cx="78" cy="83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endParaRPr lang="ko-KR" altLang="en-US"/>
              </a:p>
            </p:txBody>
          </p:sp>
          <p:sp>
            <p:nvSpPr>
              <p:cNvPr id="18506" name="Freeform 22">
                <a:extLst>
                  <a:ext uri="{FF2B5EF4-FFF2-40B4-BE49-F238E27FC236}">
                    <a16:creationId xmlns:a16="http://schemas.microsoft.com/office/drawing/2014/main" id="{76B3714C-9774-4B6F-86A3-962C6851E1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6" y="1427"/>
                <a:ext cx="428" cy="5"/>
              </a:xfrm>
              <a:custGeom>
                <a:avLst/>
                <a:gdLst>
                  <a:gd name="T0" fmla="*/ 0 w 428"/>
                  <a:gd name="T1" fmla="*/ 5 h 5"/>
                  <a:gd name="T2" fmla="*/ 428 w 428"/>
                  <a:gd name="T3" fmla="*/ 5 h 5"/>
                  <a:gd name="T4" fmla="*/ 428 w 428"/>
                  <a:gd name="T5" fmla="*/ 0 h 5"/>
                  <a:gd name="T6" fmla="*/ 0 60000 65536"/>
                  <a:gd name="T7" fmla="*/ 0 60000 65536"/>
                  <a:gd name="T8" fmla="*/ 0 60000 65536"/>
                  <a:gd name="T9" fmla="*/ 0 w 428"/>
                  <a:gd name="T10" fmla="*/ 0 h 5"/>
                  <a:gd name="T11" fmla="*/ 428 w 428"/>
                  <a:gd name="T12" fmla="*/ 5 h 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28" h="5">
                    <a:moveTo>
                      <a:pt x="0" y="5"/>
                    </a:moveTo>
                    <a:lnTo>
                      <a:pt x="428" y="5"/>
                    </a:lnTo>
                    <a:lnTo>
                      <a:pt x="428" y="0"/>
                    </a:lnTo>
                  </a:path>
                </a:pathLst>
              </a:custGeom>
              <a:noFill/>
              <a:ln w="206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pic>
            <p:nvPicPr>
              <p:cNvPr id="18507" name="Picture 23">
                <a:extLst>
                  <a:ext uri="{FF2B5EF4-FFF2-40B4-BE49-F238E27FC236}">
                    <a16:creationId xmlns:a16="http://schemas.microsoft.com/office/drawing/2014/main" id="{6185B06D-F8F6-4847-BC3E-B314537A29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8" y="825"/>
                <a:ext cx="1123" cy="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08" name="Freeform 24">
                <a:extLst>
                  <a:ext uri="{FF2B5EF4-FFF2-40B4-BE49-F238E27FC236}">
                    <a16:creationId xmlns:a16="http://schemas.microsoft.com/office/drawing/2014/main" id="{CAB2D3F3-2982-47FC-BCBA-BCB44F6C18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4" y="1427"/>
                <a:ext cx="21" cy="318"/>
              </a:xfrm>
              <a:custGeom>
                <a:avLst/>
                <a:gdLst>
                  <a:gd name="T0" fmla="*/ 0 w 21"/>
                  <a:gd name="T1" fmla="*/ 0 h 318"/>
                  <a:gd name="T2" fmla="*/ 0 w 21"/>
                  <a:gd name="T3" fmla="*/ 318 h 318"/>
                  <a:gd name="T4" fmla="*/ 21 w 21"/>
                  <a:gd name="T5" fmla="*/ 318 h 318"/>
                  <a:gd name="T6" fmla="*/ 0 60000 65536"/>
                  <a:gd name="T7" fmla="*/ 0 60000 65536"/>
                  <a:gd name="T8" fmla="*/ 0 60000 65536"/>
                  <a:gd name="T9" fmla="*/ 0 w 21"/>
                  <a:gd name="T10" fmla="*/ 0 h 318"/>
                  <a:gd name="T11" fmla="*/ 21 w 21"/>
                  <a:gd name="T12" fmla="*/ 318 h 31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" h="318">
                    <a:moveTo>
                      <a:pt x="0" y="0"/>
                    </a:moveTo>
                    <a:lnTo>
                      <a:pt x="0" y="318"/>
                    </a:lnTo>
                    <a:lnTo>
                      <a:pt x="21" y="318"/>
                    </a:lnTo>
                  </a:path>
                </a:pathLst>
              </a:custGeom>
              <a:noFill/>
              <a:ln w="206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09" name="Freeform 25">
                <a:extLst>
                  <a:ext uri="{FF2B5EF4-FFF2-40B4-BE49-F238E27FC236}">
                    <a16:creationId xmlns:a16="http://schemas.microsoft.com/office/drawing/2014/main" id="{7002767A-11B0-4C90-8849-57EC135E5B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5" y="1736"/>
                <a:ext cx="1102" cy="9"/>
              </a:xfrm>
              <a:custGeom>
                <a:avLst/>
                <a:gdLst>
                  <a:gd name="T0" fmla="*/ 0 w 1102"/>
                  <a:gd name="T1" fmla="*/ 9 h 9"/>
                  <a:gd name="T2" fmla="*/ 1102 w 1102"/>
                  <a:gd name="T3" fmla="*/ 9 h 9"/>
                  <a:gd name="T4" fmla="*/ 1102 w 1102"/>
                  <a:gd name="T5" fmla="*/ 0 h 9"/>
                  <a:gd name="T6" fmla="*/ 0 60000 65536"/>
                  <a:gd name="T7" fmla="*/ 0 60000 65536"/>
                  <a:gd name="T8" fmla="*/ 0 60000 65536"/>
                  <a:gd name="T9" fmla="*/ 0 w 1102"/>
                  <a:gd name="T10" fmla="*/ 0 h 9"/>
                  <a:gd name="T11" fmla="*/ 1102 w 1102"/>
                  <a:gd name="T12" fmla="*/ 9 h 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02" h="9">
                    <a:moveTo>
                      <a:pt x="0" y="9"/>
                    </a:moveTo>
                    <a:lnTo>
                      <a:pt x="1102" y="9"/>
                    </a:lnTo>
                    <a:lnTo>
                      <a:pt x="1102" y="0"/>
                    </a:lnTo>
                  </a:path>
                </a:pathLst>
              </a:custGeom>
              <a:noFill/>
              <a:ln w="206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10" name="Freeform 26">
                <a:extLst>
                  <a:ext uri="{FF2B5EF4-FFF2-40B4-BE49-F238E27FC236}">
                    <a16:creationId xmlns:a16="http://schemas.microsoft.com/office/drawing/2014/main" id="{66BE951C-2863-493F-B65B-B91663C127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4" y="1091"/>
                <a:ext cx="34" cy="336"/>
              </a:xfrm>
              <a:custGeom>
                <a:avLst/>
                <a:gdLst>
                  <a:gd name="T0" fmla="*/ 0 w 34"/>
                  <a:gd name="T1" fmla="*/ 336 h 336"/>
                  <a:gd name="T2" fmla="*/ 0 w 34"/>
                  <a:gd name="T3" fmla="*/ 0 h 336"/>
                  <a:gd name="T4" fmla="*/ 34 w 34"/>
                  <a:gd name="T5" fmla="*/ 0 h 336"/>
                  <a:gd name="T6" fmla="*/ 0 60000 65536"/>
                  <a:gd name="T7" fmla="*/ 0 60000 65536"/>
                  <a:gd name="T8" fmla="*/ 0 60000 65536"/>
                  <a:gd name="T9" fmla="*/ 0 w 34"/>
                  <a:gd name="T10" fmla="*/ 0 h 336"/>
                  <a:gd name="T11" fmla="*/ 34 w 34"/>
                  <a:gd name="T12" fmla="*/ 336 h 3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4" h="336">
                    <a:moveTo>
                      <a:pt x="0" y="336"/>
                    </a:moveTo>
                    <a:lnTo>
                      <a:pt x="0" y="0"/>
                    </a:lnTo>
                    <a:lnTo>
                      <a:pt x="34" y="0"/>
                    </a:lnTo>
                  </a:path>
                </a:pathLst>
              </a:custGeom>
              <a:noFill/>
              <a:ln w="206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11" name="Freeform 27">
                <a:extLst>
                  <a:ext uri="{FF2B5EF4-FFF2-40B4-BE49-F238E27FC236}">
                    <a16:creationId xmlns:a16="http://schemas.microsoft.com/office/drawing/2014/main" id="{0DD1777C-9229-45A5-8887-0014ED8C3A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3" y="1141"/>
                <a:ext cx="4" cy="300"/>
              </a:xfrm>
              <a:custGeom>
                <a:avLst/>
                <a:gdLst>
                  <a:gd name="T0" fmla="*/ 0 w 4"/>
                  <a:gd name="T1" fmla="*/ 0 h 300"/>
                  <a:gd name="T2" fmla="*/ 0 w 4"/>
                  <a:gd name="T3" fmla="*/ 300 h 300"/>
                  <a:gd name="T4" fmla="*/ 4 w 4"/>
                  <a:gd name="T5" fmla="*/ 300 h 300"/>
                  <a:gd name="T6" fmla="*/ 0 60000 65536"/>
                  <a:gd name="T7" fmla="*/ 0 60000 65536"/>
                  <a:gd name="T8" fmla="*/ 0 60000 65536"/>
                  <a:gd name="T9" fmla="*/ 0 w 4"/>
                  <a:gd name="T10" fmla="*/ 0 h 300"/>
                  <a:gd name="T11" fmla="*/ 4 w 4"/>
                  <a:gd name="T12" fmla="*/ 300 h 3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" h="300">
                    <a:moveTo>
                      <a:pt x="0" y="0"/>
                    </a:moveTo>
                    <a:lnTo>
                      <a:pt x="0" y="300"/>
                    </a:lnTo>
                    <a:lnTo>
                      <a:pt x="4" y="300"/>
                    </a:lnTo>
                  </a:path>
                </a:pathLst>
              </a:custGeom>
              <a:noFill/>
              <a:ln w="206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12" name="Freeform 28">
                <a:extLst>
                  <a:ext uri="{FF2B5EF4-FFF2-40B4-BE49-F238E27FC236}">
                    <a16:creationId xmlns:a16="http://schemas.microsoft.com/office/drawing/2014/main" id="{2A0B91AE-5A7D-4A54-A5E4-5EA7802332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7" y="1436"/>
                <a:ext cx="18" cy="309"/>
              </a:xfrm>
              <a:custGeom>
                <a:avLst/>
                <a:gdLst>
                  <a:gd name="T0" fmla="*/ 0 w 18"/>
                  <a:gd name="T1" fmla="*/ 309 h 309"/>
                  <a:gd name="T2" fmla="*/ 0 w 18"/>
                  <a:gd name="T3" fmla="*/ 0 h 309"/>
                  <a:gd name="T4" fmla="*/ 18 w 18"/>
                  <a:gd name="T5" fmla="*/ 0 h 309"/>
                  <a:gd name="T6" fmla="*/ 0 60000 65536"/>
                  <a:gd name="T7" fmla="*/ 0 60000 65536"/>
                  <a:gd name="T8" fmla="*/ 0 60000 65536"/>
                  <a:gd name="T9" fmla="*/ 0 w 18"/>
                  <a:gd name="T10" fmla="*/ 0 h 309"/>
                  <a:gd name="T11" fmla="*/ 18 w 18"/>
                  <a:gd name="T12" fmla="*/ 309 h 3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" h="309">
                    <a:moveTo>
                      <a:pt x="0" y="309"/>
                    </a:moveTo>
                    <a:lnTo>
                      <a:pt x="0" y="0"/>
                    </a:lnTo>
                    <a:lnTo>
                      <a:pt x="18" y="0"/>
                    </a:lnTo>
                  </a:path>
                </a:pathLst>
              </a:custGeom>
              <a:noFill/>
              <a:ln w="206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13" name="Freeform 29">
                <a:extLst>
                  <a:ext uri="{FF2B5EF4-FFF2-40B4-BE49-F238E27FC236}">
                    <a16:creationId xmlns:a16="http://schemas.microsoft.com/office/drawing/2014/main" id="{19B270C3-2C09-4849-ADC0-D63B041B5A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2" y="1436"/>
                <a:ext cx="518" cy="5"/>
              </a:xfrm>
              <a:custGeom>
                <a:avLst/>
                <a:gdLst>
                  <a:gd name="T0" fmla="*/ 0 w 518"/>
                  <a:gd name="T1" fmla="*/ 0 h 5"/>
                  <a:gd name="T2" fmla="*/ 518 w 518"/>
                  <a:gd name="T3" fmla="*/ 0 h 5"/>
                  <a:gd name="T4" fmla="*/ 518 w 518"/>
                  <a:gd name="T5" fmla="*/ 5 h 5"/>
                  <a:gd name="T6" fmla="*/ 0 60000 65536"/>
                  <a:gd name="T7" fmla="*/ 0 60000 65536"/>
                  <a:gd name="T8" fmla="*/ 0 60000 65536"/>
                  <a:gd name="T9" fmla="*/ 0 w 518"/>
                  <a:gd name="T10" fmla="*/ 0 h 5"/>
                  <a:gd name="T11" fmla="*/ 518 w 518"/>
                  <a:gd name="T12" fmla="*/ 5 h 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18" h="5">
                    <a:moveTo>
                      <a:pt x="0" y="0"/>
                    </a:moveTo>
                    <a:lnTo>
                      <a:pt x="518" y="0"/>
                    </a:lnTo>
                    <a:lnTo>
                      <a:pt x="518" y="5"/>
                    </a:lnTo>
                  </a:path>
                </a:pathLst>
              </a:custGeom>
              <a:noFill/>
              <a:ln w="206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14" name="Rectangle 36">
                <a:extLst>
                  <a:ext uri="{FF2B5EF4-FFF2-40B4-BE49-F238E27FC236}">
                    <a16:creationId xmlns:a16="http://schemas.microsoft.com/office/drawing/2014/main" id="{9D9AFE25-354D-49AF-9A7E-4C3A9D4D0B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5" y="1796"/>
                <a:ext cx="636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r>
                  <a:rPr lang="en-US" altLang="ko-KR" sz="1600" b="1">
                    <a:solidFill>
                      <a:srgbClr val="000000"/>
                    </a:solidFill>
                  </a:rPr>
                  <a:t>(A+1=1)</a:t>
                </a:r>
                <a:endParaRPr lang="en-US" altLang="ko-KR" sz="1600"/>
              </a:p>
            </p:txBody>
          </p:sp>
        </p:grpSp>
        <p:sp>
          <p:nvSpPr>
            <p:cNvPr id="18501" name="Rectangle 72">
              <a:extLst>
                <a:ext uri="{FF2B5EF4-FFF2-40B4-BE49-F238E27FC236}">
                  <a16:creationId xmlns:a16="http://schemas.microsoft.com/office/drawing/2014/main" id="{851E6450-F12E-48BD-9630-89C373A56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1360"/>
              <a:ext cx="177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3600" b="1">
                  <a:solidFill>
                    <a:srgbClr val="000000"/>
                  </a:solidFill>
                </a:rPr>
                <a:t>=</a:t>
              </a:r>
              <a:endParaRPr lang="en-US" altLang="ko-KR" sz="3600"/>
            </a:p>
          </p:txBody>
        </p:sp>
      </p:grpSp>
      <p:grpSp>
        <p:nvGrpSpPr>
          <p:cNvPr id="18438" name="Group 107">
            <a:extLst>
              <a:ext uri="{FF2B5EF4-FFF2-40B4-BE49-F238E27FC236}">
                <a16:creationId xmlns:a16="http://schemas.microsoft.com/office/drawing/2014/main" id="{19A764BA-428B-409F-B5F2-779EDD51231A}"/>
              </a:ext>
            </a:extLst>
          </p:cNvPr>
          <p:cNvGrpSpPr>
            <a:grpSpLocks/>
          </p:cNvGrpSpPr>
          <p:nvPr/>
        </p:nvGrpSpPr>
        <p:grpSpPr bwMode="auto">
          <a:xfrm>
            <a:off x="985838" y="3141663"/>
            <a:ext cx="5605462" cy="1731962"/>
            <a:chOff x="621" y="2067"/>
            <a:chExt cx="3531" cy="1091"/>
          </a:xfrm>
        </p:grpSpPr>
        <p:grpSp>
          <p:nvGrpSpPr>
            <p:cNvPr id="18461" name="Group 76">
              <a:extLst>
                <a:ext uri="{FF2B5EF4-FFF2-40B4-BE49-F238E27FC236}">
                  <a16:creationId xmlns:a16="http://schemas.microsoft.com/office/drawing/2014/main" id="{128DF7C3-8201-4860-A4C8-692D113F24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1" y="2067"/>
              <a:ext cx="1624" cy="1091"/>
              <a:chOff x="1075" y="1976"/>
              <a:chExt cx="2139" cy="1388"/>
            </a:xfrm>
          </p:grpSpPr>
          <p:sp>
            <p:nvSpPr>
              <p:cNvPr id="18469" name="Oval 14">
                <a:extLst>
                  <a:ext uri="{FF2B5EF4-FFF2-40B4-BE49-F238E27FC236}">
                    <a16:creationId xmlns:a16="http://schemas.microsoft.com/office/drawing/2014/main" id="{E4005D85-F86B-4131-9855-B324A15E9E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4" y="1976"/>
                <a:ext cx="112" cy="119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endParaRPr lang="ko-KR" altLang="en-US"/>
              </a:p>
            </p:txBody>
          </p:sp>
          <p:sp>
            <p:nvSpPr>
              <p:cNvPr id="18470" name="Oval 15">
                <a:extLst>
                  <a:ext uri="{FF2B5EF4-FFF2-40B4-BE49-F238E27FC236}">
                    <a16:creationId xmlns:a16="http://schemas.microsoft.com/office/drawing/2014/main" id="{229840A6-5E3E-4CB2-9E8D-C10A27FF9E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4" y="1976"/>
                <a:ext cx="112" cy="119"/>
              </a:xfrm>
              <a:prstGeom prst="ellipse">
                <a:avLst/>
              </a:prstGeom>
              <a:noFill/>
              <a:ln w="6350" cap="rnd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endParaRPr lang="ko-KR" altLang="en-US"/>
              </a:p>
            </p:txBody>
          </p:sp>
          <p:sp>
            <p:nvSpPr>
              <p:cNvPr id="18471" name="Oval 16">
                <a:extLst>
                  <a:ext uri="{FF2B5EF4-FFF2-40B4-BE49-F238E27FC236}">
                    <a16:creationId xmlns:a16="http://schemas.microsoft.com/office/drawing/2014/main" id="{3C161F27-CB07-484C-8014-1B85B0FBB4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4" y="2013"/>
                <a:ext cx="78" cy="82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endParaRPr lang="ko-KR" altLang="en-US"/>
              </a:p>
            </p:txBody>
          </p:sp>
          <p:sp>
            <p:nvSpPr>
              <p:cNvPr id="18472" name="Oval 17">
                <a:extLst>
                  <a:ext uri="{FF2B5EF4-FFF2-40B4-BE49-F238E27FC236}">
                    <a16:creationId xmlns:a16="http://schemas.microsoft.com/office/drawing/2014/main" id="{F8831296-7CFB-4949-8CE4-E90CFAAF15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4" y="2013"/>
                <a:ext cx="78" cy="82"/>
              </a:xfrm>
              <a:prstGeom prst="ellipse">
                <a:avLst/>
              </a:prstGeom>
              <a:noFill/>
              <a:ln w="6350" cap="rnd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endParaRPr lang="ko-KR" altLang="en-US"/>
              </a:p>
            </p:txBody>
          </p:sp>
          <p:sp>
            <p:nvSpPr>
              <p:cNvPr id="18473" name="Oval 40">
                <a:extLst>
                  <a:ext uri="{FF2B5EF4-FFF2-40B4-BE49-F238E27FC236}">
                    <a16:creationId xmlns:a16="http://schemas.microsoft.com/office/drawing/2014/main" id="{530103A9-D601-432D-9CA6-0CFBA2C531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2" y="3247"/>
                <a:ext cx="109" cy="117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endParaRPr lang="ko-KR" altLang="en-US"/>
              </a:p>
            </p:txBody>
          </p:sp>
          <p:sp>
            <p:nvSpPr>
              <p:cNvPr id="18474" name="Oval 41">
                <a:extLst>
                  <a:ext uri="{FF2B5EF4-FFF2-40B4-BE49-F238E27FC236}">
                    <a16:creationId xmlns:a16="http://schemas.microsoft.com/office/drawing/2014/main" id="{2CDE67F2-8D89-47E0-99AB-02277286B3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2" y="3247"/>
                <a:ext cx="109" cy="117"/>
              </a:xfrm>
              <a:prstGeom prst="ellipse">
                <a:avLst/>
              </a:prstGeom>
              <a:noFill/>
              <a:ln w="6350" cap="rnd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endParaRPr lang="ko-KR" altLang="en-US"/>
              </a:p>
            </p:txBody>
          </p:sp>
          <p:sp>
            <p:nvSpPr>
              <p:cNvPr id="18475" name="Oval 42">
                <a:extLst>
                  <a:ext uri="{FF2B5EF4-FFF2-40B4-BE49-F238E27FC236}">
                    <a16:creationId xmlns:a16="http://schemas.microsoft.com/office/drawing/2014/main" id="{C0F0E53C-094F-42CC-905A-4BADB160D2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2" y="3283"/>
                <a:ext cx="76" cy="81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endParaRPr lang="ko-KR" altLang="en-US"/>
              </a:p>
            </p:txBody>
          </p:sp>
          <p:sp>
            <p:nvSpPr>
              <p:cNvPr id="18476" name="Oval 43">
                <a:extLst>
                  <a:ext uri="{FF2B5EF4-FFF2-40B4-BE49-F238E27FC236}">
                    <a16:creationId xmlns:a16="http://schemas.microsoft.com/office/drawing/2014/main" id="{8117FFAA-94A9-49C7-8055-8DA5DE2B1B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2" y="3283"/>
                <a:ext cx="76" cy="81"/>
              </a:xfrm>
              <a:prstGeom prst="ellipse">
                <a:avLst/>
              </a:prstGeom>
              <a:noFill/>
              <a:ln w="6350" cap="rnd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endParaRPr lang="ko-KR" altLang="en-US"/>
              </a:p>
            </p:txBody>
          </p:sp>
          <p:sp>
            <p:nvSpPr>
              <p:cNvPr id="18477" name="Oval 44">
                <a:extLst>
                  <a:ext uri="{FF2B5EF4-FFF2-40B4-BE49-F238E27FC236}">
                    <a16:creationId xmlns:a16="http://schemas.microsoft.com/office/drawing/2014/main" id="{315031A1-AB9D-4D02-A659-44D7FA26E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8" y="2671"/>
                <a:ext cx="76" cy="81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endParaRPr lang="ko-KR" altLang="en-US"/>
              </a:p>
            </p:txBody>
          </p:sp>
          <p:sp>
            <p:nvSpPr>
              <p:cNvPr id="18478" name="Oval 45">
                <a:extLst>
                  <a:ext uri="{FF2B5EF4-FFF2-40B4-BE49-F238E27FC236}">
                    <a16:creationId xmlns:a16="http://schemas.microsoft.com/office/drawing/2014/main" id="{6D9FB64A-9ECC-42DB-A5E6-20D567928B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8" y="2671"/>
                <a:ext cx="76" cy="81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endParaRPr lang="ko-KR" altLang="en-US"/>
              </a:p>
            </p:txBody>
          </p:sp>
          <p:sp>
            <p:nvSpPr>
              <p:cNvPr id="18479" name="Oval 46">
                <a:extLst>
                  <a:ext uri="{FF2B5EF4-FFF2-40B4-BE49-F238E27FC236}">
                    <a16:creationId xmlns:a16="http://schemas.microsoft.com/office/drawing/2014/main" id="{419DA0BD-5FA0-4630-8C5E-C550149343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5" y="2671"/>
                <a:ext cx="76" cy="81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endParaRPr lang="ko-KR" altLang="en-US"/>
              </a:p>
            </p:txBody>
          </p:sp>
          <p:sp>
            <p:nvSpPr>
              <p:cNvPr id="18480" name="Oval 47">
                <a:extLst>
                  <a:ext uri="{FF2B5EF4-FFF2-40B4-BE49-F238E27FC236}">
                    <a16:creationId xmlns:a16="http://schemas.microsoft.com/office/drawing/2014/main" id="{5ABBD1CD-C4B5-4986-81EE-9C7BCA84F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5" y="2671"/>
                <a:ext cx="76" cy="81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endParaRPr lang="ko-KR" altLang="en-US"/>
              </a:p>
            </p:txBody>
          </p:sp>
          <p:sp>
            <p:nvSpPr>
              <p:cNvPr id="18481" name="Freeform 48">
                <a:extLst>
                  <a:ext uri="{FF2B5EF4-FFF2-40B4-BE49-F238E27FC236}">
                    <a16:creationId xmlns:a16="http://schemas.microsoft.com/office/drawing/2014/main" id="{2CA2F82B-F01F-427F-941E-E8F1A0C1F3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1" y="2711"/>
                <a:ext cx="418" cy="5"/>
              </a:xfrm>
              <a:custGeom>
                <a:avLst/>
                <a:gdLst>
                  <a:gd name="T0" fmla="*/ 0 w 418"/>
                  <a:gd name="T1" fmla="*/ 5 h 5"/>
                  <a:gd name="T2" fmla="*/ 418 w 418"/>
                  <a:gd name="T3" fmla="*/ 5 h 5"/>
                  <a:gd name="T4" fmla="*/ 418 w 418"/>
                  <a:gd name="T5" fmla="*/ 0 h 5"/>
                  <a:gd name="T6" fmla="*/ 0 60000 65536"/>
                  <a:gd name="T7" fmla="*/ 0 60000 65536"/>
                  <a:gd name="T8" fmla="*/ 0 60000 65536"/>
                  <a:gd name="T9" fmla="*/ 0 w 418"/>
                  <a:gd name="T10" fmla="*/ 0 h 5"/>
                  <a:gd name="T11" fmla="*/ 418 w 418"/>
                  <a:gd name="T12" fmla="*/ 5 h 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18" h="5">
                    <a:moveTo>
                      <a:pt x="0" y="5"/>
                    </a:moveTo>
                    <a:lnTo>
                      <a:pt x="418" y="5"/>
                    </a:lnTo>
                    <a:lnTo>
                      <a:pt x="418" y="0"/>
                    </a:lnTo>
                  </a:path>
                </a:pathLst>
              </a:custGeom>
              <a:noFill/>
              <a:ln w="206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pic>
            <p:nvPicPr>
              <p:cNvPr id="18482" name="Picture 49">
                <a:extLst>
                  <a:ext uri="{FF2B5EF4-FFF2-40B4-BE49-F238E27FC236}">
                    <a16:creationId xmlns:a16="http://schemas.microsoft.com/office/drawing/2014/main" id="{558051E0-7527-42EB-9E0F-1FC4E7CC1E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72" y="2123"/>
                <a:ext cx="1097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483" name="Freeform 50">
                <a:extLst>
                  <a:ext uri="{FF2B5EF4-FFF2-40B4-BE49-F238E27FC236}">
                    <a16:creationId xmlns:a16="http://schemas.microsoft.com/office/drawing/2014/main" id="{05532E34-8AC1-445D-BABD-FC732B6291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9" y="2711"/>
                <a:ext cx="337" cy="293"/>
              </a:xfrm>
              <a:custGeom>
                <a:avLst/>
                <a:gdLst>
                  <a:gd name="T0" fmla="*/ 0 w 337"/>
                  <a:gd name="T1" fmla="*/ 0 h 293"/>
                  <a:gd name="T2" fmla="*/ 0 w 337"/>
                  <a:gd name="T3" fmla="*/ 293 h 293"/>
                  <a:gd name="T4" fmla="*/ 337 w 337"/>
                  <a:gd name="T5" fmla="*/ 293 h 293"/>
                  <a:gd name="T6" fmla="*/ 0 60000 65536"/>
                  <a:gd name="T7" fmla="*/ 0 60000 65536"/>
                  <a:gd name="T8" fmla="*/ 0 60000 65536"/>
                  <a:gd name="T9" fmla="*/ 0 w 337"/>
                  <a:gd name="T10" fmla="*/ 0 h 293"/>
                  <a:gd name="T11" fmla="*/ 337 w 337"/>
                  <a:gd name="T12" fmla="*/ 293 h 29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7" h="293">
                    <a:moveTo>
                      <a:pt x="0" y="0"/>
                    </a:moveTo>
                    <a:lnTo>
                      <a:pt x="0" y="293"/>
                    </a:lnTo>
                    <a:lnTo>
                      <a:pt x="337" y="293"/>
                    </a:lnTo>
                  </a:path>
                </a:pathLst>
              </a:custGeom>
              <a:noFill/>
              <a:ln w="206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84" name="Freeform 51">
                <a:extLst>
                  <a:ext uri="{FF2B5EF4-FFF2-40B4-BE49-F238E27FC236}">
                    <a16:creationId xmlns:a16="http://schemas.microsoft.com/office/drawing/2014/main" id="{D2407FDA-0D03-48ED-B6F3-6824FD5D6B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9" y="2383"/>
                <a:ext cx="33" cy="328"/>
              </a:xfrm>
              <a:custGeom>
                <a:avLst/>
                <a:gdLst>
                  <a:gd name="T0" fmla="*/ 0 w 33"/>
                  <a:gd name="T1" fmla="*/ 328 h 328"/>
                  <a:gd name="T2" fmla="*/ 0 w 33"/>
                  <a:gd name="T3" fmla="*/ 0 h 328"/>
                  <a:gd name="T4" fmla="*/ 33 w 33"/>
                  <a:gd name="T5" fmla="*/ 0 h 328"/>
                  <a:gd name="T6" fmla="*/ 0 60000 65536"/>
                  <a:gd name="T7" fmla="*/ 0 60000 65536"/>
                  <a:gd name="T8" fmla="*/ 0 60000 65536"/>
                  <a:gd name="T9" fmla="*/ 0 w 33"/>
                  <a:gd name="T10" fmla="*/ 0 h 328"/>
                  <a:gd name="T11" fmla="*/ 33 w 33"/>
                  <a:gd name="T12" fmla="*/ 328 h 3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" h="328">
                    <a:moveTo>
                      <a:pt x="0" y="328"/>
                    </a:moveTo>
                    <a:lnTo>
                      <a:pt x="0" y="0"/>
                    </a:lnTo>
                    <a:lnTo>
                      <a:pt x="33" y="0"/>
                    </a:lnTo>
                  </a:path>
                </a:pathLst>
              </a:custGeom>
              <a:noFill/>
              <a:ln w="206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85" name="Freeform 52">
                <a:extLst>
                  <a:ext uri="{FF2B5EF4-FFF2-40B4-BE49-F238E27FC236}">
                    <a16:creationId xmlns:a16="http://schemas.microsoft.com/office/drawing/2014/main" id="{1DC32100-E351-444F-A803-5D86E08CC4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1" y="2432"/>
                <a:ext cx="5" cy="293"/>
              </a:xfrm>
              <a:custGeom>
                <a:avLst/>
                <a:gdLst>
                  <a:gd name="T0" fmla="*/ 0 w 5"/>
                  <a:gd name="T1" fmla="*/ 0 h 293"/>
                  <a:gd name="T2" fmla="*/ 0 w 5"/>
                  <a:gd name="T3" fmla="*/ 293 h 293"/>
                  <a:gd name="T4" fmla="*/ 5 w 5"/>
                  <a:gd name="T5" fmla="*/ 293 h 293"/>
                  <a:gd name="T6" fmla="*/ 0 60000 65536"/>
                  <a:gd name="T7" fmla="*/ 0 60000 65536"/>
                  <a:gd name="T8" fmla="*/ 0 60000 65536"/>
                  <a:gd name="T9" fmla="*/ 0 w 5"/>
                  <a:gd name="T10" fmla="*/ 0 h 293"/>
                  <a:gd name="T11" fmla="*/ 5 w 5"/>
                  <a:gd name="T12" fmla="*/ 293 h 29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" h="293">
                    <a:moveTo>
                      <a:pt x="0" y="0"/>
                    </a:moveTo>
                    <a:lnTo>
                      <a:pt x="0" y="293"/>
                    </a:lnTo>
                    <a:lnTo>
                      <a:pt x="5" y="293"/>
                    </a:lnTo>
                  </a:path>
                </a:pathLst>
              </a:custGeom>
              <a:noFill/>
              <a:ln w="206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86" name="Freeform 53">
                <a:extLst>
                  <a:ext uri="{FF2B5EF4-FFF2-40B4-BE49-F238E27FC236}">
                    <a16:creationId xmlns:a16="http://schemas.microsoft.com/office/drawing/2014/main" id="{A3A7B996-9DCE-447A-B258-298D72601B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6" y="2720"/>
                <a:ext cx="17" cy="302"/>
              </a:xfrm>
              <a:custGeom>
                <a:avLst/>
                <a:gdLst>
                  <a:gd name="T0" fmla="*/ 0 w 17"/>
                  <a:gd name="T1" fmla="*/ 302 h 302"/>
                  <a:gd name="T2" fmla="*/ 0 w 17"/>
                  <a:gd name="T3" fmla="*/ 0 h 302"/>
                  <a:gd name="T4" fmla="*/ 17 w 17"/>
                  <a:gd name="T5" fmla="*/ 0 h 302"/>
                  <a:gd name="T6" fmla="*/ 0 60000 65536"/>
                  <a:gd name="T7" fmla="*/ 0 60000 65536"/>
                  <a:gd name="T8" fmla="*/ 0 60000 65536"/>
                  <a:gd name="T9" fmla="*/ 0 w 17"/>
                  <a:gd name="T10" fmla="*/ 0 h 302"/>
                  <a:gd name="T11" fmla="*/ 17 w 17"/>
                  <a:gd name="T12" fmla="*/ 302 h 30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" h="302">
                    <a:moveTo>
                      <a:pt x="0" y="302"/>
                    </a:moveTo>
                    <a:lnTo>
                      <a:pt x="0" y="0"/>
                    </a:lnTo>
                    <a:lnTo>
                      <a:pt x="17" y="0"/>
                    </a:lnTo>
                  </a:path>
                </a:pathLst>
              </a:custGeom>
              <a:noFill/>
              <a:ln w="206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87" name="Freeform 54">
                <a:extLst>
                  <a:ext uri="{FF2B5EF4-FFF2-40B4-BE49-F238E27FC236}">
                    <a16:creationId xmlns:a16="http://schemas.microsoft.com/office/drawing/2014/main" id="{4710494B-CD91-4708-A284-4EC5225554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0" y="2720"/>
                <a:ext cx="506" cy="5"/>
              </a:xfrm>
              <a:custGeom>
                <a:avLst/>
                <a:gdLst>
                  <a:gd name="T0" fmla="*/ 0 w 506"/>
                  <a:gd name="T1" fmla="*/ 0 h 5"/>
                  <a:gd name="T2" fmla="*/ 506 w 506"/>
                  <a:gd name="T3" fmla="*/ 0 h 5"/>
                  <a:gd name="T4" fmla="*/ 506 w 506"/>
                  <a:gd name="T5" fmla="*/ 5 h 5"/>
                  <a:gd name="T6" fmla="*/ 0 60000 65536"/>
                  <a:gd name="T7" fmla="*/ 0 60000 65536"/>
                  <a:gd name="T8" fmla="*/ 0 60000 65536"/>
                  <a:gd name="T9" fmla="*/ 0 w 506"/>
                  <a:gd name="T10" fmla="*/ 0 h 5"/>
                  <a:gd name="T11" fmla="*/ 506 w 506"/>
                  <a:gd name="T12" fmla="*/ 5 h 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06" h="5">
                    <a:moveTo>
                      <a:pt x="0" y="0"/>
                    </a:moveTo>
                    <a:lnTo>
                      <a:pt x="506" y="0"/>
                    </a:lnTo>
                    <a:lnTo>
                      <a:pt x="506" y="5"/>
                    </a:lnTo>
                  </a:path>
                </a:pathLst>
              </a:custGeom>
              <a:noFill/>
              <a:ln w="206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88" name="Oval 61">
                <a:extLst>
                  <a:ext uri="{FF2B5EF4-FFF2-40B4-BE49-F238E27FC236}">
                    <a16:creationId xmlns:a16="http://schemas.microsoft.com/office/drawing/2014/main" id="{6DD2134C-B548-4B58-BB40-8C32334A2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9" y="2968"/>
                <a:ext cx="68" cy="72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endParaRPr lang="ko-KR" altLang="en-US"/>
              </a:p>
            </p:txBody>
          </p:sp>
          <p:sp>
            <p:nvSpPr>
              <p:cNvPr id="18489" name="Oval 62">
                <a:extLst>
                  <a:ext uri="{FF2B5EF4-FFF2-40B4-BE49-F238E27FC236}">
                    <a16:creationId xmlns:a16="http://schemas.microsoft.com/office/drawing/2014/main" id="{E120D263-38C7-41EB-8432-99C26D2B33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9" y="2968"/>
                <a:ext cx="68" cy="72"/>
              </a:xfrm>
              <a:prstGeom prst="ellipse">
                <a:avLst/>
              </a:prstGeom>
              <a:noFill/>
              <a:ln w="206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endParaRPr lang="ko-KR" altLang="en-US"/>
              </a:p>
            </p:txBody>
          </p:sp>
          <p:sp>
            <p:nvSpPr>
              <p:cNvPr id="18490" name="Oval 63">
                <a:extLst>
                  <a:ext uri="{FF2B5EF4-FFF2-40B4-BE49-F238E27FC236}">
                    <a16:creationId xmlns:a16="http://schemas.microsoft.com/office/drawing/2014/main" id="{65D96377-2D0E-4839-B591-8B298A957D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1" y="2968"/>
                <a:ext cx="67" cy="72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endParaRPr lang="ko-KR" altLang="en-US"/>
              </a:p>
            </p:txBody>
          </p:sp>
          <p:sp>
            <p:nvSpPr>
              <p:cNvPr id="18491" name="Oval 64">
                <a:extLst>
                  <a:ext uri="{FF2B5EF4-FFF2-40B4-BE49-F238E27FC236}">
                    <a16:creationId xmlns:a16="http://schemas.microsoft.com/office/drawing/2014/main" id="{6F9B36A4-DBBD-40C0-A430-A24AEBF362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1" y="2968"/>
                <a:ext cx="67" cy="72"/>
              </a:xfrm>
              <a:prstGeom prst="ellipse">
                <a:avLst/>
              </a:prstGeom>
              <a:noFill/>
              <a:ln w="206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endParaRPr lang="ko-KR" altLang="en-US"/>
              </a:p>
            </p:txBody>
          </p:sp>
          <p:sp>
            <p:nvSpPr>
              <p:cNvPr id="18492" name="Freeform 65">
                <a:extLst>
                  <a:ext uri="{FF2B5EF4-FFF2-40B4-BE49-F238E27FC236}">
                    <a16:creationId xmlns:a16="http://schemas.microsoft.com/office/drawing/2014/main" id="{6B7D82F8-CAAF-4DC4-B18D-393DB59B92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8" y="2999"/>
                <a:ext cx="342" cy="3"/>
              </a:xfrm>
              <a:custGeom>
                <a:avLst/>
                <a:gdLst>
                  <a:gd name="T0" fmla="*/ 0 w 342"/>
                  <a:gd name="T1" fmla="*/ 3 h 3"/>
                  <a:gd name="T2" fmla="*/ 342 w 342"/>
                  <a:gd name="T3" fmla="*/ 3 h 3"/>
                  <a:gd name="T4" fmla="*/ 342 w 342"/>
                  <a:gd name="T5" fmla="*/ 0 h 3"/>
                  <a:gd name="T6" fmla="*/ 0 60000 65536"/>
                  <a:gd name="T7" fmla="*/ 0 60000 65536"/>
                  <a:gd name="T8" fmla="*/ 0 60000 65536"/>
                  <a:gd name="T9" fmla="*/ 0 w 342"/>
                  <a:gd name="T10" fmla="*/ 0 h 3"/>
                  <a:gd name="T11" fmla="*/ 342 w 342"/>
                  <a:gd name="T12" fmla="*/ 3 h 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42" h="3">
                    <a:moveTo>
                      <a:pt x="0" y="3"/>
                    </a:moveTo>
                    <a:lnTo>
                      <a:pt x="342" y="3"/>
                    </a:lnTo>
                    <a:lnTo>
                      <a:pt x="342" y="0"/>
                    </a:lnTo>
                  </a:path>
                </a:pathLst>
              </a:custGeom>
              <a:noFill/>
              <a:ln w="206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93" name="Freeform 66">
                <a:extLst>
                  <a:ext uri="{FF2B5EF4-FFF2-40B4-BE49-F238E27FC236}">
                    <a16:creationId xmlns:a16="http://schemas.microsoft.com/office/drawing/2014/main" id="{31DC9C64-4DA6-44D9-A000-866A0C5792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6" y="2990"/>
                <a:ext cx="228" cy="6"/>
              </a:xfrm>
              <a:custGeom>
                <a:avLst/>
                <a:gdLst>
                  <a:gd name="T0" fmla="*/ 228 w 228"/>
                  <a:gd name="T1" fmla="*/ 6 h 6"/>
                  <a:gd name="T2" fmla="*/ 0 w 228"/>
                  <a:gd name="T3" fmla="*/ 6 h 6"/>
                  <a:gd name="T4" fmla="*/ 0 w 228"/>
                  <a:gd name="T5" fmla="*/ 0 h 6"/>
                  <a:gd name="T6" fmla="*/ 0 60000 65536"/>
                  <a:gd name="T7" fmla="*/ 0 60000 65536"/>
                  <a:gd name="T8" fmla="*/ 0 60000 65536"/>
                  <a:gd name="T9" fmla="*/ 0 w 228"/>
                  <a:gd name="T10" fmla="*/ 0 h 6"/>
                  <a:gd name="T11" fmla="*/ 228 w 228"/>
                  <a:gd name="T12" fmla="*/ 6 h 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8" h="6">
                    <a:moveTo>
                      <a:pt x="228" y="6"/>
                    </a:moveTo>
                    <a:lnTo>
                      <a:pt x="0" y="6"/>
                    </a:lnTo>
                    <a:lnTo>
                      <a:pt x="0" y="0"/>
                    </a:lnTo>
                  </a:path>
                </a:pathLst>
              </a:custGeom>
              <a:noFill/>
              <a:ln w="206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94" name="Freeform 67">
                <a:extLst>
                  <a:ext uri="{FF2B5EF4-FFF2-40B4-BE49-F238E27FC236}">
                    <a16:creationId xmlns:a16="http://schemas.microsoft.com/office/drawing/2014/main" id="{DD2556E1-F8E3-4BE4-A513-0B73F46C0B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7" y="2967"/>
                <a:ext cx="84" cy="59"/>
              </a:xfrm>
              <a:custGeom>
                <a:avLst/>
                <a:gdLst>
                  <a:gd name="T0" fmla="*/ 0 w 84"/>
                  <a:gd name="T1" fmla="*/ 0 h 59"/>
                  <a:gd name="T2" fmla="*/ 84 w 84"/>
                  <a:gd name="T3" fmla="*/ 29 h 59"/>
                  <a:gd name="T4" fmla="*/ 0 w 84"/>
                  <a:gd name="T5" fmla="*/ 59 h 59"/>
                  <a:gd name="T6" fmla="*/ 0 w 84"/>
                  <a:gd name="T7" fmla="*/ 0 h 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4"/>
                  <a:gd name="T13" fmla="*/ 0 h 59"/>
                  <a:gd name="T14" fmla="*/ 84 w 84"/>
                  <a:gd name="T15" fmla="*/ 59 h 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4" h="59">
                    <a:moveTo>
                      <a:pt x="0" y="0"/>
                    </a:moveTo>
                    <a:lnTo>
                      <a:pt x="84" y="29"/>
                    </a:lnTo>
                    <a:lnTo>
                      <a:pt x="0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95" name="Line 68">
                <a:extLst>
                  <a:ext uri="{FF2B5EF4-FFF2-40B4-BE49-F238E27FC236}">
                    <a16:creationId xmlns:a16="http://schemas.microsoft.com/office/drawing/2014/main" id="{3A732B52-523C-41A2-8E8D-1539223E2D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42" y="3004"/>
                <a:ext cx="25" cy="1"/>
              </a:xfrm>
              <a:prstGeom prst="line">
                <a:avLst/>
              </a:prstGeom>
              <a:noFill/>
              <a:ln w="20638" cap="rnd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96" name="Freeform 69">
                <a:extLst>
                  <a:ext uri="{FF2B5EF4-FFF2-40B4-BE49-F238E27FC236}">
                    <a16:creationId xmlns:a16="http://schemas.microsoft.com/office/drawing/2014/main" id="{57ABFC4F-2773-4DCD-91CA-F8538BC9B4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6" y="2974"/>
                <a:ext cx="83" cy="59"/>
              </a:xfrm>
              <a:custGeom>
                <a:avLst/>
                <a:gdLst>
                  <a:gd name="T0" fmla="*/ 83 w 83"/>
                  <a:gd name="T1" fmla="*/ 59 h 59"/>
                  <a:gd name="T2" fmla="*/ 0 w 83"/>
                  <a:gd name="T3" fmla="*/ 30 h 59"/>
                  <a:gd name="T4" fmla="*/ 83 w 83"/>
                  <a:gd name="T5" fmla="*/ 0 h 59"/>
                  <a:gd name="T6" fmla="*/ 83 w 83"/>
                  <a:gd name="T7" fmla="*/ 59 h 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3"/>
                  <a:gd name="T13" fmla="*/ 0 h 59"/>
                  <a:gd name="T14" fmla="*/ 83 w 83"/>
                  <a:gd name="T15" fmla="*/ 59 h 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3" h="59">
                    <a:moveTo>
                      <a:pt x="83" y="59"/>
                    </a:moveTo>
                    <a:lnTo>
                      <a:pt x="0" y="30"/>
                    </a:lnTo>
                    <a:lnTo>
                      <a:pt x="83" y="0"/>
                    </a:lnTo>
                    <a:lnTo>
                      <a:pt x="83" y="5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97" name="Rectangle 70">
                <a:extLst>
                  <a:ext uri="{FF2B5EF4-FFF2-40B4-BE49-F238E27FC236}">
                    <a16:creationId xmlns:a16="http://schemas.microsoft.com/office/drawing/2014/main" id="{2D894105-881A-47D6-B84C-D6D55D8A07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3" y="2730"/>
                <a:ext cx="462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r>
                  <a:rPr lang="en-US" altLang="ko-KR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ko-KR" sz="2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’</a:t>
                </a:r>
                <a:r>
                  <a:rPr lang="en-US" altLang="ko-KR" sz="2000">
                    <a:solidFill>
                      <a:srgbClr val="000000"/>
                    </a:solidFill>
                  </a:rPr>
                  <a:t>    </a:t>
                </a:r>
                <a:endParaRPr lang="en-US" altLang="ko-KR"/>
              </a:p>
            </p:txBody>
          </p:sp>
          <p:sp>
            <p:nvSpPr>
              <p:cNvPr id="18498" name="Rectangle 71">
                <a:extLst>
                  <a:ext uri="{FF2B5EF4-FFF2-40B4-BE49-F238E27FC236}">
                    <a16:creationId xmlns:a16="http://schemas.microsoft.com/office/drawing/2014/main" id="{17A38EED-21AA-496A-B8E3-1BF61EAEF8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6" y="3136"/>
                <a:ext cx="687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r>
                  <a:rPr lang="en-US" altLang="ko-KR" sz="1600" b="1">
                    <a:solidFill>
                      <a:srgbClr val="000000"/>
                    </a:solidFill>
                  </a:rPr>
                  <a:t>(A+A</a:t>
                </a:r>
                <a:r>
                  <a:rPr lang="en-US" altLang="ko-KR" sz="16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’</a:t>
                </a:r>
                <a:r>
                  <a:rPr lang="en-US" altLang="ko-KR" sz="1600" b="1">
                    <a:solidFill>
                      <a:srgbClr val="000000"/>
                    </a:solidFill>
                  </a:rPr>
                  <a:t>=1)</a:t>
                </a:r>
                <a:endParaRPr lang="en-US" altLang="ko-KR" sz="1600"/>
              </a:p>
            </p:txBody>
          </p:sp>
        </p:grpSp>
        <p:sp>
          <p:nvSpPr>
            <p:cNvPr id="18462" name="Rectangle 73">
              <a:extLst>
                <a:ext uri="{FF2B5EF4-FFF2-40B4-BE49-F238E27FC236}">
                  <a16:creationId xmlns:a16="http://schemas.microsoft.com/office/drawing/2014/main" id="{F6C4217A-5D58-4703-A865-B14744AA1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4" y="2478"/>
              <a:ext cx="177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3600" b="1">
                  <a:solidFill>
                    <a:srgbClr val="000000"/>
                  </a:solidFill>
                </a:rPr>
                <a:t>=</a:t>
              </a:r>
              <a:endParaRPr lang="en-US" altLang="ko-KR" sz="3600"/>
            </a:p>
          </p:txBody>
        </p:sp>
        <p:grpSp>
          <p:nvGrpSpPr>
            <p:cNvPr id="18463" name="Group 77">
              <a:extLst>
                <a:ext uri="{FF2B5EF4-FFF2-40B4-BE49-F238E27FC236}">
                  <a16:creationId xmlns:a16="http://schemas.microsoft.com/office/drawing/2014/main" id="{FC260E2F-832A-4EA2-8A4F-B3BEC3818F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1" y="2613"/>
              <a:ext cx="811" cy="91"/>
              <a:chOff x="3657" y="1525"/>
              <a:chExt cx="990" cy="92"/>
            </a:xfrm>
          </p:grpSpPr>
          <p:sp>
            <p:nvSpPr>
              <p:cNvPr id="18464" name="Oval 78">
                <a:extLst>
                  <a:ext uri="{FF2B5EF4-FFF2-40B4-BE49-F238E27FC236}">
                    <a16:creationId xmlns:a16="http://schemas.microsoft.com/office/drawing/2014/main" id="{06B795E0-18A7-47D4-A7C9-1A638EB2A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7" y="1525"/>
                <a:ext cx="78" cy="83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endParaRPr lang="ko-KR" altLang="en-US"/>
              </a:p>
            </p:txBody>
          </p:sp>
          <p:sp>
            <p:nvSpPr>
              <p:cNvPr id="18465" name="Oval 79">
                <a:extLst>
                  <a:ext uri="{FF2B5EF4-FFF2-40B4-BE49-F238E27FC236}">
                    <a16:creationId xmlns:a16="http://schemas.microsoft.com/office/drawing/2014/main" id="{FB7400E3-6EE2-4F99-B252-66A192777D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7" y="1525"/>
                <a:ext cx="78" cy="83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endParaRPr lang="ko-KR" altLang="en-US"/>
              </a:p>
            </p:txBody>
          </p:sp>
          <p:sp>
            <p:nvSpPr>
              <p:cNvPr id="18466" name="Oval 80">
                <a:extLst>
                  <a:ext uri="{FF2B5EF4-FFF2-40B4-BE49-F238E27FC236}">
                    <a16:creationId xmlns:a16="http://schemas.microsoft.com/office/drawing/2014/main" id="{F7B63E5C-4CEB-437F-90BB-9BAFD2F22D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9" y="1534"/>
                <a:ext cx="78" cy="83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endParaRPr lang="ko-KR" altLang="en-US"/>
              </a:p>
            </p:txBody>
          </p:sp>
          <p:sp>
            <p:nvSpPr>
              <p:cNvPr id="18467" name="Oval 81">
                <a:extLst>
                  <a:ext uri="{FF2B5EF4-FFF2-40B4-BE49-F238E27FC236}">
                    <a16:creationId xmlns:a16="http://schemas.microsoft.com/office/drawing/2014/main" id="{049DC7E9-3D7B-4A55-95DF-5B513DD1EB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9" y="1534"/>
                <a:ext cx="78" cy="83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endParaRPr lang="ko-KR" altLang="en-US"/>
              </a:p>
            </p:txBody>
          </p:sp>
          <p:sp>
            <p:nvSpPr>
              <p:cNvPr id="18468" name="Freeform 82">
                <a:extLst>
                  <a:ext uri="{FF2B5EF4-FFF2-40B4-BE49-F238E27FC236}">
                    <a16:creationId xmlns:a16="http://schemas.microsoft.com/office/drawing/2014/main" id="{7660551E-419C-467C-BDAF-638A6E63D4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5" y="1571"/>
                <a:ext cx="834" cy="1"/>
              </a:xfrm>
              <a:custGeom>
                <a:avLst/>
                <a:gdLst>
                  <a:gd name="T0" fmla="*/ 0 w 834"/>
                  <a:gd name="T1" fmla="*/ 0 h 1"/>
                  <a:gd name="T2" fmla="*/ 834 w 834"/>
                  <a:gd name="T3" fmla="*/ 0 h 1"/>
                  <a:gd name="T4" fmla="*/ 834 w 834"/>
                  <a:gd name="T5" fmla="*/ 1 h 1"/>
                  <a:gd name="T6" fmla="*/ 0 60000 65536"/>
                  <a:gd name="T7" fmla="*/ 0 60000 65536"/>
                  <a:gd name="T8" fmla="*/ 0 60000 65536"/>
                  <a:gd name="T9" fmla="*/ 0 w 834"/>
                  <a:gd name="T10" fmla="*/ 0 h 1"/>
                  <a:gd name="T11" fmla="*/ 834 w 834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34" h="1">
                    <a:moveTo>
                      <a:pt x="0" y="0"/>
                    </a:moveTo>
                    <a:lnTo>
                      <a:pt x="834" y="0"/>
                    </a:lnTo>
                    <a:lnTo>
                      <a:pt x="834" y="1"/>
                    </a:lnTo>
                  </a:path>
                </a:pathLst>
              </a:custGeom>
              <a:noFill/>
              <a:ln w="301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18439" name="Group 105">
            <a:extLst>
              <a:ext uri="{FF2B5EF4-FFF2-40B4-BE49-F238E27FC236}">
                <a16:creationId xmlns:a16="http://schemas.microsoft.com/office/drawing/2014/main" id="{D77F6599-8201-4BF9-815D-6FB3E7B1BBDA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5229225"/>
            <a:ext cx="6121400" cy="1008063"/>
            <a:chOff x="612" y="3294"/>
            <a:chExt cx="3856" cy="635"/>
          </a:xfrm>
        </p:grpSpPr>
        <p:sp>
          <p:nvSpPr>
            <p:cNvPr id="18440" name="Rectangle 74">
              <a:extLst>
                <a:ext uri="{FF2B5EF4-FFF2-40B4-BE49-F238E27FC236}">
                  <a16:creationId xmlns:a16="http://schemas.microsoft.com/office/drawing/2014/main" id="{D0BBE0BF-2C8A-4E5D-AF46-B0A781FD1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3464"/>
              <a:ext cx="177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3600" b="1">
                  <a:solidFill>
                    <a:srgbClr val="000000"/>
                  </a:solidFill>
                </a:rPr>
                <a:t>=</a:t>
              </a:r>
              <a:endParaRPr lang="en-US" altLang="ko-KR" sz="3600"/>
            </a:p>
          </p:txBody>
        </p:sp>
        <p:sp>
          <p:nvSpPr>
            <p:cNvPr id="18441" name="AutoShape 83">
              <a:extLst>
                <a:ext uri="{FF2B5EF4-FFF2-40B4-BE49-F238E27FC236}">
                  <a16:creationId xmlns:a16="http://schemas.microsoft.com/office/drawing/2014/main" id="{738C60B3-CDF4-49D3-BCB1-F831DEE78FB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12" y="3294"/>
              <a:ext cx="3792" cy="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8442" name="Group 104">
              <a:extLst>
                <a:ext uri="{FF2B5EF4-FFF2-40B4-BE49-F238E27FC236}">
                  <a16:creationId xmlns:a16="http://schemas.microsoft.com/office/drawing/2014/main" id="{3444B057-14B1-44CD-AE41-2B44BB03E2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34" y="3612"/>
              <a:ext cx="1134" cy="91"/>
              <a:chOff x="2755" y="3551"/>
              <a:chExt cx="1642" cy="84"/>
            </a:xfrm>
          </p:grpSpPr>
          <p:sp>
            <p:nvSpPr>
              <p:cNvPr id="18451" name="Oval 90">
                <a:extLst>
                  <a:ext uri="{FF2B5EF4-FFF2-40B4-BE49-F238E27FC236}">
                    <a16:creationId xmlns:a16="http://schemas.microsoft.com/office/drawing/2014/main" id="{0B580887-AD84-49F4-B910-0FEF214A53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3556"/>
                <a:ext cx="61" cy="6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endParaRPr lang="ko-KR" altLang="en-US"/>
              </a:p>
            </p:txBody>
          </p:sp>
          <p:sp>
            <p:nvSpPr>
              <p:cNvPr id="18452" name="Oval 91">
                <a:extLst>
                  <a:ext uri="{FF2B5EF4-FFF2-40B4-BE49-F238E27FC236}">
                    <a16:creationId xmlns:a16="http://schemas.microsoft.com/office/drawing/2014/main" id="{BC440628-AF4D-4B2C-988E-102AE09CE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3556"/>
                <a:ext cx="61" cy="66"/>
              </a:xfrm>
              <a:prstGeom prst="ellipse">
                <a:avLst/>
              </a:prstGeom>
              <a:noFill/>
              <a:ln w="4763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endParaRPr lang="ko-KR" altLang="en-US"/>
              </a:p>
            </p:txBody>
          </p:sp>
          <p:sp>
            <p:nvSpPr>
              <p:cNvPr id="18453" name="Oval 92">
                <a:extLst>
                  <a:ext uri="{FF2B5EF4-FFF2-40B4-BE49-F238E27FC236}">
                    <a16:creationId xmlns:a16="http://schemas.microsoft.com/office/drawing/2014/main" id="{A4E79358-9022-45F5-A1F9-D2D0C30DF7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0" y="3564"/>
                <a:ext cx="61" cy="6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endParaRPr lang="ko-KR" altLang="en-US"/>
              </a:p>
            </p:txBody>
          </p:sp>
          <p:sp>
            <p:nvSpPr>
              <p:cNvPr id="18454" name="Freeform 93">
                <a:extLst>
                  <a:ext uri="{FF2B5EF4-FFF2-40B4-BE49-F238E27FC236}">
                    <a16:creationId xmlns:a16="http://schemas.microsoft.com/office/drawing/2014/main" id="{2B0804E3-2EBC-416D-ACA1-E30282A043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0" y="3564"/>
                <a:ext cx="61" cy="66"/>
              </a:xfrm>
              <a:custGeom>
                <a:avLst/>
                <a:gdLst>
                  <a:gd name="T0" fmla="*/ 61 w 61"/>
                  <a:gd name="T1" fmla="*/ 33 h 66"/>
                  <a:gd name="T2" fmla="*/ 31 w 61"/>
                  <a:gd name="T3" fmla="*/ 0 h 66"/>
                  <a:gd name="T4" fmla="*/ 0 w 61"/>
                  <a:gd name="T5" fmla="*/ 33 h 66"/>
                  <a:gd name="T6" fmla="*/ 31 w 61"/>
                  <a:gd name="T7" fmla="*/ 66 h 66"/>
                  <a:gd name="T8" fmla="*/ 61 w 61"/>
                  <a:gd name="T9" fmla="*/ 33 h 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1"/>
                  <a:gd name="T16" fmla="*/ 0 h 66"/>
                  <a:gd name="T17" fmla="*/ 61 w 61"/>
                  <a:gd name="T18" fmla="*/ 66 h 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1" h="66">
                    <a:moveTo>
                      <a:pt x="61" y="33"/>
                    </a:moveTo>
                    <a:cubicBezTo>
                      <a:pt x="61" y="15"/>
                      <a:pt x="47" y="0"/>
                      <a:pt x="31" y="0"/>
                    </a:cubicBezTo>
                    <a:cubicBezTo>
                      <a:pt x="13" y="0"/>
                      <a:pt x="0" y="15"/>
                      <a:pt x="0" y="33"/>
                    </a:cubicBezTo>
                    <a:cubicBezTo>
                      <a:pt x="0" y="51"/>
                      <a:pt x="13" y="66"/>
                      <a:pt x="31" y="66"/>
                    </a:cubicBezTo>
                    <a:cubicBezTo>
                      <a:pt x="47" y="66"/>
                      <a:pt x="61" y="51"/>
                      <a:pt x="61" y="33"/>
                    </a:cubicBezTo>
                  </a:path>
                </a:pathLst>
              </a:custGeom>
              <a:noFill/>
              <a:ln w="47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55" name="Freeform 94">
                <a:extLst>
                  <a:ext uri="{FF2B5EF4-FFF2-40B4-BE49-F238E27FC236}">
                    <a16:creationId xmlns:a16="http://schemas.microsoft.com/office/drawing/2014/main" id="{C835A16A-D717-4EF0-A1B9-EB6709968A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6" y="3594"/>
                <a:ext cx="664" cy="1"/>
              </a:xfrm>
              <a:custGeom>
                <a:avLst/>
                <a:gdLst>
                  <a:gd name="T0" fmla="*/ 0 w 664"/>
                  <a:gd name="T1" fmla="*/ 0 h 1"/>
                  <a:gd name="T2" fmla="*/ 664 w 664"/>
                  <a:gd name="T3" fmla="*/ 0 h 1"/>
                  <a:gd name="T4" fmla="*/ 664 w 664"/>
                  <a:gd name="T5" fmla="*/ 1 h 1"/>
                  <a:gd name="T6" fmla="*/ 0 60000 65536"/>
                  <a:gd name="T7" fmla="*/ 0 60000 65536"/>
                  <a:gd name="T8" fmla="*/ 0 60000 65536"/>
                  <a:gd name="T9" fmla="*/ 0 w 664"/>
                  <a:gd name="T10" fmla="*/ 0 h 1"/>
                  <a:gd name="T11" fmla="*/ 664 w 664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64" h="1">
                    <a:moveTo>
                      <a:pt x="0" y="0"/>
                    </a:moveTo>
                    <a:lnTo>
                      <a:pt x="664" y="0"/>
                    </a:lnTo>
                    <a:lnTo>
                      <a:pt x="664" y="1"/>
                    </a:lnTo>
                  </a:path>
                </a:pathLst>
              </a:custGeom>
              <a:noFill/>
              <a:ln w="238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56" name="Oval 95">
                <a:extLst>
                  <a:ext uri="{FF2B5EF4-FFF2-40B4-BE49-F238E27FC236}">
                    <a16:creationId xmlns:a16="http://schemas.microsoft.com/office/drawing/2014/main" id="{21A63724-CF0A-4237-AA23-E85B98E470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0" y="3551"/>
                <a:ext cx="62" cy="7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endParaRPr lang="ko-KR" altLang="en-US"/>
              </a:p>
            </p:txBody>
          </p:sp>
          <p:sp>
            <p:nvSpPr>
              <p:cNvPr id="18457" name="Oval 96">
                <a:extLst>
                  <a:ext uri="{FF2B5EF4-FFF2-40B4-BE49-F238E27FC236}">
                    <a16:creationId xmlns:a16="http://schemas.microsoft.com/office/drawing/2014/main" id="{4B300BBD-D552-4E8C-A5EA-37E44C67E6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0" y="3551"/>
                <a:ext cx="62" cy="76"/>
              </a:xfrm>
              <a:prstGeom prst="ellipse">
                <a:avLst/>
              </a:prstGeom>
              <a:noFill/>
              <a:ln w="4763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endParaRPr lang="ko-KR" altLang="en-US"/>
              </a:p>
            </p:txBody>
          </p:sp>
          <p:sp>
            <p:nvSpPr>
              <p:cNvPr id="18458" name="Oval 97">
                <a:extLst>
                  <a:ext uri="{FF2B5EF4-FFF2-40B4-BE49-F238E27FC236}">
                    <a16:creationId xmlns:a16="http://schemas.microsoft.com/office/drawing/2014/main" id="{6066A7EE-D749-4E9E-990A-D5C485AF4B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3559"/>
                <a:ext cx="62" cy="7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endParaRPr lang="ko-KR" altLang="en-US"/>
              </a:p>
            </p:txBody>
          </p:sp>
          <p:sp>
            <p:nvSpPr>
              <p:cNvPr id="18459" name="Oval 98">
                <a:extLst>
                  <a:ext uri="{FF2B5EF4-FFF2-40B4-BE49-F238E27FC236}">
                    <a16:creationId xmlns:a16="http://schemas.microsoft.com/office/drawing/2014/main" id="{DA8C1485-ED14-4CE4-9379-C9311CC0AC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3559"/>
                <a:ext cx="62" cy="76"/>
              </a:xfrm>
              <a:prstGeom prst="ellipse">
                <a:avLst/>
              </a:prstGeom>
              <a:noFill/>
              <a:ln w="4763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endParaRPr lang="ko-KR" altLang="en-US"/>
              </a:p>
            </p:txBody>
          </p:sp>
          <p:sp>
            <p:nvSpPr>
              <p:cNvPr id="18460" name="Freeform 99">
                <a:extLst>
                  <a:ext uri="{FF2B5EF4-FFF2-40B4-BE49-F238E27FC236}">
                    <a16:creationId xmlns:a16="http://schemas.microsoft.com/office/drawing/2014/main" id="{9B939F8A-B15E-4E46-A3E0-9351B7EA70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2" y="3594"/>
                <a:ext cx="663" cy="1"/>
              </a:xfrm>
              <a:custGeom>
                <a:avLst/>
                <a:gdLst>
                  <a:gd name="T0" fmla="*/ 0 w 663"/>
                  <a:gd name="T1" fmla="*/ 0 h 1"/>
                  <a:gd name="T2" fmla="*/ 663 w 663"/>
                  <a:gd name="T3" fmla="*/ 0 h 1"/>
                  <a:gd name="T4" fmla="*/ 663 w 663"/>
                  <a:gd name="T5" fmla="*/ 1 h 1"/>
                  <a:gd name="T6" fmla="*/ 0 60000 65536"/>
                  <a:gd name="T7" fmla="*/ 0 60000 65536"/>
                  <a:gd name="T8" fmla="*/ 0 60000 65536"/>
                  <a:gd name="T9" fmla="*/ 0 w 663"/>
                  <a:gd name="T10" fmla="*/ 0 h 1"/>
                  <a:gd name="T11" fmla="*/ 663 w 663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63" h="1">
                    <a:moveTo>
                      <a:pt x="0" y="0"/>
                    </a:moveTo>
                    <a:lnTo>
                      <a:pt x="663" y="0"/>
                    </a:lnTo>
                    <a:lnTo>
                      <a:pt x="663" y="1"/>
                    </a:lnTo>
                  </a:path>
                </a:pathLst>
              </a:custGeom>
              <a:noFill/>
              <a:ln w="238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8443" name="Group 103">
              <a:extLst>
                <a:ext uri="{FF2B5EF4-FFF2-40B4-BE49-F238E27FC236}">
                  <a16:creationId xmlns:a16="http://schemas.microsoft.com/office/drawing/2014/main" id="{864282F2-865E-465A-956B-4215877577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9" y="3351"/>
              <a:ext cx="1671" cy="578"/>
              <a:chOff x="619" y="3301"/>
              <a:chExt cx="1892" cy="558"/>
            </a:xfrm>
          </p:grpSpPr>
          <p:pic>
            <p:nvPicPr>
              <p:cNvPr id="18444" name="Picture 86">
                <a:extLst>
                  <a:ext uri="{FF2B5EF4-FFF2-40B4-BE49-F238E27FC236}">
                    <a16:creationId xmlns:a16="http://schemas.microsoft.com/office/drawing/2014/main" id="{A013A1AB-2669-48BA-829A-F0C231957C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9" y="3325"/>
                <a:ext cx="821" cy="4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445" name="Oval 87">
                <a:extLst>
                  <a:ext uri="{FF2B5EF4-FFF2-40B4-BE49-F238E27FC236}">
                    <a16:creationId xmlns:a16="http://schemas.microsoft.com/office/drawing/2014/main" id="{812BBF45-43B4-4AD4-9196-C115AEF608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0" y="3561"/>
                <a:ext cx="62" cy="6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endParaRPr lang="ko-KR" altLang="en-US"/>
              </a:p>
            </p:txBody>
          </p:sp>
          <p:sp>
            <p:nvSpPr>
              <p:cNvPr id="18446" name="Oval 88">
                <a:extLst>
                  <a:ext uri="{FF2B5EF4-FFF2-40B4-BE49-F238E27FC236}">
                    <a16:creationId xmlns:a16="http://schemas.microsoft.com/office/drawing/2014/main" id="{31985267-2B6F-458D-9358-AA2B24A4E6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0" y="3561"/>
                <a:ext cx="62" cy="66"/>
              </a:xfrm>
              <a:prstGeom prst="ellipse">
                <a:avLst/>
              </a:prstGeom>
              <a:noFill/>
              <a:ln w="4763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endParaRPr lang="ko-KR" altLang="en-US"/>
              </a:p>
            </p:txBody>
          </p:sp>
          <p:sp>
            <p:nvSpPr>
              <p:cNvPr id="18447" name="Rectangle 89">
                <a:extLst>
                  <a:ext uri="{FF2B5EF4-FFF2-40B4-BE49-F238E27FC236}">
                    <a16:creationId xmlns:a16="http://schemas.microsoft.com/office/drawing/2014/main" id="{2B488531-0683-4305-A619-00B7EA4F03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3" y="3710"/>
                <a:ext cx="549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r>
                  <a:rPr lang="en-US" altLang="ko-KR" sz="1600" b="1">
                    <a:solidFill>
                      <a:srgbClr val="000000"/>
                    </a:solidFill>
                  </a:rPr>
                  <a:t>(A A</a:t>
                </a:r>
                <a:r>
                  <a:rPr lang="en-US" altLang="ko-KR" sz="16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’</a:t>
                </a:r>
                <a:r>
                  <a:rPr lang="en-US" altLang="ko-KR" sz="1600" b="1">
                    <a:solidFill>
                      <a:srgbClr val="000000"/>
                    </a:solidFill>
                  </a:rPr>
                  <a:t>=0)</a:t>
                </a:r>
                <a:endParaRPr lang="en-US" altLang="ko-KR"/>
              </a:p>
            </p:txBody>
          </p:sp>
          <p:pic>
            <p:nvPicPr>
              <p:cNvPr id="18448" name="Picture 100">
                <a:extLst>
                  <a:ext uri="{FF2B5EF4-FFF2-40B4-BE49-F238E27FC236}">
                    <a16:creationId xmlns:a16="http://schemas.microsoft.com/office/drawing/2014/main" id="{AFD4AB96-CD78-4875-9315-57B899FEE9E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50" y="3301"/>
                <a:ext cx="1024" cy="4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449" name="Oval 101">
                <a:extLst>
                  <a:ext uri="{FF2B5EF4-FFF2-40B4-BE49-F238E27FC236}">
                    <a16:creationId xmlns:a16="http://schemas.microsoft.com/office/drawing/2014/main" id="{860E73A6-23FA-4F24-89E0-8279ACB772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9" y="3561"/>
                <a:ext cx="62" cy="6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endParaRPr lang="ko-KR" altLang="en-US"/>
              </a:p>
            </p:txBody>
          </p:sp>
          <p:sp>
            <p:nvSpPr>
              <p:cNvPr id="18450" name="Oval 102">
                <a:extLst>
                  <a:ext uri="{FF2B5EF4-FFF2-40B4-BE49-F238E27FC236}">
                    <a16:creationId xmlns:a16="http://schemas.microsoft.com/office/drawing/2014/main" id="{FBD75D66-1A2F-426A-B239-D74795434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9" y="3561"/>
                <a:ext cx="62" cy="66"/>
              </a:xfrm>
              <a:prstGeom prst="ellipse">
                <a:avLst/>
              </a:prstGeom>
              <a:noFill/>
              <a:ln w="4763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endParaRPr lang="ko-KR" altLang="en-US"/>
              </a:p>
            </p:txBody>
          </p: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32479572-B285-406C-8088-393BC2CFA233}"/>
                  </a:ext>
                </a:extLst>
              </p14:cNvPr>
              <p14:cNvContentPartPr/>
              <p14:nvPr/>
            </p14:nvContentPartPr>
            <p14:xfrm>
              <a:off x="4467240" y="3305880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32479572-B285-406C-8088-393BC2CFA23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51400" y="3242520"/>
                <a:ext cx="31680" cy="127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971"/>
    </mc:Choice>
    <mc:Fallback xmlns="">
      <p:transition spd="slow" advTm="11597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1">
            <a:extLst>
              <a:ext uri="{FF2B5EF4-FFF2-40B4-BE49-F238E27FC236}">
                <a16:creationId xmlns:a16="http://schemas.microsoft.com/office/drawing/2014/main" id="{E1B8EAE5-DA32-4FAE-B644-B27B856BE5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838C1ED7-E38B-487A-A103-3C987C7189B2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2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EB61D21F-2A72-4544-BBA0-667458D0D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28600"/>
            <a:ext cx="82296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Objectives</a:t>
            </a:r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6085A7E1-5035-46E0-B463-74975CC59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96752"/>
            <a:ext cx="8847667" cy="409342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7800" indent="-1778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46088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>
                <a:latin typeface="Arial" panose="020B0604020202020204" pitchFamily="34" charset="0"/>
              </a:rPr>
              <a:t>Topics introduced in this chapter:</a:t>
            </a:r>
          </a:p>
          <a:p>
            <a:pPr lvl="1" eaLnBrk="1" latinLnBrk="1" hangingPunct="1">
              <a:spcBef>
                <a:spcPct val="50000"/>
              </a:spcBef>
              <a:buSzPct val="75000"/>
              <a:buFont typeface="Wingdings" panose="05000000000000000000" pitchFamily="2" charset="2"/>
              <a:buChar char="l"/>
            </a:pPr>
            <a:r>
              <a:rPr lang="en-US" altLang="ko-KR" sz="2000" b="1" dirty="0">
                <a:latin typeface="Arial" panose="020B0604020202020204" pitchFamily="34" charset="0"/>
              </a:rPr>
              <a:t> Understand the basic operations and laws of Boolean algebra</a:t>
            </a:r>
          </a:p>
          <a:p>
            <a:pPr lvl="1" eaLnBrk="1" latinLnBrk="1" hangingPunct="1">
              <a:spcBef>
                <a:spcPct val="50000"/>
              </a:spcBef>
              <a:buSzPct val="75000"/>
              <a:buFont typeface="Wingdings" panose="05000000000000000000" pitchFamily="2" charset="2"/>
              <a:buChar char="l"/>
            </a:pPr>
            <a:r>
              <a:rPr lang="en-US" altLang="ko-KR" sz="2000" b="1" dirty="0">
                <a:latin typeface="Arial" panose="020B0604020202020204" pitchFamily="34" charset="0"/>
              </a:rPr>
              <a:t> Relate these operations &amp; laws to AND, OR, NOT gates &amp; switches</a:t>
            </a:r>
          </a:p>
          <a:p>
            <a:pPr lvl="1" eaLnBrk="1" latinLnBrk="1" hangingPunct="1">
              <a:spcBef>
                <a:spcPct val="50000"/>
              </a:spcBef>
              <a:buSzPct val="75000"/>
              <a:buFont typeface="Wingdings" panose="05000000000000000000" pitchFamily="2" charset="2"/>
              <a:buChar char="l"/>
            </a:pPr>
            <a:r>
              <a:rPr lang="en-US" altLang="ko-KR" sz="2000" b="1" dirty="0">
                <a:latin typeface="Arial" panose="020B0604020202020204" pitchFamily="34" charset="0"/>
              </a:rPr>
              <a:t> Prove these laws using a truth table</a:t>
            </a:r>
          </a:p>
          <a:p>
            <a:pPr lvl="1" eaLnBrk="1" latinLnBrk="1" hangingPunct="1">
              <a:spcBef>
                <a:spcPct val="50000"/>
              </a:spcBef>
              <a:buSzPct val="75000"/>
              <a:buFont typeface="Wingdings" panose="05000000000000000000" pitchFamily="2" charset="2"/>
              <a:buChar char="l"/>
            </a:pPr>
            <a:r>
              <a:rPr lang="en-US" altLang="ko-KR" sz="2000" b="1" dirty="0">
                <a:latin typeface="Arial" panose="020B0604020202020204" pitchFamily="34" charset="0"/>
              </a:rPr>
              <a:t> Manipulation of algebraic expression using</a:t>
            </a:r>
          </a:p>
          <a:p>
            <a:pPr lvl="2" eaLnBrk="1" latinLnBrk="1" hangingPunct="1">
              <a:spcBef>
                <a:spcPct val="50000"/>
              </a:spcBef>
              <a:buSzPct val="75000"/>
              <a:buFont typeface="Wingdings" panose="05000000000000000000" pitchFamily="2" charset="2"/>
              <a:buChar char="ü"/>
            </a:pPr>
            <a:r>
              <a:rPr lang="en-US" altLang="ko-KR" sz="2000" b="1" dirty="0">
                <a:latin typeface="Arial" panose="020B0604020202020204" pitchFamily="34" charset="0"/>
              </a:rPr>
              <a:t> Multiplying out</a:t>
            </a:r>
          </a:p>
          <a:p>
            <a:pPr lvl="2" eaLnBrk="1" latinLnBrk="1" hangingPunct="1">
              <a:spcBef>
                <a:spcPct val="50000"/>
              </a:spcBef>
              <a:buSzPct val="75000"/>
              <a:buFont typeface="Wingdings" panose="05000000000000000000" pitchFamily="2" charset="2"/>
              <a:buChar char="ü"/>
            </a:pPr>
            <a:r>
              <a:rPr lang="en-US" altLang="ko-KR" sz="2000" b="1" dirty="0">
                <a:latin typeface="Arial" panose="020B0604020202020204" pitchFamily="34" charset="0"/>
              </a:rPr>
              <a:t> Factoring</a:t>
            </a:r>
          </a:p>
          <a:p>
            <a:pPr lvl="2" eaLnBrk="1" latinLnBrk="1" hangingPunct="1">
              <a:spcBef>
                <a:spcPct val="50000"/>
              </a:spcBef>
              <a:buSzPct val="75000"/>
              <a:buFont typeface="Wingdings" panose="05000000000000000000" pitchFamily="2" charset="2"/>
              <a:buChar char="ü"/>
            </a:pPr>
            <a:r>
              <a:rPr lang="en-US" altLang="ko-KR" sz="2000" b="1" dirty="0">
                <a:latin typeface="Arial" panose="020B0604020202020204" pitchFamily="34" charset="0"/>
              </a:rPr>
              <a:t> Simplifying</a:t>
            </a:r>
          </a:p>
          <a:p>
            <a:pPr lvl="2" eaLnBrk="1" latinLnBrk="1" hangingPunct="1">
              <a:spcBef>
                <a:spcPct val="50000"/>
              </a:spcBef>
              <a:buSzPct val="75000"/>
              <a:buFont typeface="Wingdings" panose="05000000000000000000" pitchFamily="2" charset="2"/>
              <a:buChar char="ü"/>
            </a:pPr>
            <a:r>
              <a:rPr lang="en-US" altLang="ko-KR" sz="2000" b="1" dirty="0">
                <a:latin typeface="Arial" panose="020B0604020202020204" pitchFamily="34" charset="0"/>
              </a:rPr>
              <a:t> Finding the complement of an expression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793"/>
    </mc:Choice>
    <mc:Fallback xmlns="">
      <p:transition spd="slow" advTm="5279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번호 개체 틀 1">
            <a:extLst>
              <a:ext uri="{FF2B5EF4-FFF2-40B4-BE49-F238E27FC236}">
                <a16:creationId xmlns:a16="http://schemas.microsoft.com/office/drawing/2014/main" id="{FB03AE64-FF6A-4A84-BC1F-EB8B5582AB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D758A63-E3D0-4D47-8809-BB325DECF3B6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3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7171" name="Rectangle 1030">
            <a:extLst>
              <a:ext uri="{FF2B5EF4-FFF2-40B4-BE49-F238E27FC236}">
                <a16:creationId xmlns:a16="http://schemas.microsoft.com/office/drawing/2014/main" id="{D6551D00-E686-47D5-9B82-C4F9BBCD6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33375"/>
            <a:ext cx="82296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3600">
                <a:solidFill>
                  <a:schemeClr val="accent2"/>
                </a:solidFill>
                <a:latin typeface="Arial Narrow" panose="020B0606020202030204" pitchFamily="34" charset="0"/>
              </a:rPr>
              <a:t>2.1 Introduction</a:t>
            </a:r>
          </a:p>
        </p:txBody>
      </p:sp>
      <p:sp>
        <p:nvSpPr>
          <p:cNvPr id="7172" name="Text Box 1031">
            <a:extLst>
              <a:ext uri="{FF2B5EF4-FFF2-40B4-BE49-F238E27FC236}">
                <a16:creationId xmlns:a16="http://schemas.microsoft.com/office/drawing/2014/main" id="{87EE0C01-3829-4494-A918-34D48B852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905000"/>
            <a:ext cx="8153400" cy="317009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  <a:buSzPct val="75000"/>
              <a:buFont typeface="Wingdings" panose="05000000000000000000" pitchFamily="2" charset="2"/>
              <a:buChar char="l"/>
            </a:pPr>
            <a:r>
              <a:rPr lang="en-US" altLang="ko-KR" sz="2000" b="1" dirty="0"/>
              <a:t> Boolean algebra : Basic mathematics for logic design</a:t>
            </a:r>
          </a:p>
          <a:p>
            <a:pPr eaLnBrk="1" latinLnBrk="1" hangingPunct="1">
              <a:spcBef>
                <a:spcPct val="50000"/>
              </a:spcBef>
              <a:buSzPct val="75000"/>
              <a:buFont typeface="Wingdings" panose="05000000000000000000" pitchFamily="2" charset="2"/>
              <a:buChar char="l"/>
            </a:pPr>
            <a:r>
              <a:rPr lang="en-US" altLang="ko-KR" sz="2000" b="1" dirty="0"/>
              <a:t> Restrict to switching circuits</a:t>
            </a:r>
          </a:p>
          <a:p>
            <a:pPr marL="800100" lvl="1" indent="-342900" eaLnBrk="1" latinLnBrk="1" hangingPunct="1">
              <a:spcBef>
                <a:spcPct val="50000"/>
              </a:spcBef>
              <a:buSzPct val="75000"/>
              <a:buFont typeface="Wingdings" panose="05000000000000000000" pitchFamily="2" charset="2"/>
              <a:buChar char="ü"/>
            </a:pPr>
            <a:r>
              <a:rPr lang="en-US" altLang="ko-KR" sz="2000" b="1" dirty="0"/>
              <a:t>Two state values: 0, 1</a:t>
            </a:r>
          </a:p>
          <a:p>
            <a:pPr marL="800100" lvl="1" indent="-342900" eaLnBrk="1" latinLnBrk="1" hangingPunct="1">
              <a:spcBef>
                <a:spcPct val="50000"/>
              </a:spcBef>
              <a:buSzPct val="75000"/>
              <a:buFont typeface="Wingdings" panose="05000000000000000000" pitchFamily="2" charset="2"/>
              <a:buChar char="ü"/>
            </a:pPr>
            <a:r>
              <a:rPr lang="en-US" altLang="ko-KR" sz="2000" b="1" dirty="0"/>
              <a:t>Switching algebra</a:t>
            </a:r>
          </a:p>
          <a:p>
            <a:pPr eaLnBrk="1" latinLnBrk="1" hangingPunct="1">
              <a:spcBef>
                <a:spcPct val="50000"/>
              </a:spcBef>
              <a:buSzPct val="75000"/>
              <a:buFont typeface="Wingdings" panose="05000000000000000000" pitchFamily="2" charset="2"/>
              <a:buChar char="l"/>
            </a:pPr>
            <a:r>
              <a:rPr lang="en-US" altLang="ko-KR" sz="2000" b="1" dirty="0"/>
              <a:t> Boolean Variable</a:t>
            </a:r>
          </a:p>
          <a:p>
            <a:pPr marL="800100" lvl="1" indent="-342900" eaLnBrk="1" latinLnBrk="1" hangingPunct="1">
              <a:spcBef>
                <a:spcPct val="50000"/>
              </a:spcBef>
              <a:buSzPct val="75000"/>
              <a:buFont typeface="Wingdings" panose="05000000000000000000" pitchFamily="2" charset="2"/>
              <a:buChar char="ü"/>
            </a:pPr>
            <a:r>
              <a:rPr lang="en-US" altLang="ko-KR" sz="2000" b="1" dirty="0"/>
              <a:t>X, Y, … can only have two state values (0, 1)</a:t>
            </a:r>
          </a:p>
          <a:p>
            <a:pPr lvl="1" eaLnBrk="1" latin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altLang="ko-KR" sz="2000" b="1" dirty="0"/>
              <a:t> Representing  True(1), False(0)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513"/>
    </mc:Choice>
    <mc:Fallback xmlns="">
      <p:transition spd="slow" advTm="7751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번호 개체 틀 3">
            <a:extLst>
              <a:ext uri="{FF2B5EF4-FFF2-40B4-BE49-F238E27FC236}">
                <a16:creationId xmlns:a16="http://schemas.microsoft.com/office/drawing/2014/main" id="{CD9B7DDF-9E4A-4FA5-8A5D-528B6E8B35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A5DBCD64-9616-4AA6-9EAC-A6B05BAAE85A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4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B0890536-83CA-4AD3-8820-E1C1918F1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04813"/>
            <a:ext cx="82296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2.2 Basic Operations</a:t>
            </a:r>
          </a:p>
        </p:txBody>
      </p:sp>
      <p:pic>
        <p:nvPicPr>
          <p:cNvPr id="8196" name="Picture 4" descr="roth+u02-01">
            <a:extLst>
              <a:ext uri="{FF2B5EF4-FFF2-40B4-BE49-F238E27FC236}">
                <a16:creationId xmlns:a16="http://schemas.microsoft.com/office/drawing/2014/main" id="{48D32C24-9807-4001-BC40-032877481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5157788"/>
            <a:ext cx="3048000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197" name="Object 5">
            <a:extLst>
              <a:ext uri="{FF2B5EF4-FFF2-40B4-BE49-F238E27FC236}">
                <a16:creationId xmlns:a16="http://schemas.microsoft.com/office/drawing/2014/main" id="{2C71AAB1-9C6C-40C1-9CF2-55CB928C53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2011363"/>
          <a:ext cx="7246938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086100" imgH="635000" progId="Equation.3">
                  <p:embed/>
                </p:oleObj>
              </mc:Choice>
              <mc:Fallback>
                <p:oleObj name="Equation" r:id="rId3" imgW="3086100" imgH="635000" progId="Equation.3">
                  <p:embed/>
                  <p:pic>
                    <p:nvPicPr>
                      <p:cNvPr id="8197" name="Object 5">
                        <a:extLst>
                          <a:ext uri="{FF2B5EF4-FFF2-40B4-BE49-F238E27FC236}">
                            <a16:creationId xmlns:a16="http://schemas.microsoft.com/office/drawing/2014/main" id="{2C71AAB1-9C6C-40C1-9CF2-55CB928C53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011363"/>
                        <a:ext cx="7246938" cy="148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7">
            <a:extLst>
              <a:ext uri="{FF2B5EF4-FFF2-40B4-BE49-F238E27FC236}">
                <a16:creationId xmlns:a16="http://schemas.microsoft.com/office/drawing/2014/main" id="{7E3569FB-E6B6-4744-B19F-E28976B6B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447800"/>
            <a:ext cx="19812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latin typeface="Times New Roman" panose="02020603050405020304" pitchFamily="18" charset="0"/>
              </a:rPr>
              <a:t>NOT (Inverter)</a:t>
            </a:r>
          </a:p>
        </p:txBody>
      </p:sp>
      <p:sp>
        <p:nvSpPr>
          <p:cNvPr id="8199" name="Text Box 8">
            <a:extLst>
              <a:ext uri="{FF2B5EF4-FFF2-40B4-BE49-F238E27FC236}">
                <a16:creationId xmlns:a16="http://schemas.microsoft.com/office/drawing/2014/main" id="{157C8E18-938C-4344-8C94-4A506A6BF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437063"/>
            <a:ext cx="16764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latin typeface="Times New Roman" panose="02020603050405020304" pitchFamily="18" charset="0"/>
              </a:rPr>
              <a:t>Gate Symbol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262"/>
    </mc:Choice>
    <mc:Fallback xmlns="">
      <p:transition spd="slow" advTm="15026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3">
            <a:extLst>
              <a:ext uri="{FF2B5EF4-FFF2-40B4-BE49-F238E27FC236}">
                <a16:creationId xmlns:a16="http://schemas.microsoft.com/office/drawing/2014/main" id="{9ACB8C0C-B150-4006-A588-2EF9F4460D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807AECD9-3239-4E49-A08C-BD42D4A303FE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5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231A92A2-50DD-4F3C-9B01-435BD4C79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33375"/>
            <a:ext cx="82296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2.2 Basic Operations</a:t>
            </a:r>
          </a:p>
        </p:txBody>
      </p:sp>
      <p:pic>
        <p:nvPicPr>
          <p:cNvPr id="9220" name="Picture 3" descr="roth+u02-02">
            <a:extLst>
              <a:ext uri="{FF2B5EF4-FFF2-40B4-BE49-F238E27FC236}">
                <a16:creationId xmlns:a16="http://schemas.microsoft.com/office/drawing/2014/main" id="{2F17FFAF-AA99-4E4D-91EE-8C710F200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5157788"/>
            <a:ext cx="388620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5632" name="Group 32">
            <a:extLst>
              <a:ext uri="{FF2B5EF4-FFF2-40B4-BE49-F238E27FC236}">
                <a16:creationId xmlns:a16="http://schemas.microsoft.com/office/drawing/2014/main" id="{C7B18308-601C-47DD-9469-19EC0381938D}"/>
              </a:ext>
            </a:extLst>
          </p:cNvPr>
          <p:cNvGraphicFramePr>
            <a:graphicFrameLocks noGrp="1"/>
          </p:cNvGraphicFramePr>
          <p:nvPr/>
        </p:nvGraphicFramePr>
        <p:xfrm>
          <a:off x="2700338" y="2492375"/>
          <a:ext cx="3384550" cy="2235308"/>
        </p:xfrm>
        <a:graphic>
          <a:graphicData uri="http://schemas.openxmlformats.org/drawingml/2006/table">
            <a:tbl>
              <a:tblPr/>
              <a:tblGrid>
                <a:gridCol w="1779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4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26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  B</a:t>
                      </a:r>
                    </a:p>
                  </a:txBody>
                  <a:tcPr marL="90000" marR="90000" marT="46763" marB="4676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C = A · B </a:t>
                      </a:r>
                    </a:p>
                  </a:txBody>
                  <a:tcPr marL="90000" marR="90000" marT="46763" marB="467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5934">
                <a:tc>
                  <a:txBody>
                    <a:bodyPr/>
                    <a:lstStyle>
                      <a:lvl1pPr marL="533400" indent="-5334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533400" marR="0" lvl="0" indent="-5334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0  0</a:t>
                      </a:r>
                    </a:p>
                    <a:p>
                      <a:pPr marL="533400" marR="0" lvl="0" indent="-5334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0  1</a:t>
                      </a:r>
                    </a:p>
                    <a:p>
                      <a:pPr marL="533400" marR="0" lvl="0" indent="-5334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1  0</a:t>
                      </a:r>
                    </a:p>
                    <a:p>
                      <a:pPr marL="533400" marR="0" lvl="0" indent="-5334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1  1</a:t>
                      </a:r>
                    </a:p>
                  </a:txBody>
                  <a:tcPr marL="90000" marR="90000" marT="46763" marB="4676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0000" marR="90000" marT="46763" marB="467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229" name="Text Box 22">
            <a:extLst>
              <a:ext uri="{FF2B5EF4-FFF2-40B4-BE49-F238E27FC236}">
                <a16:creationId xmlns:a16="http://schemas.microsoft.com/office/drawing/2014/main" id="{AFF641F7-9B4A-4BD0-A229-5974BC5E8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96975"/>
            <a:ext cx="16764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latin typeface="Times New Roman" panose="02020603050405020304" pitchFamily="18" charset="0"/>
              </a:rPr>
              <a:t>AND</a:t>
            </a:r>
          </a:p>
        </p:txBody>
      </p:sp>
      <p:sp>
        <p:nvSpPr>
          <p:cNvPr id="9230" name="Text Box 24">
            <a:extLst>
              <a:ext uri="{FF2B5EF4-FFF2-40B4-BE49-F238E27FC236}">
                <a16:creationId xmlns:a16="http://schemas.microsoft.com/office/drawing/2014/main" id="{045DE92B-BD05-4C0A-80A6-4BA21BF75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349500"/>
            <a:ext cx="16764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latin typeface="Times New Roman" panose="02020603050405020304" pitchFamily="18" charset="0"/>
              </a:rPr>
              <a:t>Truth Table</a:t>
            </a:r>
          </a:p>
        </p:txBody>
      </p:sp>
      <p:sp>
        <p:nvSpPr>
          <p:cNvPr id="9231" name="Text Box 25">
            <a:extLst>
              <a:ext uri="{FF2B5EF4-FFF2-40B4-BE49-F238E27FC236}">
                <a16:creationId xmlns:a16="http://schemas.microsoft.com/office/drawing/2014/main" id="{926FD5BF-6AEC-4BBB-AABC-A77BFC720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941888"/>
            <a:ext cx="16764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latin typeface="Times New Roman" panose="02020603050405020304" pitchFamily="18" charset="0"/>
              </a:rPr>
              <a:t>Gate Symbol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0361"/>
    </mc:Choice>
    <mc:Fallback xmlns="">
      <p:transition spd="slow" advTm="22036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번호 개체 틀 3">
            <a:extLst>
              <a:ext uri="{FF2B5EF4-FFF2-40B4-BE49-F238E27FC236}">
                <a16:creationId xmlns:a16="http://schemas.microsoft.com/office/drawing/2014/main" id="{CE7367BA-357E-4650-87ED-4E8FF977C3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5E102DE6-2401-4840-A0A2-B4A8CC7A8BB5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6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53A0888A-C005-46CE-82DE-500F5A7E5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33375"/>
            <a:ext cx="82296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2.2 Basic Operations</a:t>
            </a:r>
          </a:p>
        </p:txBody>
      </p:sp>
      <p:pic>
        <p:nvPicPr>
          <p:cNvPr id="10244" name="Picture 3" descr="roth+u02-03">
            <a:extLst>
              <a:ext uri="{FF2B5EF4-FFF2-40B4-BE49-F238E27FC236}">
                <a16:creationId xmlns:a16="http://schemas.microsoft.com/office/drawing/2014/main" id="{613836DB-C8FD-4ECF-86BA-40F0EA134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157788"/>
            <a:ext cx="4413250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1768" name="Group 24">
            <a:extLst>
              <a:ext uri="{FF2B5EF4-FFF2-40B4-BE49-F238E27FC236}">
                <a16:creationId xmlns:a16="http://schemas.microsoft.com/office/drawing/2014/main" id="{ACD89DF0-4A81-4E17-939F-60309889AA89}"/>
              </a:ext>
            </a:extLst>
          </p:cNvPr>
          <p:cNvGraphicFramePr>
            <a:graphicFrameLocks noGrp="1"/>
          </p:cNvGraphicFramePr>
          <p:nvPr/>
        </p:nvGraphicFramePr>
        <p:xfrm>
          <a:off x="2362200" y="2565400"/>
          <a:ext cx="4154488" cy="2235308"/>
        </p:xfrm>
        <a:graphic>
          <a:graphicData uri="http://schemas.openxmlformats.org/drawingml/2006/table">
            <a:tbl>
              <a:tblPr/>
              <a:tblGrid>
                <a:gridCol w="2078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26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  B</a:t>
                      </a:r>
                    </a:p>
                  </a:txBody>
                  <a:tcPr marL="90000" marR="90000" marT="46763" marB="4676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C = A + B </a:t>
                      </a:r>
                    </a:p>
                  </a:txBody>
                  <a:tcPr marL="90000" marR="90000" marT="46763" marB="467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5934">
                <a:tc>
                  <a:txBody>
                    <a:bodyPr/>
                    <a:lstStyle>
                      <a:lvl1pPr marL="533400" indent="-5334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533400" marR="0" lvl="0" indent="-5334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0  0</a:t>
                      </a:r>
                    </a:p>
                    <a:p>
                      <a:pPr marL="533400" marR="0" lvl="0" indent="-5334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0  1</a:t>
                      </a:r>
                    </a:p>
                    <a:p>
                      <a:pPr marL="533400" marR="0" lvl="0" indent="-5334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1  0</a:t>
                      </a:r>
                    </a:p>
                    <a:p>
                      <a:pPr marL="533400" marR="0" lvl="0" indent="-5334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1  1</a:t>
                      </a:r>
                    </a:p>
                  </a:txBody>
                  <a:tcPr marL="90000" marR="90000" marT="46763" marB="4676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0000" marR="90000" marT="46763" marB="467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252" name="Object 20">
            <a:extLst>
              <a:ext uri="{FF2B5EF4-FFF2-40B4-BE49-F238E27FC236}">
                <a16:creationId xmlns:a16="http://schemas.microsoft.com/office/drawing/2014/main" id="{D5694B6E-31F4-4A9C-92E2-4CFBE41A2F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1557338"/>
          <a:ext cx="693420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022600" imgH="177800" progId="Equation.3">
                  <p:embed/>
                </p:oleObj>
              </mc:Choice>
              <mc:Fallback>
                <p:oleObj name="Equation" r:id="rId3" imgW="3022600" imgH="177800" progId="Equation.3">
                  <p:embed/>
                  <p:pic>
                    <p:nvPicPr>
                      <p:cNvPr id="10252" name="Object 20">
                        <a:extLst>
                          <a:ext uri="{FF2B5EF4-FFF2-40B4-BE49-F238E27FC236}">
                            <a16:creationId xmlns:a16="http://schemas.microsoft.com/office/drawing/2014/main" id="{D5694B6E-31F4-4A9C-92E2-4CFBE41A2F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557338"/>
                        <a:ext cx="6934200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3" name="Text Box 21">
            <a:extLst>
              <a:ext uri="{FF2B5EF4-FFF2-40B4-BE49-F238E27FC236}">
                <a16:creationId xmlns:a16="http://schemas.microsoft.com/office/drawing/2014/main" id="{3C5D63A6-928C-498B-B453-1D648F9F8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96975"/>
            <a:ext cx="74295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latin typeface="Times New Roman" panose="02020603050405020304" pitchFamily="18" charset="0"/>
              </a:rPr>
              <a:t>OR</a:t>
            </a:r>
          </a:p>
        </p:txBody>
      </p:sp>
      <p:sp>
        <p:nvSpPr>
          <p:cNvPr id="10254" name="Text Box 22">
            <a:extLst>
              <a:ext uri="{FF2B5EF4-FFF2-40B4-BE49-F238E27FC236}">
                <a16:creationId xmlns:a16="http://schemas.microsoft.com/office/drawing/2014/main" id="{E9202542-7D83-4736-BB79-E69F00035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420938"/>
            <a:ext cx="16764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latin typeface="Times New Roman" panose="02020603050405020304" pitchFamily="18" charset="0"/>
              </a:rPr>
              <a:t>Truth Table</a:t>
            </a:r>
          </a:p>
        </p:txBody>
      </p:sp>
      <p:sp>
        <p:nvSpPr>
          <p:cNvPr id="10255" name="Text Box 23">
            <a:extLst>
              <a:ext uri="{FF2B5EF4-FFF2-40B4-BE49-F238E27FC236}">
                <a16:creationId xmlns:a16="http://schemas.microsoft.com/office/drawing/2014/main" id="{BBAADC44-D896-4B64-BCE4-A1FF24606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013325"/>
            <a:ext cx="16764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latin typeface="Times New Roman" panose="02020603050405020304" pitchFamily="18" charset="0"/>
              </a:rPr>
              <a:t>Gate Symbol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800"/>
    </mc:Choice>
    <mc:Fallback xmlns="">
      <p:transition spd="slow" advTm="1368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번호 개체 틀 3">
            <a:extLst>
              <a:ext uri="{FF2B5EF4-FFF2-40B4-BE49-F238E27FC236}">
                <a16:creationId xmlns:a16="http://schemas.microsoft.com/office/drawing/2014/main" id="{1BA7AA99-14F1-41DA-BEFD-729214D120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0032E47-B7E0-4A27-BD15-9664DBFBF02C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7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6DFBAA02-DD39-40D1-8551-9E3DF5CA3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60350"/>
            <a:ext cx="8229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2.2 Basic Operations</a:t>
            </a:r>
          </a:p>
        </p:txBody>
      </p:sp>
      <p:pic>
        <p:nvPicPr>
          <p:cNvPr id="11268" name="Picture 3" descr="roth+u02-04">
            <a:extLst>
              <a:ext uri="{FF2B5EF4-FFF2-40B4-BE49-F238E27FC236}">
                <a16:creationId xmlns:a16="http://schemas.microsoft.com/office/drawing/2014/main" id="{AD58A77B-3161-45DF-89C3-02E3170EB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525" y="1546225"/>
            <a:ext cx="4906963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269" name="Object 5">
            <a:extLst>
              <a:ext uri="{FF2B5EF4-FFF2-40B4-BE49-F238E27FC236}">
                <a16:creationId xmlns:a16="http://schemas.microsoft.com/office/drawing/2014/main" id="{A4D8E8F5-B37F-485C-8E5E-B4341D6738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2611438"/>
          <a:ext cx="1331913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71252" imgH="165028" progId="Equation.3">
                  <p:embed/>
                </p:oleObj>
              </mc:Choice>
              <mc:Fallback>
                <p:oleObj name="Equation" r:id="rId3" imgW="571252" imgH="165028" progId="Equation.3">
                  <p:embed/>
                  <p:pic>
                    <p:nvPicPr>
                      <p:cNvPr id="11269" name="Object 5">
                        <a:extLst>
                          <a:ext uri="{FF2B5EF4-FFF2-40B4-BE49-F238E27FC236}">
                            <a16:creationId xmlns:a16="http://schemas.microsoft.com/office/drawing/2014/main" id="{A4D8E8F5-B37F-485C-8E5E-B4341D6738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611438"/>
                        <a:ext cx="1331913" cy="385762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Text Box 6">
            <a:extLst>
              <a:ext uri="{FF2B5EF4-FFF2-40B4-BE49-F238E27FC236}">
                <a16:creationId xmlns:a16="http://schemas.microsoft.com/office/drawing/2014/main" id="{886DD76C-9852-4C9B-8DC4-1283FCD9A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60463"/>
            <a:ext cx="1966913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latin typeface="Times New Roman" panose="02020603050405020304" pitchFamily="18" charset="0"/>
              </a:rPr>
              <a:t>Apply to Switch</a:t>
            </a:r>
          </a:p>
        </p:txBody>
      </p:sp>
      <p:sp>
        <p:nvSpPr>
          <p:cNvPr id="11271" name="Text Box 7">
            <a:extLst>
              <a:ext uri="{FF2B5EF4-FFF2-40B4-BE49-F238E27FC236}">
                <a16:creationId xmlns:a16="http://schemas.microsoft.com/office/drawing/2014/main" id="{50694909-4DE5-444A-A180-C71F2600E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2420938"/>
            <a:ext cx="73977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latin typeface="Times New Roman" panose="02020603050405020304" pitchFamily="18" charset="0"/>
              </a:rPr>
              <a:t>AND</a:t>
            </a:r>
          </a:p>
        </p:txBody>
      </p:sp>
      <p:pic>
        <p:nvPicPr>
          <p:cNvPr id="11272" name="Picture 8" descr="roth+u02-05">
            <a:extLst>
              <a:ext uri="{FF2B5EF4-FFF2-40B4-BE49-F238E27FC236}">
                <a16:creationId xmlns:a16="http://schemas.microsoft.com/office/drawing/2014/main" id="{478AD2B6-AB80-4EB8-87C6-351CBE91E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738" y="4875213"/>
            <a:ext cx="2895600" cy="107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3" name="Text Box 9">
            <a:extLst>
              <a:ext uri="{FF2B5EF4-FFF2-40B4-BE49-F238E27FC236}">
                <a16:creationId xmlns:a16="http://schemas.microsoft.com/office/drawing/2014/main" id="{FB91A4C2-4E53-4752-B781-2A9AC67A1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221163"/>
            <a:ext cx="671513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latin typeface="Times New Roman" panose="02020603050405020304" pitchFamily="18" charset="0"/>
              </a:rPr>
              <a:t>OR</a:t>
            </a:r>
          </a:p>
        </p:txBody>
      </p:sp>
      <p:graphicFrame>
        <p:nvGraphicFramePr>
          <p:cNvPr id="11274" name="Object 10">
            <a:extLst>
              <a:ext uri="{FF2B5EF4-FFF2-40B4-BE49-F238E27FC236}">
                <a16:creationId xmlns:a16="http://schemas.microsoft.com/office/drawing/2014/main" id="{D27BF19D-83BE-4296-8C93-D75712E697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4221163"/>
          <a:ext cx="1439863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34449" imgH="164957" progId="Equation.3">
                  <p:embed/>
                </p:oleObj>
              </mc:Choice>
              <mc:Fallback>
                <p:oleObj name="Equation" r:id="rId6" imgW="634449" imgH="164957" progId="Equation.3">
                  <p:embed/>
                  <p:pic>
                    <p:nvPicPr>
                      <p:cNvPr id="11274" name="Object 10">
                        <a:extLst>
                          <a:ext uri="{FF2B5EF4-FFF2-40B4-BE49-F238E27FC236}">
                            <a16:creationId xmlns:a16="http://schemas.microsoft.com/office/drawing/2014/main" id="{D27BF19D-83BE-4296-8C93-D75712E697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221163"/>
                        <a:ext cx="1439863" cy="37465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75" name="Picture 11" descr="roth+u02-04a">
            <a:extLst>
              <a:ext uri="{FF2B5EF4-FFF2-40B4-BE49-F238E27FC236}">
                <a16:creationId xmlns:a16="http://schemas.microsoft.com/office/drawing/2014/main" id="{A7CFEF3C-C2D0-44AE-9A20-F56D5CCC6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20"/>
          <a:stretch>
            <a:fillRect/>
          </a:stretch>
        </p:blipFill>
        <p:spPr bwMode="auto">
          <a:xfrm>
            <a:off x="3132138" y="2420938"/>
            <a:ext cx="56515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6" name="Picture 12" descr="roth+u02-04a">
            <a:extLst>
              <a:ext uri="{FF2B5EF4-FFF2-40B4-BE49-F238E27FC236}">
                <a16:creationId xmlns:a16="http://schemas.microsoft.com/office/drawing/2014/main" id="{D7BDBC44-920A-47D9-933A-505BC8CC2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693"/>
          <a:stretch>
            <a:fillRect/>
          </a:stretch>
        </p:blipFill>
        <p:spPr bwMode="auto">
          <a:xfrm>
            <a:off x="1905000" y="3500438"/>
            <a:ext cx="3890963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1353"/>
    </mc:Choice>
    <mc:Fallback xmlns="">
      <p:transition spd="slow" advTm="18135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번호 개체 틀 3">
            <a:extLst>
              <a:ext uri="{FF2B5EF4-FFF2-40B4-BE49-F238E27FC236}">
                <a16:creationId xmlns:a16="http://schemas.microsoft.com/office/drawing/2014/main" id="{AAD18005-E150-4330-BC6D-FC9A7958DD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ECBD9717-AED3-41C4-A012-B336D8DD3837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8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CC39AB08-AE42-4952-84A5-56D2DFEB2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04813"/>
            <a:ext cx="82296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2.3 Boolean Expressions and Truth Tables</a:t>
            </a:r>
          </a:p>
        </p:txBody>
      </p:sp>
      <p:graphicFrame>
        <p:nvGraphicFramePr>
          <p:cNvPr id="12292" name="Object 5">
            <a:extLst>
              <a:ext uri="{FF2B5EF4-FFF2-40B4-BE49-F238E27FC236}">
                <a16:creationId xmlns:a16="http://schemas.microsoft.com/office/drawing/2014/main" id="{CE3E3BC4-1D90-4E21-810A-5B00B7F926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09975" y="1773238"/>
          <a:ext cx="13938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83947" imgH="203112" progId="Equation.3">
                  <p:embed/>
                </p:oleObj>
              </mc:Choice>
              <mc:Fallback>
                <p:oleObj name="Equation" r:id="rId2" imgW="583947" imgH="203112" progId="Equation.3">
                  <p:embed/>
                  <p:pic>
                    <p:nvPicPr>
                      <p:cNvPr id="12292" name="Object 5">
                        <a:extLst>
                          <a:ext uri="{FF2B5EF4-FFF2-40B4-BE49-F238E27FC236}">
                            <a16:creationId xmlns:a16="http://schemas.microsoft.com/office/drawing/2014/main" id="{CE3E3BC4-1D90-4E21-810A-5B00B7F926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9975" y="1773238"/>
                        <a:ext cx="139382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7">
            <a:extLst>
              <a:ext uri="{FF2B5EF4-FFF2-40B4-BE49-F238E27FC236}">
                <a16:creationId xmlns:a16="http://schemas.microsoft.com/office/drawing/2014/main" id="{8EE35E8B-C23B-4A2C-891E-23C07EB6CE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3673475"/>
          <a:ext cx="5602288" cy="184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4" imgW="5152381" imgH="1695687" progId="Paint.Picture">
                  <p:embed/>
                </p:oleObj>
              </mc:Choice>
              <mc:Fallback>
                <p:oleObj name="비트맵 이미지" r:id="rId4" imgW="5152381" imgH="1695687" progId="Paint.Picture">
                  <p:embed/>
                  <p:pic>
                    <p:nvPicPr>
                      <p:cNvPr id="12293" name="Object 7">
                        <a:extLst>
                          <a:ext uri="{FF2B5EF4-FFF2-40B4-BE49-F238E27FC236}">
                            <a16:creationId xmlns:a16="http://schemas.microsoft.com/office/drawing/2014/main" id="{8EE35E8B-C23B-4A2C-891E-23C07EB6CE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673475"/>
                        <a:ext cx="5602288" cy="184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Text Box 9">
            <a:extLst>
              <a:ext uri="{FF2B5EF4-FFF2-40B4-BE49-F238E27FC236}">
                <a16:creationId xmlns:a16="http://schemas.microsoft.com/office/drawing/2014/main" id="{251F4C86-A82F-4CA6-94AE-79DDDD926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752600"/>
            <a:ext cx="259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endParaRPr lang="ko-KR" altLang="ko-KR" i="1"/>
          </a:p>
        </p:txBody>
      </p:sp>
      <p:sp>
        <p:nvSpPr>
          <p:cNvPr id="12295" name="Text Box 10">
            <a:extLst>
              <a:ext uri="{FF2B5EF4-FFF2-40B4-BE49-F238E27FC236}">
                <a16:creationId xmlns:a16="http://schemas.microsoft.com/office/drawing/2014/main" id="{7F8D0FAA-B537-4E60-A235-1130A6C01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752600"/>
            <a:ext cx="209867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latin typeface="Times New Roman" panose="02020603050405020304" pitchFamily="18" charset="0"/>
              </a:rPr>
              <a:t>Logic Expression</a:t>
            </a:r>
          </a:p>
        </p:txBody>
      </p:sp>
      <p:sp>
        <p:nvSpPr>
          <p:cNvPr id="12296" name="Text Box 12">
            <a:extLst>
              <a:ext uri="{FF2B5EF4-FFF2-40B4-BE49-F238E27FC236}">
                <a16:creationId xmlns:a16="http://schemas.microsoft.com/office/drawing/2014/main" id="{A50D68DE-9984-485D-BABE-EA37B1D1D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068638"/>
            <a:ext cx="245903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latin typeface="Times New Roman" panose="02020603050405020304" pitchFamily="18" charset="0"/>
              </a:rPr>
              <a:t>Circuit of logic gates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782"/>
    </mc:Choice>
    <mc:Fallback xmlns="">
      <p:transition spd="slow" advTm="12178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번호 개체 틀 3">
            <a:extLst>
              <a:ext uri="{FF2B5EF4-FFF2-40B4-BE49-F238E27FC236}">
                <a16:creationId xmlns:a16="http://schemas.microsoft.com/office/drawing/2014/main" id="{7FEC03BE-0CEC-4C4D-9482-EEC95D2618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D9C0835-55F8-43D3-83B9-F74AC571B865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9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81DE8F01-3AEB-4851-B48F-D9C22EDE1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04813"/>
            <a:ext cx="82296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2.3 Boolean Expressions and Truth Tables</a:t>
            </a:r>
          </a:p>
        </p:txBody>
      </p:sp>
      <p:graphicFrame>
        <p:nvGraphicFramePr>
          <p:cNvPr id="13316" name="Object 5">
            <a:extLst>
              <a:ext uri="{FF2B5EF4-FFF2-40B4-BE49-F238E27FC236}">
                <a16:creationId xmlns:a16="http://schemas.microsoft.com/office/drawing/2014/main" id="{0B7AF5E0-6A68-43CC-A05B-3FAA6B807E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4788" y="4797425"/>
          <a:ext cx="8859837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2" imgW="3619500" imgH="203200" progId="Equation.3">
                  <p:embed/>
                </p:oleObj>
              </mc:Choice>
              <mc:Fallback>
                <p:oleObj name="수식" r:id="rId2" imgW="3619500" imgH="203200" progId="Equation.3">
                  <p:embed/>
                  <p:pic>
                    <p:nvPicPr>
                      <p:cNvPr id="13316" name="Object 5">
                        <a:extLst>
                          <a:ext uri="{FF2B5EF4-FFF2-40B4-BE49-F238E27FC236}">
                            <a16:creationId xmlns:a16="http://schemas.microsoft.com/office/drawing/2014/main" id="{0B7AF5E0-6A68-43CC-A05B-3FAA6B807E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8" y="4797425"/>
                        <a:ext cx="8859837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6">
            <a:extLst>
              <a:ext uri="{FF2B5EF4-FFF2-40B4-BE49-F238E27FC236}">
                <a16:creationId xmlns:a16="http://schemas.microsoft.com/office/drawing/2014/main" id="{B27E55ED-EEB6-429C-AEA0-BA8ED9E160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2420938"/>
          <a:ext cx="6769100" cy="196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4" imgW="7706801" imgH="2238687" progId="Paint.Picture">
                  <p:embed/>
                </p:oleObj>
              </mc:Choice>
              <mc:Fallback>
                <p:oleObj name="비트맵 이미지" r:id="rId4" imgW="7706801" imgH="2238687" progId="Paint.Picture">
                  <p:embed/>
                  <p:pic>
                    <p:nvPicPr>
                      <p:cNvPr id="13317" name="Object 6">
                        <a:extLst>
                          <a:ext uri="{FF2B5EF4-FFF2-40B4-BE49-F238E27FC236}">
                            <a16:creationId xmlns:a16="http://schemas.microsoft.com/office/drawing/2014/main" id="{B27E55ED-EEB6-429C-AEA0-BA8ED9E160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420938"/>
                        <a:ext cx="6769100" cy="196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7">
            <a:extLst>
              <a:ext uri="{FF2B5EF4-FFF2-40B4-BE49-F238E27FC236}">
                <a16:creationId xmlns:a16="http://schemas.microsoft.com/office/drawing/2014/main" id="{DB548762-8D7D-40A7-843A-99B7DA1437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3600" y="5805488"/>
          <a:ext cx="284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71600" imgH="177800" progId="Equation.3">
                  <p:embed/>
                </p:oleObj>
              </mc:Choice>
              <mc:Fallback>
                <p:oleObj name="Equation" r:id="rId6" imgW="1371600" imgH="177800" progId="Equation.3">
                  <p:embed/>
                  <p:pic>
                    <p:nvPicPr>
                      <p:cNvPr id="13318" name="Object 7">
                        <a:extLst>
                          <a:ext uri="{FF2B5EF4-FFF2-40B4-BE49-F238E27FC236}">
                            <a16:creationId xmlns:a16="http://schemas.microsoft.com/office/drawing/2014/main" id="{DB548762-8D7D-40A7-843A-99B7DA1437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5805488"/>
                        <a:ext cx="2844800" cy="3683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8">
            <a:extLst>
              <a:ext uri="{FF2B5EF4-FFF2-40B4-BE49-F238E27FC236}">
                <a16:creationId xmlns:a16="http://schemas.microsoft.com/office/drawing/2014/main" id="{8EDE0AA8-8D45-4EEB-B943-E50E91938F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2138" y="1268413"/>
          <a:ext cx="201136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63225" imgH="190417" progId="Equation.3">
                  <p:embed/>
                </p:oleObj>
              </mc:Choice>
              <mc:Fallback>
                <p:oleObj name="Equation" r:id="rId8" imgW="863225" imgH="190417" progId="Equation.3">
                  <p:embed/>
                  <p:pic>
                    <p:nvPicPr>
                      <p:cNvPr id="13319" name="Object 8">
                        <a:extLst>
                          <a:ext uri="{FF2B5EF4-FFF2-40B4-BE49-F238E27FC236}">
                            <a16:creationId xmlns:a16="http://schemas.microsoft.com/office/drawing/2014/main" id="{8EDE0AA8-8D45-4EEB-B943-E50E91938F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1268413"/>
                        <a:ext cx="201136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Text Box 10">
            <a:extLst>
              <a:ext uri="{FF2B5EF4-FFF2-40B4-BE49-F238E27FC236}">
                <a16:creationId xmlns:a16="http://schemas.microsoft.com/office/drawing/2014/main" id="{ADEA2544-E982-4320-8C01-F0BAFF5B1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225107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latin typeface="Times New Roman" panose="02020603050405020304" pitchFamily="18" charset="0"/>
              </a:rPr>
              <a:t>Logic Expression</a:t>
            </a:r>
          </a:p>
        </p:txBody>
      </p:sp>
      <p:sp>
        <p:nvSpPr>
          <p:cNvPr id="13321" name="Text Box 11">
            <a:extLst>
              <a:ext uri="{FF2B5EF4-FFF2-40B4-BE49-F238E27FC236}">
                <a16:creationId xmlns:a16="http://schemas.microsoft.com/office/drawing/2014/main" id="{E8E82860-1883-4C03-9C46-6F1BFCDF1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060575"/>
            <a:ext cx="246697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latin typeface="Times New Roman" panose="02020603050405020304" pitchFamily="18" charset="0"/>
              </a:rPr>
              <a:t>Circuit of logic gates</a:t>
            </a:r>
          </a:p>
        </p:txBody>
      </p:sp>
      <p:sp>
        <p:nvSpPr>
          <p:cNvPr id="13322" name="Text Box 12">
            <a:extLst>
              <a:ext uri="{FF2B5EF4-FFF2-40B4-BE49-F238E27FC236}">
                <a16:creationId xmlns:a16="http://schemas.microsoft.com/office/drawing/2014/main" id="{32F7BF3D-204F-4B85-B915-50E35874E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365625"/>
            <a:ext cx="4411663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latin typeface="Times New Roman" panose="02020603050405020304" pitchFamily="18" charset="0"/>
              </a:rPr>
              <a:t>Logic Evaluation : A=B=C=1, D=E=0</a:t>
            </a:r>
          </a:p>
        </p:txBody>
      </p:sp>
      <p:sp>
        <p:nvSpPr>
          <p:cNvPr id="13323" name="Text Box 13">
            <a:extLst>
              <a:ext uri="{FF2B5EF4-FFF2-40B4-BE49-F238E27FC236}">
                <a16:creationId xmlns:a16="http://schemas.microsoft.com/office/drawing/2014/main" id="{C4D1DB0A-52D8-4F7F-ACCB-FE58439F7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300663"/>
            <a:ext cx="649922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latin typeface="Times New Roman" panose="02020603050405020304" pitchFamily="18" charset="0"/>
              </a:rPr>
              <a:t>Literal : a variable or its complement in a logic expression</a:t>
            </a:r>
          </a:p>
        </p:txBody>
      </p:sp>
      <p:sp>
        <p:nvSpPr>
          <p:cNvPr id="13324" name="Text Box 14">
            <a:extLst>
              <a:ext uri="{FF2B5EF4-FFF2-40B4-BE49-F238E27FC236}">
                <a16:creationId xmlns:a16="http://schemas.microsoft.com/office/drawing/2014/main" id="{66FEB586-7632-4399-96C9-E86DB49F8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5805488"/>
            <a:ext cx="1371600" cy="36671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b="1" i="1"/>
              <a:t>10 literals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1141"/>
    </mc:Choice>
    <mc:Fallback xmlns="">
      <p:transition spd="slow" advTm="211141"/>
    </mc:Fallback>
  </mc:AlternateContent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4180</TotalTime>
  <Words>527</Words>
  <Application>Microsoft Office PowerPoint</Application>
  <PresentationFormat>On-screen Show (4:3)</PresentationFormat>
  <Paragraphs>196</Paragraphs>
  <Slides>14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굴림</vt:lpstr>
      <vt:lpstr>Arial</vt:lpstr>
      <vt:lpstr>Arial Narrow</vt:lpstr>
      <vt:lpstr>Times New Roman</vt:lpstr>
      <vt:lpstr>Wingdings</vt:lpstr>
      <vt:lpstr>기본 디자인</vt:lpstr>
      <vt:lpstr>Equation</vt:lpstr>
      <vt:lpstr>비트맵 이미지</vt:lpstr>
      <vt:lpstr>수식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2-Input Circuit and Truth Table</vt:lpstr>
      <vt:lpstr>PowerPoint Presentation</vt:lpstr>
      <vt:lpstr>2.4 Basic Theorems</vt:lpstr>
      <vt:lpstr>2.4 Basic Theorems</vt:lpstr>
      <vt:lpstr>2.4 Basic Theorems</vt:lpstr>
    </vt:vector>
  </TitlesOfParts>
  <Company>SKKU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Design</dc:title>
  <dc:subject>Ch 2</dc:subject>
  <dc:creator>CS Lee</dc:creator>
  <cp:lastModifiedBy>이 건</cp:lastModifiedBy>
  <cp:revision>122</cp:revision>
  <dcterms:created xsi:type="dcterms:W3CDTF">2003-08-14T09:04:08Z</dcterms:created>
  <dcterms:modified xsi:type="dcterms:W3CDTF">2023-03-08T09:59:04Z</dcterms:modified>
</cp:coreProperties>
</file>