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7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74CAB-C5B6-471B-B9E7-EFA1AB15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09EE6E-E277-4474-BE45-46AD44FE1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BF2B0A-DF2A-4EDF-B3F3-278427AB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71C58-97F9-48F9-B238-0B4C10BD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3D3D4-3C07-4E6F-B5AA-EAD3919E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2FE7D-C227-4F4B-9F69-F3FCF04A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20401-1826-4660-A20D-01D1179F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22A65-C8A3-45E9-AE57-2648DB2C1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9856-FE76-4B99-ABDF-4C559F39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568E3-6606-48C8-A114-72545AE1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CAEFF-F008-4523-A8E1-DBF53C4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21100F-CE35-4FB2-8CA9-C4CCB6A93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67209-C43B-4A76-A9B3-AE1381B4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42890-8E0C-4296-88D5-014638A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B8158-469F-45F4-8959-BD1588F1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00FCF-93E8-423A-923C-34066153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800668CC-1D74-4F17-BDC2-042EE9B6CA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6F5FC-3257-4405-814F-BEED9585D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BF3B-8AB7-4FE9-AE6F-C226BB23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75221-CA4B-44D1-A942-658D6374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44DD6-8C85-41AE-AF29-9906DFCA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95B05-19E0-4E48-9CA6-BC1C3D1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68338-B8CA-4EE3-B09F-EF04F30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36C3-698A-431F-AF87-E5F5BD8B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6CEB2-C066-4F78-B408-394D2B36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616B0-0360-4AEC-829A-0D3035EF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E7B4-6957-47E1-AE86-AA9063DD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779F-2E95-4020-9AAE-2AB43248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AAAC-A9C2-4D06-8E74-FD3244E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0CF0F-8B6B-4969-8BFA-BF587FD7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AD39D-A6BC-4154-8D4C-032DBBCD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27B99-87F4-4902-A032-F4340AA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A1C28-181B-4ED8-863B-E813454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C1BD4-D127-4A5E-B1A8-15E085D0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05747-BA73-43D1-9BE3-EEFBA87E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77462-3729-48D9-B733-068AC214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54838-7478-40FD-81E8-DCD2709B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4A329-6213-4C04-A885-C867783B3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FBD603-CB53-4DAD-A85B-E943CBD6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B29C23-97BB-4619-8A94-35F4B96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01C999-BEBE-4842-8A71-ACCC32E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8DB24B-BAA1-4C0A-8984-D87E98E9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3C5B-5D34-4DC3-B153-4E7FC6D9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7BA77-A753-46FF-AD68-2BDA54D4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ED0EA-E3CB-45D9-8D4C-27233748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66335-2D4A-4AC8-90B8-BD74F23B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ED0555-11AE-4C93-85A3-3E4E4C16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790B7-2BFF-4836-9624-33500568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6380B-2FE4-40EF-8E89-72762D17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4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CD2A-C0D4-4DF0-A858-2EC2A6ED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C14BE-E3AF-423A-A050-6D3920C9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91379-1700-4C8F-AFCC-E24863DA9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7A451-C610-4816-A38D-1128CA0F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393-95E8-4095-ACDE-D1E5FC3E5F1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18268-EF82-4F49-9C3D-7F614B6D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20E23-8E67-4FBD-9AC9-C4C49EE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E5A0-67E0-43FA-9B08-D26F4B20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2B5EF-7FAD-4BFC-9EE9-4741ACF83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highlight>
                  <a:srgbClr val="00FF00"/>
                </a:highlight>
              </a:defRPr>
            </a:lvl1pPr>
          </a:lstStyle>
          <a:p>
            <a:r>
              <a:rPr lang="en-US" altLang="ko-KR"/>
              <a:t>Spring 2021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A5F3C-DD2D-40C5-97F4-678E18E86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highlight>
                  <a:srgbClr val="00FF00"/>
                </a:highlight>
              </a:defRPr>
            </a:lvl1pPr>
          </a:lstStyle>
          <a:p>
            <a:r>
              <a:rPr lang="en-US" altLang="ko-KR"/>
              <a:t>Logic Design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9C23C-2452-4C92-B59F-5C26A472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E5A0-67E0-43FA-9B08-D26F4B2080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B15E20-D16A-475E-83F4-1ABFA9E3A426}"/>
              </a:ext>
            </a:extLst>
          </p:cNvPr>
          <p:cNvCxnSpPr/>
          <p:nvPr userDrawn="1"/>
        </p:nvCxnSpPr>
        <p:spPr>
          <a:xfrm>
            <a:off x="0" y="943897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5CED89F-3329-4FDB-B70E-C39A432A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646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 Epilogue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0F61B4F-51D4-4527-B5CD-F23A1DD42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12607"/>
            <a:ext cx="11141901" cy="36317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cs typeface="Arial" panose="020B0604020202020204" pitchFamily="34" charset="0"/>
              </a:rPr>
              <a:t>Circuits: Combinational vs Sequential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b="0" dirty="0">
                <a:cs typeface="Arial" panose="020B0604020202020204" pitchFamily="34" charset="0"/>
              </a:rPr>
              <a:t>Combinational - outputs </a:t>
            </a:r>
            <a:r>
              <a:rPr lang="en-US" altLang="ko-KR" b="0" u="sng" dirty="0">
                <a:cs typeface="Arial" panose="020B0604020202020204" pitchFamily="34" charset="0"/>
              </a:rPr>
              <a:t>depend on only present inputs</a:t>
            </a:r>
            <a:r>
              <a:rPr lang="en-US" altLang="ko-KR" b="0" dirty="0">
                <a:cs typeface="Arial" panose="020B0604020202020204" pitchFamily="34" charset="0"/>
              </a:rPr>
              <a:t>, not on past inputs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cs typeface="Arial" panose="020B0604020202020204" pitchFamily="34" charset="0"/>
              </a:rPr>
              <a:t>Sequential - </a:t>
            </a:r>
            <a:r>
              <a:rPr lang="en-US" altLang="ko-KR" b="0" dirty="0">
                <a:cs typeface="Arial" panose="020B0604020202020204" pitchFamily="34" charset="0"/>
              </a:rPr>
              <a:t>outputs </a:t>
            </a:r>
            <a:r>
              <a:rPr lang="en-US" altLang="ko-KR" b="0" u="sng" dirty="0">
                <a:cs typeface="Arial" panose="020B0604020202020204" pitchFamily="34" charset="0"/>
              </a:rPr>
              <a:t>depend on both present inputs and past inputs (memory)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cs typeface="Arial" panose="020B0604020202020204" pitchFamily="34" charset="0"/>
              </a:rPr>
              <a:t>Related examples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Unconditioned reflex, Alzheimer's disease (</a:t>
            </a:r>
            <a:r>
              <a:rPr lang="ko-KR" altLang="en-US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노인성치매</a:t>
            </a: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),</a:t>
            </a:r>
          </a:p>
          <a:p>
            <a:pPr lvl="2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   Christopher Nolan’s “Memento”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Human relationships, Logical</a:t>
            </a:r>
            <a:r>
              <a:rPr lang="en-US" altLang="ko-KR" dirty="0">
                <a:solidFill>
                  <a:srgbClr val="333333"/>
                </a:solidFill>
                <a:cs typeface="Arial" panose="020B0604020202020204" pitchFamily="34" charset="0"/>
              </a:rPr>
              <a:t> reasoning,</a:t>
            </a:r>
          </a:p>
          <a:p>
            <a:pPr lvl="2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Millie Bobby Brown’s “</a:t>
            </a: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Enola Holmes”</a:t>
            </a:r>
          </a:p>
        </p:txBody>
      </p:sp>
      <p:pic>
        <p:nvPicPr>
          <p:cNvPr id="1026" name="Picture 2" descr="넷플릭스 영화 추천, 에놀라 홈즈(Enola Holmes, 2020)">
            <a:extLst>
              <a:ext uri="{FF2B5EF4-FFF2-40B4-BE49-F238E27FC236}">
                <a16:creationId xmlns:a16="http://schemas.microsoft.com/office/drawing/2014/main" id="{C9BE3DF3-801D-435B-BE69-A072D6F3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58" y="2847556"/>
            <a:ext cx="2033380" cy="35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5CED89F-3329-4FDB-B70E-C39A432A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646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 Epilogue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0F61B4F-51D4-4527-B5CD-F23A1DD42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12607"/>
            <a:ext cx="11141901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cs typeface="Arial" panose="020B0604020202020204" pitchFamily="34" charset="0"/>
              </a:rPr>
              <a:t>Codes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b="0" dirty="0">
                <a:cs typeface="Arial" panose="020B0604020202020204" pitchFamily="34" charset="0"/>
              </a:rPr>
              <a:t>Combinational - outputs </a:t>
            </a:r>
            <a:r>
              <a:rPr lang="en-US" altLang="ko-KR" b="0" u="sng" dirty="0">
                <a:cs typeface="Arial" panose="020B0604020202020204" pitchFamily="34" charset="0"/>
              </a:rPr>
              <a:t>depend on only present inputs</a:t>
            </a:r>
            <a:r>
              <a:rPr lang="en-US" altLang="ko-KR" b="0" dirty="0">
                <a:cs typeface="Arial" panose="020B0604020202020204" pitchFamily="34" charset="0"/>
              </a:rPr>
              <a:t>, not on past inputs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cs typeface="Arial" panose="020B0604020202020204" pitchFamily="34" charset="0"/>
              </a:rPr>
              <a:t>Sequential - </a:t>
            </a:r>
            <a:r>
              <a:rPr lang="en-US" altLang="ko-KR" b="0" dirty="0">
                <a:cs typeface="Arial" panose="020B0604020202020204" pitchFamily="34" charset="0"/>
              </a:rPr>
              <a:t>outputs </a:t>
            </a:r>
            <a:r>
              <a:rPr lang="en-US" altLang="ko-KR" b="0" u="sng" dirty="0">
                <a:cs typeface="Arial" panose="020B0604020202020204" pitchFamily="34" charset="0"/>
              </a:rPr>
              <a:t>depend on both present inputs and past inputs (memory)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cs typeface="Arial" panose="020B0604020202020204" pitchFamily="34" charset="0"/>
              </a:rPr>
              <a:t>Related examples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Phonetic code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Human relationships, Logical</a:t>
            </a:r>
            <a:r>
              <a:rPr lang="en-US" altLang="ko-KR" dirty="0">
                <a:solidFill>
                  <a:srgbClr val="333333"/>
                </a:solidFill>
                <a:cs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333333"/>
                </a:solidFill>
                <a:cs typeface="Arial" panose="020B0604020202020204" pitchFamily="34" charset="0"/>
              </a:rPr>
              <a:t>reasoning,</a:t>
            </a:r>
            <a:endParaRPr lang="en-US" altLang="ko-KR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2307C0-B4A3-45D1-81FE-D5B99689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82" y="3762583"/>
            <a:ext cx="3563804" cy="25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7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Chilgee</dc:creator>
  <cp:lastModifiedBy>Lee Chilgee</cp:lastModifiedBy>
  <cp:revision>4</cp:revision>
  <dcterms:created xsi:type="dcterms:W3CDTF">2021-02-22T11:50:49Z</dcterms:created>
  <dcterms:modified xsi:type="dcterms:W3CDTF">2023-02-27T06:18:24Z</dcterms:modified>
</cp:coreProperties>
</file>