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5" r:id="rId6"/>
    <p:sldId id="267" r:id="rId7"/>
    <p:sldId id="269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EA1B79-F6AC-479C-B05C-5F732118937B}" v="16" dt="2023-03-07T17:49:03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BB05C-A3FE-4BFE-BFB1-DF9AB61E8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FB06B1-3657-4C06-94A8-C3E3A7DA1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3455F-6D1C-4249-BF58-35092AD7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08447-D200-4084-8A0F-EB09D8DD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264E0-DC32-483E-A92E-FF3F599B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961C7-25A7-4D91-A72E-E6CBA1C0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5FA205-CBF8-4F07-BD2A-51155D4E0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78080-997D-4E99-8FF5-B6931868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FE7E2-5E71-4106-871A-FD968ADB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CE683-AED3-4DEB-9D55-3988FB1F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B8C99F-A191-4F7D-A757-93C6D11CB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AAB070-C076-4BE0-BCA0-E2246057B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9C6D9-971F-4D2F-971C-58D1BEBA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3F59D-CD88-4F5C-AF6E-7B6A8997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8BCD4-C134-46E5-AF37-93824706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8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46BAB-9E2F-48E0-A65A-54E00D06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CDA35-891A-4509-8345-6EC9BA77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ADE9D-70FF-4B24-BCCE-2C350260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692B1-3AF1-42DC-8481-70B39BB0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21844-D63E-433C-B874-D78EEE23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41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E9156-C883-4A67-A10C-7AE95BC2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4D62D-8564-4B56-9123-72871EF1B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23C2F-24D0-4B23-B703-BDE1F0C7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D0B29-4DC8-40A4-B2AF-9607D6C2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D7E1F-4D48-4236-AA76-4E82F131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46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6B46E-0E2C-4644-B32F-A64FEEC1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9CE93-B35E-4047-A92C-0242F8C34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8EE75B-104D-461C-A98A-74BF338BA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3AFCE3-66FB-4F86-AD1C-BC11E9C8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A3C51-DAAA-40A5-90DE-667B2444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B3DF9F-089E-44DD-8E4B-B395E210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38BA9-BF81-476A-AB73-2362177C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498508-9A0E-476E-B3C0-C227B947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49DEE0-0341-4F2B-9D14-AD4B9D38A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A2F0F5-5894-4B46-B7B4-0C868692E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BB3C77-8D1B-43A3-A967-EA5BD9FC7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07156E-B746-47FC-ABB1-6D53AB0A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1A1A64-656B-4BA4-B079-00C8CBF2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1317B9-A8F6-4DF0-93C4-DDACCCC7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3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14BA-403C-40FD-9339-EEB2B3B0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7A0C79-786C-4BE8-8E0B-2E38F555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8EBE30-37DB-4C09-A2AC-DDE7CEA9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2697B3-6392-4491-B952-0F7453B6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4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EAD9EB-CD99-4D65-A437-61F7B1F6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2E97A4-9FB7-41B0-A219-E49A3BE7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E31365-0258-4B83-8C62-88F7B1D7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5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825AC-4D02-402E-B6C3-76C9BA9D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118C72-2C69-432D-BF87-F688F8D7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C76F47-2F45-4CA9-8546-458321EC7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A0A78-4BCA-498F-A476-0B3EE070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E9D48-0CD3-4050-B5E3-CF34A5CD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6CC601-28B9-4718-98E0-F3D8ABCA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38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F795D-3B4A-4ACF-A504-57330960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8D1C99-4CB0-47EB-9B39-BC1D9CB27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D5264-97E0-4AF0-BABF-3518C9023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527820-6230-4129-918D-EE806DF2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D85E82-1BDB-4492-8EA3-D0FF51B3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9D0E4-97BE-460B-8431-0924D5B5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9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80535B-D23B-4141-BF28-83A6F5C2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38B2F4-4F1D-4E09-86FA-2706C25FA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86F1D-E88A-4F18-8C31-0E7A5E364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77B98-40B9-4033-B9F9-E9499CADF41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0286E-1F20-4889-9C3C-5F13A01A5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D12BF-FE01-4A6B-B372-195439BC7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4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8E58D-BA9D-4171-8A3F-F65138A50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07477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Exercise A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944235-460C-4FD0-AB8A-58122588E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2021315385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이건 </a:t>
            </a:r>
            <a:r>
              <a:rPr lang="en-US" altLang="ko-KR" dirty="0"/>
              <a:t>/ Gun Daniel 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58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8E58D-BA9D-4171-8A3F-F65138A50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1227"/>
            <a:ext cx="9144000" cy="1407477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Thank you!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2109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CBC0F-267F-42DE-9D93-B4F61269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44BDA-C9C5-45F0-9936-FAD5CDB4C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Finding a single value</a:t>
            </a:r>
            <a:r>
              <a:rPr lang="en-US" altLang="ko-KR" i="1" dirty="0"/>
              <a:t> k</a:t>
            </a:r>
            <a:r>
              <a:rPr lang="en-US" altLang="ko-KR" dirty="0"/>
              <a:t> efficiently in a sorted N*N matrix (ascending order)</a:t>
            </a:r>
          </a:p>
          <a:p>
            <a:endParaRPr lang="en-US" altLang="ko-KR" dirty="0"/>
          </a:p>
          <a:p>
            <a:r>
              <a:rPr lang="en-US" altLang="ko-KR" dirty="0"/>
              <a:t>Considering a search method that has the least elements accessed as its worst case</a:t>
            </a:r>
          </a:p>
        </p:txBody>
      </p:sp>
    </p:spTree>
    <p:extLst>
      <p:ext uri="{BB962C8B-B14F-4D97-AF65-F5344CB8AC3E}">
        <p14:creationId xmlns:p14="http://schemas.microsoft.com/office/powerpoint/2010/main" val="148802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F88-3667-4B1B-9BAC-ED7303E7B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“Ladder” method</a:t>
            </a:r>
          </a:p>
          <a:p>
            <a:pPr lvl="1"/>
            <a:r>
              <a:rPr lang="en-US" altLang="ko-KR" dirty="0"/>
              <a:t>Idea based on the additional material given during the first week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Step-by-Step process</a:t>
            </a:r>
          </a:p>
          <a:p>
            <a:pPr lvl="1"/>
            <a:r>
              <a:rPr lang="en-US" altLang="ko-KR" dirty="0"/>
              <a:t>Comparison of the needed value and elements, starting with the bottom-left element of the matrix</a:t>
            </a:r>
          </a:p>
          <a:p>
            <a:pPr lvl="1"/>
            <a:r>
              <a:rPr lang="en-US" altLang="ko-KR" dirty="0"/>
              <a:t>Take</a:t>
            </a:r>
            <a:r>
              <a:rPr lang="en-US" altLang="ko-KR" b="1" i="1" dirty="0"/>
              <a:t> one step up </a:t>
            </a:r>
            <a:r>
              <a:rPr lang="en-US" altLang="ko-KR" dirty="0"/>
              <a:t>if the needed value is less than the current element</a:t>
            </a:r>
          </a:p>
          <a:p>
            <a:pPr lvl="1"/>
            <a:r>
              <a:rPr lang="en-US" altLang="ko-KR" dirty="0"/>
              <a:t>Take </a:t>
            </a:r>
            <a:r>
              <a:rPr lang="en-US" altLang="ko-KR" b="1" i="1" dirty="0"/>
              <a:t>one step to the right</a:t>
            </a:r>
            <a:r>
              <a:rPr lang="en-US" altLang="ko-KR" dirty="0"/>
              <a:t> if the needed value is greater than the current element</a:t>
            </a:r>
            <a:endParaRPr lang="en-US" altLang="ko-KR" b="1" i="1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09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F88-3667-4B1B-9BAC-ED7303E7B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Find k = 10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4635B0-29C6-6324-CA87-3BDDB144D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607344"/>
              </p:ext>
            </p:extLst>
          </p:nvPr>
        </p:nvGraphicFramePr>
        <p:xfrm>
          <a:off x="5641108" y="2229798"/>
          <a:ext cx="5328228" cy="354299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32057">
                  <a:extLst>
                    <a:ext uri="{9D8B030D-6E8A-4147-A177-3AD203B41FA5}">
                      <a16:colId xmlns:a16="http://schemas.microsoft.com/office/drawing/2014/main" val="3865691098"/>
                    </a:ext>
                  </a:extLst>
                </a:gridCol>
                <a:gridCol w="1332057">
                  <a:extLst>
                    <a:ext uri="{9D8B030D-6E8A-4147-A177-3AD203B41FA5}">
                      <a16:colId xmlns:a16="http://schemas.microsoft.com/office/drawing/2014/main" val="2604290067"/>
                    </a:ext>
                  </a:extLst>
                </a:gridCol>
                <a:gridCol w="1332057">
                  <a:extLst>
                    <a:ext uri="{9D8B030D-6E8A-4147-A177-3AD203B41FA5}">
                      <a16:colId xmlns:a16="http://schemas.microsoft.com/office/drawing/2014/main" val="2259957559"/>
                    </a:ext>
                  </a:extLst>
                </a:gridCol>
                <a:gridCol w="1332057">
                  <a:extLst>
                    <a:ext uri="{9D8B030D-6E8A-4147-A177-3AD203B41FA5}">
                      <a16:colId xmlns:a16="http://schemas.microsoft.com/office/drawing/2014/main" val="797990127"/>
                    </a:ext>
                  </a:extLst>
                </a:gridCol>
              </a:tblGrid>
              <a:tr h="876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030714"/>
                  </a:ext>
                </a:extLst>
              </a:tr>
              <a:tr h="888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267427"/>
                  </a:ext>
                </a:extLst>
              </a:tr>
              <a:tr h="888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83022"/>
                  </a:ext>
                </a:extLst>
              </a:tr>
              <a:tr h="888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67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43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F88-3667-4B1B-9BAC-ED7303E7B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Find k = 10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k &lt; 13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Move one step up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4635B0-29C6-6324-CA87-3BDDB144D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478080"/>
              </p:ext>
            </p:extLst>
          </p:nvPr>
        </p:nvGraphicFramePr>
        <p:xfrm>
          <a:off x="5641108" y="2229798"/>
          <a:ext cx="5328228" cy="354299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32057">
                  <a:extLst>
                    <a:ext uri="{9D8B030D-6E8A-4147-A177-3AD203B41FA5}">
                      <a16:colId xmlns:a16="http://schemas.microsoft.com/office/drawing/2014/main" val="3865691098"/>
                    </a:ext>
                  </a:extLst>
                </a:gridCol>
                <a:gridCol w="1332057">
                  <a:extLst>
                    <a:ext uri="{9D8B030D-6E8A-4147-A177-3AD203B41FA5}">
                      <a16:colId xmlns:a16="http://schemas.microsoft.com/office/drawing/2014/main" val="2604290067"/>
                    </a:ext>
                  </a:extLst>
                </a:gridCol>
                <a:gridCol w="1332057">
                  <a:extLst>
                    <a:ext uri="{9D8B030D-6E8A-4147-A177-3AD203B41FA5}">
                      <a16:colId xmlns:a16="http://schemas.microsoft.com/office/drawing/2014/main" val="2259957559"/>
                    </a:ext>
                  </a:extLst>
                </a:gridCol>
                <a:gridCol w="1332057">
                  <a:extLst>
                    <a:ext uri="{9D8B030D-6E8A-4147-A177-3AD203B41FA5}">
                      <a16:colId xmlns:a16="http://schemas.microsoft.com/office/drawing/2014/main" val="797990127"/>
                    </a:ext>
                  </a:extLst>
                </a:gridCol>
              </a:tblGrid>
              <a:tr h="876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030714"/>
                  </a:ext>
                </a:extLst>
              </a:tr>
              <a:tr h="888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267427"/>
                  </a:ext>
                </a:extLst>
              </a:tr>
              <a:tr h="888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83022"/>
                  </a:ext>
                </a:extLst>
              </a:tr>
              <a:tr h="888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67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09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F88-3667-4B1B-9BAC-ED7303E7B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Find k = 10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k &gt; 9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Move one step to the right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4635B0-29C6-6324-CA87-3BDDB144D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93405"/>
              </p:ext>
            </p:extLst>
          </p:nvPr>
        </p:nvGraphicFramePr>
        <p:xfrm>
          <a:off x="5641108" y="2229798"/>
          <a:ext cx="5328228" cy="354299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32057">
                  <a:extLst>
                    <a:ext uri="{9D8B030D-6E8A-4147-A177-3AD203B41FA5}">
                      <a16:colId xmlns:a16="http://schemas.microsoft.com/office/drawing/2014/main" val="3865691098"/>
                    </a:ext>
                  </a:extLst>
                </a:gridCol>
                <a:gridCol w="1332057">
                  <a:extLst>
                    <a:ext uri="{9D8B030D-6E8A-4147-A177-3AD203B41FA5}">
                      <a16:colId xmlns:a16="http://schemas.microsoft.com/office/drawing/2014/main" val="2604290067"/>
                    </a:ext>
                  </a:extLst>
                </a:gridCol>
                <a:gridCol w="1332057">
                  <a:extLst>
                    <a:ext uri="{9D8B030D-6E8A-4147-A177-3AD203B41FA5}">
                      <a16:colId xmlns:a16="http://schemas.microsoft.com/office/drawing/2014/main" val="2259957559"/>
                    </a:ext>
                  </a:extLst>
                </a:gridCol>
                <a:gridCol w="1332057">
                  <a:extLst>
                    <a:ext uri="{9D8B030D-6E8A-4147-A177-3AD203B41FA5}">
                      <a16:colId xmlns:a16="http://schemas.microsoft.com/office/drawing/2014/main" val="797990127"/>
                    </a:ext>
                  </a:extLst>
                </a:gridCol>
              </a:tblGrid>
              <a:tr h="876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030714"/>
                  </a:ext>
                </a:extLst>
              </a:tr>
              <a:tr h="888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267427"/>
                  </a:ext>
                </a:extLst>
              </a:tr>
              <a:tr h="888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83022"/>
                  </a:ext>
                </a:extLst>
              </a:tr>
              <a:tr h="888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67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20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F88-3667-4B1B-9BAC-ED7303E7B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/>
              <a:t>Find k </a:t>
            </a:r>
            <a:r>
              <a:rPr lang="en-US" altLang="ko-KR" dirty="0"/>
              <a:t>= 10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k == 10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k found in matrix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4635B0-29C6-6324-CA87-3BDDB144D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927355"/>
              </p:ext>
            </p:extLst>
          </p:nvPr>
        </p:nvGraphicFramePr>
        <p:xfrm>
          <a:off x="5641108" y="2229798"/>
          <a:ext cx="5328228" cy="354299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32057">
                  <a:extLst>
                    <a:ext uri="{9D8B030D-6E8A-4147-A177-3AD203B41FA5}">
                      <a16:colId xmlns:a16="http://schemas.microsoft.com/office/drawing/2014/main" val="3865691098"/>
                    </a:ext>
                  </a:extLst>
                </a:gridCol>
                <a:gridCol w="1332057">
                  <a:extLst>
                    <a:ext uri="{9D8B030D-6E8A-4147-A177-3AD203B41FA5}">
                      <a16:colId xmlns:a16="http://schemas.microsoft.com/office/drawing/2014/main" val="2604290067"/>
                    </a:ext>
                  </a:extLst>
                </a:gridCol>
                <a:gridCol w="1332057">
                  <a:extLst>
                    <a:ext uri="{9D8B030D-6E8A-4147-A177-3AD203B41FA5}">
                      <a16:colId xmlns:a16="http://schemas.microsoft.com/office/drawing/2014/main" val="2259957559"/>
                    </a:ext>
                  </a:extLst>
                </a:gridCol>
                <a:gridCol w="1332057">
                  <a:extLst>
                    <a:ext uri="{9D8B030D-6E8A-4147-A177-3AD203B41FA5}">
                      <a16:colId xmlns:a16="http://schemas.microsoft.com/office/drawing/2014/main" val="797990127"/>
                    </a:ext>
                  </a:extLst>
                </a:gridCol>
              </a:tblGrid>
              <a:tr h="876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030714"/>
                  </a:ext>
                </a:extLst>
              </a:tr>
              <a:tr h="888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267427"/>
                  </a:ext>
                </a:extLst>
              </a:tr>
              <a:tr h="888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83022"/>
                  </a:ext>
                </a:extLst>
              </a:tr>
              <a:tr h="888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67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3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D9384-1A78-4243-AAD9-3E424BB0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003A86-BFE0-45DE-9CDC-7D03B4B5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Pros:</a:t>
            </a:r>
          </a:p>
          <a:p>
            <a:pPr lvl="1"/>
            <a:r>
              <a:rPr lang="en-US" altLang="ko-KR" dirty="0"/>
              <a:t>A flexible step-by-step comparison method</a:t>
            </a:r>
          </a:p>
          <a:p>
            <a:pPr lvl="1"/>
            <a:r>
              <a:rPr lang="en-US" altLang="ko-KR" dirty="0"/>
              <a:t>Consistent efficiency</a:t>
            </a:r>
          </a:p>
          <a:p>
            <a:pPr lvl="2"/>
            <a:r>
              <a:rPr lang="en-US" altLang="ko-KR" dirty="0"/>
              <a:t>Similar number of elements accessed for every case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Cons</a:t>
            </a:r>
          </a:p>
          <a:p>
            <a:pPr lvl="1"/>
            <a:r>
              <a:rPr lang="en-US" altLang="ko-KR" dirty="0"/>
              <a:t>Possible inefficiency as the number of elements increase</a:t>
            </a:r>
          </a:p>
        </p:txBody>
      </p:sp>
    </p:spTree>
    <p:extLst>
      <p:ext uri="{BB962C8B-B14F-4D97-AF65-F5344CB8AC3E}">
        <p14:creationId xmlns:p14="http://schemas.microsoft.com/office/powerpoint/2010/main" val="86604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D9384-1A78-4243-AAD9-3E424BB0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003A86-BFE0-45DE-9CDC-7D03B4B5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Favorable inputs:</a:t>
            </a:r>
          </a:p>
          <a:p>
            <a:pPr lvl="1"/>
            <a:r>
              <a:rPr lang="en-US" altLang="ko-KR" dirty="0"/>
              <a:t>The inputted value </a:t>
            </a:r>
            <a:r>
              <a:rPr lang="en-US" altLang="ko-KR" i="1" dirty="0"/>
              <a:t>k</a:t>
            </a:r>
            <a:r>
              <a:rPr lang="en-US" altLang="ko-KR" dirty="0"/>
              <a:t> is located at the bottom-left quadrant of the matrix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7099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275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Exercise A</vt:lpstr>
      <vt:lpstr>Problem explanation</vt:lpstr>
      <vt:lpstr>Solution explanation</vt:lpstr>
      <vt:lpstr>Solution explanation</vt:lpstr>
      <vt:lpstr>Solution explanation</vt:lpstr>
      <vt:lpstr>Solution explanation</vt:lpstr>
      <vt:lpstr>Solution explanation</vt:lpstr>
      <vt:lpstr>Solution analysis</vt:lpstr>
      <vt:lpstr>Solution 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Exercise/homework number</dc:title>
  <dc:creator>이진규</dc:creator>
  <cp:lastModifiedBy>이 건</cp:lastModifiedBy>
  <cp:revision>11</cp:revision>
  <dcterms:created xsi:type="dcterms:W3CDTF">2022-02-18T10:33:19Z</dcterms:created>
  <dcterms:modified xsi:type="dcterms:W3CDTF">2023-03-07T17:50:28Z</dcterms:modified>
</cp:coreProperties>
</file>