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70" r:id="rId6"/>
    <p:sldId id="271" r:id="rId7"/>
    <p:sldId id="272" r:id="rId8"/>
    <p:sldId id="273" r:id="rId9"/>
    <p:sldId id="274" r:id="rId10"/>
    <p:sldId id="261" r:id="rId11"/>
    <p:sldId id="26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EA1B79-F6AC-479C-B05C-5F732118937B}" v="22" dt="2023-04-06T03:20:44.7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3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BB05C-A3FE-4BFE-BFB1-DF9AB61E8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FB06B1-3657-4C06-94A8-C3E3A7DA1F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D3455F-6D1C-4249-BF58-35092AD79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7B98-40B9-4033-B9F9-E9499CADF412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B08447-D200-4084-8A0F-EB09D8DD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D264E0-DC32-483E-A92E-FF3F599B5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83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961C7-25A7-4D91-A72E-E6CBA1C0D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5FA205-CBF8-4F07-BD2A-51155D4E0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178080-997D-4E99-8FF5-B69318686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7B98-40B9-4033-B9F9-E9499CADF412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7FE7E2-5E71-4106-871A-FD968ADB0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3CE683-AED3-4DEB-9D55-3988FB1F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903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8B8C99F-A191-4F7D-A757-93C6D11CBE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AAB070-C076-4BE0-BCA0-E2246057B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B9C6D9-971F-4D2F-971C-58D1BEBA3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7B98-40B9-4033-B9F9-E9499CADF412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73F59D-CD88-4F5C-AF6E-7B6A89974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98BCD4-C134-46E5-AF37-938247069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08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46BAB-9E2F-48E0-A65A-54E00D065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6CDA35-891A-4509-8345-6EC9BA77B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AADE9D-70FF-4B24-BCCE-2C3502606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7B98-40B9-4033-B9F9-E9499CADF412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3692B1-3AF1-42DC-8481-70B39BB04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221844-D63E-433C-B874-D78EEE230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41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E9156-C883-4A67-A10C-7AE95BC2E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14D62D-8564-4B56-9123-72871EF1B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423C2F-24D0-4B23-B703-BDE1F0C73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7B98-40B9-4033-B9F9-E9499CADF412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1D0B29-4DC8-40A4-B2AF-9607D6C2A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AD7E1F-4D48-4236-AA76-4E82F131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461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6B46E-0E2C-4644-B32F-A64FEEC1D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B9CE93-B35E-4047-A92C-0242F8C345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8EE75B-104D-461C-A98A-74BF338BA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3AFCE3-66FB-4F86-AD1C-BC11E9C85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7B98-40B9-4033-B9F9-E9499CADF412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4A3C51-DAAA-40A5-90DE-667B2444C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B3DF9F-089E-44DD-8E4B-B395E210A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93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38BA9-BF81-476A-AB73-2362177C6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498508-9A0E-476E-B3C0-C227B947D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49DEE0-0341-4F2B-9D14-AD4B9D38A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A2F0F5-5894-4B46-B7B4-0C868692E1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BB3C77-8D1B-43A3-A967-EA5BD9FC7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07156E-B746-47FC-ABB1-6D53AB0AB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7B98-40B9-4033-B9F9-E9499CADF412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1A1A64-656B-4BA4-B079-00C8CBF2C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1317B9-A8F6-4DF0-93C4-DDACCCC78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239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14BA-403C-40FD-9339-EEB2B3B00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7A0C79-786C-4BE8-8E0B-2E38F5551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7B98-40B9-4033-B9F9-E9499CADF412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8EBE30-37DB-4C09-A2AC-DDE7CEA9B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2697B3-6392-4491-B952-0F7453B67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445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FEAD9EB-CD99-4D65-A437-61F7B1F60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7B98-40B9-4033-B9F9-E9499CADF412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2E97A4-9FB7-41B0-A219-E49A3BE7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E31365-0258-4B83-8C62-88F7B1D7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55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825AC-4D02-402E-B6C3-76C9BA9DC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118C72-2C69-432D-BF87-F688F8D7A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C76F47-2F45-4CA9-8546-458321EC7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8A0A78-4BCA-498F-A476-0B3EE070F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7B98-40B9-4033-B9F9-E9499CADF412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6E9D48-0CD3-4050-B5E3-CF34A5CDD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6CC601-28B9-4718-98E0-F3D8ABCA9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382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F795D-3B4A-4ACF-A504-573309607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E8D1C99-4CB0-47EB-9B39-BC1D9CB270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4D5264-97E0-4AF0-BABF-3518C9023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527820-6230-4129-918D-EE806DF25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7B98-40B9-4033-B9F9-E9499CADF412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D85E82-1BDB-4492-8EA3-D0FF51B3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49D0E4-97BE-460B-8431-0924D5B57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90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80535B-D23B-4141-BF28-83A6F5C2E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38B2F4-4F1D-4E09-86FA-2706C25FA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786F1D-E88A-4F18-8C31-0E7A5E364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77B98-40B9-4033-B9F9-E9499CADF412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0286E-1F20-4889-9C3C-5F13A01A5A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7D12BF-FE01-4A6B-B372-195439BC72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643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8E58D-BA9D-4171-8A3F-F65138A50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07477"/>
          </a:xfrm>
        </p:spPr>
        <p:txBody>
          <a:bodyPr>
            <a:normAutofit/>
          </a:bodyPr>
          <a:lstStyle/>
          <a:p>
            <a:r>
              <a:rPr lang="en-US" altLang="ko-KR" sz="5400" dirty="0"/>
              <a:t>Homework 2A</a:t>
            </a:r>
            <a:endParaRPr lang="ko-KR" altLang="en-US" sz="5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944235-460C-4FD0-AB8A-58122588E9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2021315385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이건 </a:t>
            </a:r>
            <a:r>
              <a:rPr lang="en-US" altLang="ko-KR" dirty="0"/>
              <a:t>/ Gun Daniel Lee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586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D9384-1A78-4243-AAD9-3E424BB0B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 analysis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003A86-BFE0-45DE-9CDC-7D03B4B55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Main Idea was to reduce the sorting process by eliminating already sorted scores</a:t>
            </a:r>
          </a:p>
          <a:p>
            <a:endParaRPr lang="en-US" altLang="ko-KR" dirty="0"/>
          </a:p>
          <a:p>
            <a:r>
              <a:rPr lang="en-US" altLang="ko-KR" dirty="0"/>
              <a:t>Favorable inputs:</a:t>
            </a:r>
          </a:p>
          <a:p>
            <a:pPr lvl="1"/>
            <a:r>
              <a:rPr lang="en-US" altLang="ko-KR" dirty="0"/>
              <a:t>The results are already sorted in descending order</a:t>
            </a:r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66043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8E58D-BA9D-4171-8A3F-F65138A50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21227"/>
            <a:ext cx="9144000" cy="1407477"/>
          </a:xfrm>
        </p:spPr>
        <p:txBody>
          <a:bodyPr>
            <a:normAutofit/>
          </a:bodyPr>
          <a:lstStyle/>
          <a:p>
            <a:r>
              <a:rPr lang="en-US" altLang="ko-KR" sz="5400" dirty="0"/>
              <a:t>Thank you!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021090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CBC0F-267F-42DE-9D93-B4F612698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explanation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444BDA-C9C5-45F0-9936-FAD5CDB4C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Calculate the scores of 20 soccer teams and sort in descending order</a:t>
            </a:r>
          </a:p>
          <a:p>
            <a:endParaRPr lang="en-US" altLang="ko-KR" dirty="0"/>
          </a:p>
          <a:p>
            <a:r>
              <a:rPr lang="en-US" altLang="ko-KR" dirty="0"/>
              <a:t>Given inputs are:</a:t>
            </a:r>
          </a:p>
          <a:p>
            <a:pPr lvl="1"/>
            <a:r>
              <a:rPr lang="en-US" altLang="ko-KR" dirty="0"/>
              <a:t>A: points given for a Win</a:t>
            </a:r>
          </a:p>
          <a:p>
            <a:pPr lvl="1"/>
            <a:r>
              <a:rPr lang="en-US" altLang="ko-KR" dirty="0"/>
              <a:t>B: points given for a Tie</a:t>
            </a:r>
          </a:p>
          <a:p>
            <a:pPr lvl="1"/>
            <a:r>
              <a:rPr lang="en-US" altLang="ko-KR" dirty="0"/>
              <a:t>A 20 by 20 matrix where the results are represented as “W” (win), “T” (tie), “L” (lose), and “X” (disregarded)</a:t>
            </a:r>
          </a:p>
        </p:txBody>
      </p:sp>
    </p:spTree>
    <p:extLst>
      <p:ext uri="{BB962C8B-B14F-4D97-AF65-F5344CB8AC3E}">
        <p14:creationId xmlns:p14="http://schemas.microsoft.com/office/powerpoint/2010/main" val="1488026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CD7E5-D0ED-4CE6-9E0F-73F3F283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 explanation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82CF88-3667-4B1B-9BAC-ED7303E7B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Using a nested for loop, calculate the scores of the 20 teams</a:t>
            </a:r>
          </a:p>
          <a:p>
            <a:endParaRPr lang="en-US" altLang="ko-KR" dirty="0"/>
          </a:p>
          <a:p>
            <a:r>
              <a:rPr lang="en-US" altLang="ko-KR" dirty="0"/>
              <a:t>After calculating each team’s score, check whether the new team’s score needs to be sorted (meaning it is greater than the previous team’s score)</a:t>
            </a:r>
          </a:p>
          <a:p>
            <a:endParaRPr lang="en-US" altLang="ko-KR" dirty="0"/>
          </a:p>
          <a:p>
            <a:r>
              <a:rPr lang="en-US" altLang="ko-KR" dirty="0"/>
              <a:t>If sorting is needed, use a while loop to sort before calculating the next team’s score</a:t>
            </a: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5099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CD7E5-D0ED-4CE6-9E0F-73F3F283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 explanation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82CF88-3667-4B1B-9BAC-ED7303E7B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A: points for a win</a:t>
            </a:r>
          </a:p>
          <a:p>
            <a:pPr lvl="1"/>
            <a:r>
              <a:rPr lang="en-US" altLang="ko-KR" dirty="0"/>
              <a:t>B: points for a tie</a:t>
            </a:r>
          </a:p>
          <a:p>
            <a:pPr lvl="1"/>
            <a:r>
              <a:rPr lang="en-US" altLang="ko-KR" dirty="0"/>
              <a:t>Results: The league result matrix</a:t>
            </a:r>
          </a:p>
          <a:p>
            <a:pPr marL="457200" lvl="1" indent="0">
              <a:buNone/>
            </a:pPr>
            <a:r>
              <a:rPr lang="en-US" altLang="ko-KR" dirty="0"/>
              <a:t>(20 by 21 for the null character</a:t>
            </a:r>
          </a:p>
          <a:p>
            <a:pPr marL="457200" lvl="1" indent="0">
              <a:buNone/>
            </a:pPr>
            <a:r>
              <a:rPr lang="en-US" altLang="ko-KR" dirty="0"/>
              <a:t>since input is received as a string) </a:t>
            </a:r>
          </a:p>
          <a:p>
            <a:pPr lvl="1"/>
            <a:r>
              <a:rPr lang="en-US" altLang="ko-KR" dirty="0"/>
              <a:t>Scores: sorted array of the scores</a:t>
            </a:r>
          </a:p>
          <a:p>
            <a:pPr lvl="1"/>
            <a:r>
              <a:rPr lang="en-US" altLang="ko-KR" dirty="0" err="1"/>
              <a:t>i</a:t>
            </a:r>
            <a:r>
              <a:rPr lang="en-US" altLang="ko-KR" dirty="0"/>
              <a:t>, j: iteration variables</a:t>
            </a:r>
          </a:p>
          <a:p>
            <a:pPr lvl="1"/>
            <a:endParaRPr lang="ko-KR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C36654-DF21-82F1-58AB-BC49DA5A3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439" y="1976129"/>
            <a:ext cx="5681659" cy="372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432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CD7E5-D0ED-4CE6-9E0F-73F3F283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 explanation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82CF88-3667-4B1B-9BAC-ED7303E7B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Scan for A and B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Use a for loop to scan for the results </a:t>
            </a:r>
            <a:endParaRPr lang="ko-KR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A6FF46-1C34-225A-90F4-000303042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852" y="3294756"/>
            <a:ext cx="5593950" cy="301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64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CD7E5-D0ED-4CE6-9E0F-73F3F283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 explanation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82CF88-3667-4B1B-9BAC-ED7303E7B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Nested for loop for calculating</a:t>
            </a:r>
          </a:p>
          <a:p>
            <a:pPr marL="457200" lvl="1" indent="0">
              <a:buNone/>
            </a:pPr>
            <a:r>
              <a:rPr lang="en-US" altLang="ko-KR" dirty="0"/>
              <a:t>and sorting </a:t>
            </a:r>
            <a:endParaRPr lang="ko-KR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885AD2-6490-6928-FEC3-EC47E2164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840" y="1629350"/>
            <a:ext cx="5532913" cy="48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22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CD7E5-D0ED-4CE6-9E0F-73F3F283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 explanation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82CF88-3667-4B1B-9BAC-ED7303E7B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Nested for loop for calculating</a:t>
            </a:r>
          </a:p>
          <a:p>
            <a:pPr marL="457200" lvl="1" indent="0">
              <a:buNone/>
            </a:pPr>
            <a:r>
              <a:rPr lang="en-US" altLang="ko-KR" dirty="0"/>
              <a:t>and sorting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 Part 1: Calculating</a:t>
            </a:r>
          </a:p>
          <a:p>
            <a:pPr lvl="2"/>
            <a:r>
              <a:rPr lang="en-US" altLang="ko-KR" dirty="0"/>
              <a:t>For all the results in results[ </a:t>
            </a:r>
            <a:r>
              <a:rPr lang="en-US" altLang="ko-KR" dirty="0" err="1"/>
              <a:t>i</a:t>
            </a:r>
            <a:r>
              <a:rPr lang="en-US" altLang="ko-KR" dirty="0"/>
              <a:t> ], add </a:t>
            </a:r>
          </a:p>
          <a:p>
            <a:pPr marL="914400" lvl="2" indent="0">
              <a:buNone/>
            </a:pPr>
            <a:r>
              <a:rPr lang="en-US" altLang="ko-KR" dirty="0"/>
              <a:t>the score into scores[ </a:t>
            </a:r>
            <a:r>
              <a:rPr lang="en-US" altLang="ko-KR" dirty="0" err="1"/>
              <a:t>i</a:t>
            </a:r>
            <a:r>
              <a:rPr lang="en-US" altLang="ko-KR" dirty="0"/>
              <a:t> ]</a:t>
            </a:r>
          </a:p>
          <a:p>
            <a:pPr lvl="2"/>
            <a:r>
              <a:rPr lang="en-US" altLang="ko-KR" dirty="0"/>
              <a:t>Add </a:t>
            </a:r>
            <a:r>
              <a:rPr lang="en-US" altLang="ko-KR" i="1" dirty="0"/>
              <a:t>A</a:t>
            </a:r>
            <a:r>
              <a:rPr lang="en-US" altLang="ko-KR" dirty="0"/>
              <a:t> if it’s a win and </a:t>
            </a:r>
            <a:r>
              <a:rPr lang="en-US" altLang="ko-KR" i="1" dirty="0"/>
              <a:t>B</a:t>
            </a:r>
            <a:r>
              <a:rPr lang="en-US" altLang="ko-KR" dirty="0"/>
              <a:t> if it’s a tie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3E6CB2-1B96-7C76-5E65-BFBCC37BB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458" y="2521424"/>
            <a:ext cx="5386466" cy="3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820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CD7E5-D0ED-4CE6-9E0F-73F3F283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 explanation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82CF88-3667-4B1B-9BAC-ED7303E7B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Nested for loop for calculating</a:t>
            </a:r>
          </a:p>
          <a:p>
            <a:pPr marL="457200" lvl="1" indent="0">
              <a:buNone/>
            </a:pPr>
            <a:r>
              <a:rPr lang="en-US" altLang="ko-KR" dirty="0"/>
              <a:t>and sorting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 Part 2: Sorting</a:t>
            </a:r>
          </a:p>
          <a:p>
            <a:pPr lvl="2"/>
            <a:r>
              <a:rPr lang="en-US" altLang="ko-KR" dirty="0"/>
              <a:t>Condition: current score is </a:t>
            </a:r>
          </a:p>
          <a:p>
            <a:pPr marL="914400" lvl="2" indent="0">
              <a:buNone/>
            </a:pPr>
            <a:r>
              <a:rPr lang="en-US" altLang="ko-KR" dirty="0"/>
              <a:t>greater than previous score</a:t>
            </a:r>
          </a:p>
          <a:p>
            <a:pPr marL="914400" lvl="2" indent="0">
              <a:buNone/>
            </a:pPr>
            <a:r>
              <a:rPr lang="en-US" altLang="ko-KR" dirty="0"/>
              <a:t>and current score is not the</a:t>
            </a:r>
          </a:p>
          <a:p>
            <a:pPr marL="914400" lvl="2" indent="0">
              <a:buNone/>
            </a:pPr>
            <a:r>
              <a:rPr lang="en-US" altLang="ko-KR" dirty="0"/>
              <a:t>first score</a:t>
            </a:r>
          </a:p>
          <a:p>
            <a:pPr lvl="2"/>
            <a:r>
              <a:rPr lang="en-US" altLang="ko-KR" dirty="0"/>
              <a:t>Use while loop to keep</a:t>
            </a:r>
          </a:p>
          <a:p>
            <a:pPr marL="914400" lvl="2" indent="0">
              <a:buNone/>
            </a:pPr>
            <a:r>
              <a:rPr lang="en-US" altLang="ko-KR" dirty="0"/>
              <a:t>swapping if condition is true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4E65A2-62D0-6E1A-6BF7-D75A568B7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308" y="2908093"/>
            <a:ext cx="6668132" cy="340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531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CD7E5-D0ED-4CE6-9E0F-73F3F283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 explanation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82CF88-3667-4B1B-9BAC-ED7303E7B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Print results using for loop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7CF324-CC3B-1972-AA89-9ED1F346B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333" y="2581011"/>
            <a:ext cx="7421907" cy="30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135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330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Homework 2A</vt:lpstr>
      <vt:lpstr>Problem explanation</vt:lpstr>
      <vt:lpstr>Solution explanation</vt:lpstr>
      <vt:lpstr>Solution explanation</vt:lpstr>
      <vt:lpstr>Solution explanation</vt:lpstr>
      <vt:lpstr>Solution explanation</vt:lpstr>
      <vt:lpstr>Solution explanation</vt:lpstr>
      <vt:lpstr>Solution explanation</vt:lpstr>
      <vt:lpstr>Solution explanation</vt:lpstr>
      <vt:lpstr>Solution analysis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Exercise/homework number</dc:title>
  <dc:creator>이진규</dc:creator>
  <cp:lastModifiedBy>이 건</cp:lastModifiedBy>
  <cp:revision>11</cp:revision>
  <dcterms:created xsi:type="dcterms:W3CDTF">2022-02-18T10:33:19Z</dcterms:created>
  <dcterms:modified xsi:type="dcterms:W3CDTF">2023-04-06T03:23:58Z</dcterms:modified>
</cp:coreProperties>
</file>