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A1B79-F6AC-479C-B05C-5F732118937B}" v="60" dt="2023-04-18T16:07:09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Exercise</a:t>
            </a:r>
            <a:r>
              <a:rPr lang="ko-KR" altLang="en-US" sz="5400" dirty="0"/>
              <a:t> </a:t>
            </a:r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2021315385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이건 </a:t>
            </a:r>
            <a:r>
              <a:rPr lang="en-US" altLang="ko-KR" dirty="0"/>
              <a:t>/ Gun Daniel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Given two numbers </a:t>
            </a:r>
            <a:r>
              <a:rPr lang="en-US" altLang="ko-KR" i="1" dirty="0"/>
              <a:t>n </a:t>
            </a:r>
            <a:r>
              <a:rPr lang="en-US" altLang="ko-KR" dirty="0"/>
              <a:t>and </a:t>
            </a:r>
            <a:r>
              <a:rPr lang="en-US" altLang="ko-KR" i="1" dirty="0"/>
              <a:t>k,</a:t>
            </a:r>
            <a:r>
              <a:rPr lang="en-US" altLang="ko-KR" dirty="0"/>
              <a:t> determine the number of wats one can put </a:t>
            </a:r>
            <a:r>
              <a:rPr lang="en-US" altLang="ko-KR" i="1" dirty="0"/>
              <a:t>k</a:t>
            </a:r>
            <a:r>
              <a:rPr lang="en-US" altLang="ko-KR" dirty="0"/>
              <a:t> bishops on an </a:t>
            </a:r>
            <a:r>
              <a:rPr lang="en-US" altLang="ko-KR" i="1" dirty="0"/>
              <a:t>n </a:t>
            </a:r>
            <a:r>
              <a:rPr lang="en-US" altLang="ko-KR" dirty="0"/>
              <a:t>x </a:t>
            </a:r>
            <a:r>
              <a:rPr lang="en-US" altLang="ko-KR" i="1" dirty="0"/>
              <a:t>n </a:t>
            </a:r>
            <a:r>
              <a:rPr lang="en-US" altLang="ko-KR" dirty="0"/>
              <a:t>chessboard so that no two of them are in attacking positions</a:t>
            </a:r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Implement a backtracking search</a:t>
            </a:r>
          </a:p>
          <a:p>
            <a:endParaRPr lang="en-US" altLang="ko-KR" dirty="0"/>
          </a:p>
          <a:p>
            <a:r>
              <a:rPr lang="en-US" altLang="ko-KR" dirty="0"/>
              <a:t>The implementation is similar to the eight queens problem except:</a:t>
            </a:r>
          </a:p>
          <a:p>
            <a:pPr lvl="1"/>
            <a:r>
              <a:rPr lang="en-US" altLang="ko-KR" dirty="0"/>
              <a:t>Board is now n X n</a:t>
            </a:r>
          </a:p>
          <a:p>
            <a:pPr lvl="1"/>
            <a:r>
              <a:rPr lang="en-US" altLang="ko-KR" dirty="0"/>
              <a:t>Bishops are used</a:t>
            </a:r>
          </a:p>
        </p:txBody>
      </p:sp>
    </p:spTree>
    <p:extLst>
      <p:ext uri="{BB962C8B-B14F-4D97-AF65-F5344CB8AC3E}">
        <p14:creationId xmlns:p14="http://schemas.microsoft.com/office/powerpoint/2010/main" val="6450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Difference between the queens problem and the current bishop problem:</a:t>
            </a:r>
          </a:p>
          <a:p>
            <a:pPr lvl="1"/>
            <a:r>
              <a:rPr lang="en-US" altLang="ko-KR" dirty="0"/>
              <a:t>A bishop does not move vertically and horizontally</a:t>
            </a:r>
          </a:p>
        </p:txBody>
      </p:sp>
    </p:spTree>
    <p:extLst>
      <p:ext uri="{BB962C8B-B14F-4D97-AF65-F5344CB8AC3E}">
        <p14:creationId xmlns:p14="http://schemas.microsoft.com/office/powerpoint/2010/main" val="247008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When basing off the </a:t>
            </a:r>
            <a:r>
              <a:rPr lang="en-US" altLang="ko-KR" dirty="0" err="1"/>
              <a:t>construct_candidates</a:t>
            </a:r>
            <a:r>
              <a:rPr lang="en-US" altLang="ko-KR" dirty="0"/>
              <a:t> in the eight queens problem:</a:t>
            </a:r>
          </a:p>
          <a:p>
            <a:pPr lvl="1"/>
            <a:r>
              <a:rPr lang="en-US" altLang="ko-KR" dirty="0"/>
              <a:t>Disregard column threats to </a:t>
            </a:r>
          </a:p>
          <a:p>
            <a:pPr marL="457200" lvl="1" indent="0">
              <a:buNone/>
            </a:pPr>
            <a:r>
              <a:rPr lang="en-US" altLang="ko-KR" dirty="0"/>
              <a:t>adjust to bishops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D3A81-F722-95CC-312B-728FEFF5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2479"/>
            <a:ext cx="5707369" cy="374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Otherwise, the rest follow the backtracking process:</a:t>
            </a:r>
          </a:p>
          <a:p>
            <a:endParaRPr lang="en-US" altLang="ko-KR" dirty="0"/>
          </a:p>
          <a:p>
            <a:r>
              <a:rPr lang="en-US" altLang="ko-KR" dirty="0"/>
              <a:t>Continually find all candidates for solutions and keep track of all the legal moves</a:t>
            </a:r>
          </a:p>
        </p:txBody>
      </p:sp>
    </p:spTree>
    <p:extLst>
      <p:ext uri="{BB962C8B-B14F-4D97-AF65-F5344CB8AC3E}">
        <p14:creationId xmlns:p14="http://schemas.microsoft.com/office/powerpoint/2010/main" val="118003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9384-1A78-4243-AAD9-3E424BB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3A86-BFE0-45DE-9CDC-7D03B4B5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Pros: Safely checks all possible combinations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Cons: Since it is similar to brute force, the time complexity is worse</a:t>
            </a:r>
          </a:p>
          <a:p>
            <a:pPr lvl="1"/>
            <a:r>
              <a:rPr lang="en-US" altLang="ko-KR" dirty="0"/>
              <a:t>There may be a better and more methodological approach to this problem</a:t>
            </a:r>
          </a:p>
        </p:txBody>
      </p:sp>
    </p:spTree>
    <p:extLst>
      <p:ext uri="{BB962C8B-B14F-4D97-AF65-F5344CB8AC3E}">
        <p14:creationId xmlns:p14="http://schemas.microsoft.com/office/powerpoint/2010/main" val="145182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1227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Thank you!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109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177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Exercise D</vt:lpstr>
      <vt:lpstr>Problem explanation</vt:lpstr>
      <vt:lpstr>Solution explanation</vt:lpstr>
      <vt:lpstr>Solution explanation</vt:lpstr>
      <vt:lpstr>Solution explanation</vt:lpstr>
      <vt:lpstr>Solution explanation</vt:lpstr>
      <vt:lpstr>Solution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이 건</cp:lastModifiedBy>
  <cp:revision>11</cp:revision>
  <dcterms:created xsi:type="dcterms:W3CDTF">2022-02-18T10:33:19Z</dcterms:created>
  <dcterms:modified xsi:type="dcterms:W3CDTF">2023-04-18T16:13:53Z</dcterms:modified>
</cp:coreProperties>
</file>