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7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Exercise/homework number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Your student ID</a:t>
            </a:r>
          </a:p>
          <a:p>
            <a:r>
              <a:rPr lang="en-US" altLang="ko-KR" dirty="0"/>
              <a:t>Your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Explain the problem.</a:t>
            </a:r>
          </a:p>
          <a:p>
            <a:r>
              <a:rPr lang="en-US" altLang="ko-KR" dirty="0"/>
              <a:t>You can use multiple slides.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Explain your solution</a:t>
            </a:r>
          </a:p>
          <a:p>
            <a:pPr lvl="1"/>
            <a:r>
              <a:rPr lang="en-US" altLang="ko-KR" dirty="0"/>
              <a:t>With an example and </a:t>
            </a:r>
          </a:p>
          <a:p>
            <a:pPr lvl="1"/>
            <a:r>
              <a:rPr lang="en-US" altLang="ko-KR" dirty="0"/>
              <a:t>With your code (may not be applicable to exercise)</a:t>
            </a:r>
          </a:p>
          <a:p>
            <a:r>
              <a:rPr lang="en-US" altLang="ko-KR" dirty="0"/>
              <a:t>You can use multiple slides.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9384-1A78-4243-AAD9-3E424BB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analysis (optional)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3A86-BFE0-45DE-9CDC-7D03B4B5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want, analyze your solution.</a:t>
            </a:r>
          </a:p>
          <a:p>
            <a:pPr lvl="1"/>
            <a:r>
              <a:rPr lang="en-US" altLang="ko-KR" dirty="0"/>
              <a:t>For example, explain pros and cons of your solution.</a:t>
            </a:r>
          </a:p>
          <a:p>
            <a:pPr lvl="1"/>
            <a:r>
              <a:rPr lang="en-US" altLang="ko-KR" dirty="0"/>
              <a:t>For example, explain which inputs are favorable to your solution.</a:t>
            </a:r>
          </a:p>
          <a:p>
            <a:pPr lvl="1"/>
            <a:r>
              <a:rPr lang="en-US" altLang="ko-KR" dirty="0"/>
              <a:t>For example, analyze efficiency of your solution in terms of time and/or space.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can use multiple slides.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04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Exercise/homework number</vt:lpstr>
      <vt:lpstr>Problem explanation</vt:lpstr>
      <vt:lpstr>Solution explanation</vt:lpstr>
      <vt:lpstr>Solution analysis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이진규</cp:lastModifiedBy>
  <cp:revision>11</cp:revision>
  <dcterms:created xsi:type="dcterms:W3CDTF">2022-02-18T10:33:19Z</dcterms:created>
  <dcterms:modified xsi:type="dcterms:W3CDTF">2023-02-21T05:01:16Z</dcterms:modified>
</cp:coreProperties>
</file>