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80" r:id="rId14"/>
    <p:sldId id="261" r:id="rId15"/>
    <p:sldId id="28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A1B79-F6AC-479C-B05C-5F732118937B}" v="55" dt="2023-04-10T17:21:1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Exercise</a:t>
            </a:r>
            <a:r>
              <a:rPr lang="ko-KR" altLang="en-US" sz="5400" dirty="0"/>
              <a:t> </a:t>
            </a:r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2021315385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이건 </a:t>
            </a:r>
            <a:r>
              <a:rPr lang="en-US" altLang="ko-KR" dirty="0"/>
              <a:t>/ Gun Daniel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560537"/>
              </p:ext>
            </p:extLst>
          </p:nvPr>
        </p:nvGraphicFramePr>
        <p:xfrm>
          <a:off x="5816183" y="3480581"/>
          <a:ext cx="5987320" cy="32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else if case: Fill up ties for all the ranks below c</a:t>
            </a:r>
          </a:p>
        </p:txBody>
      </p:sp>
    </p:spTree>
    <p:extLst>
      <p:ext uri="{BB962C8B-B14F-4D97-AF65-F5344CB8AC3E}">
        <p14:creationId xmlns:p14="http://schemas.microsoft.com/office/powerpoint/2010/main" val="146555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6183" y="3480581"/>
          <a:ext cx="5987320" cy="32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Else case: Fill up all the blanks in the upper left half with ‘W’ and the lower half with L</a:t>
            </a:r>
          </a:p>
        </p:txBody>
      </p:sp>
    </p:spTree>
    <p:extLst>
      <p:ext uri="{BB962C8B-B14F-4D97-AF65-F5344CB8AC3E}">
        <p14:creationId xmlns:p14="http://schemas.microsoft.com/office/powerpoint/2010/main" val="29440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087499"/>
              </p:ext>
            </p:extLst>
          </p:nvPr>
        </p:nvGraphicFramePr>
        <p:xfrm>
          <a:off x="4826833" y="2488367"/>
          <a:ext cx="6676865" cy="382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73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Result Matrix</a:t>
            </a:r>
          </a:p>
        </p:txBody>
      </p:sp>
    </p:spTree>
    <p:extLst>
      <p:ext uri="{BB962C8B-B14F-4D97-AF65-F5344CB8AC3E}">
        <p14:creationId xmlns:p14="http://schemas.microsoft.com/office/powerpoint/2010/main" val="125929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46355"/>
              </p:ext>
            </p:extLst>
          </p:nvPr>
        </p:nvGraphicFramePr>
        <p:xfrm>
          <a:off x="629587" y="2488365"/>
          <a:ext cx="6676865" cy="382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73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335373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Result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D4027-8B14-70F7-49DB-61485445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65" y="2394676"/>
            <a:ext cx="4331669" cy="37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Idea was to simplify the code by using the nested for loop for half of the matrix only</a:t>
            </a:r>
          </a:p>
          <a:p>
            <a:endParaRPr lang="en-US" altLang="ko-KR" dirty="0"/>
          </a:p>
          <a:p>
            <a:r>
              <a:rPr lang="en-US" altLang="ko-KR" dirty="0"/>
              <a:t>Time Complexity: O(n log(n))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04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Pros: reduces complexity by only solving for half of the matrix to calculate the remaining half</a:t>
            </a:r>
          </a:p>
          <a:p>
            <a:pPr lvl="1"/>
            <a:r>
              <a:rPr lang="en-US" altLang="ko-KR" dirty="0"/>
              <a:t>Resulting matrix is easy to interpret due to a huge tie for both max and min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Cons: No diversity in results</a:t>
            </a:r>
          </a:p>
          <a:p>
            <a:pPr lvl="1"/>
            <a:r>
              <a:rPr lang="en-US" altLang="ko-KR" dirty="0"/>
              <a:t>All of the results are technically set from </a:t>
            </a:r>
            <a:r>
              <a:rPr lang="en-US" altLang="ko-KR"/>
              <a:t>the beginning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82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1227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Thank you!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109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Given two numbers </a:t>
            </a:r>
            <a:r>
              <a:rPr lang="en-US" altLang="ko-KR" i="1" dirty="0"/>
              <a:t>n </a:t>
            </a:r>
            <a:r>
              <a:rPr lang="en-US" altLang="ko-KR" dirty="0"/>
              <a:t>and </a:t>
            </a:r>
            <a:r>
              <a:rPr lang="en-US" altLang="ko-KR" i="1" dirty="0"/>
              <a:t>k,</a:t>
            </a:r>
            <a:r>
              <a:rPr lang="en-US" altLang="ko-KR" dirty="0"/>
              <a:t> determine the number of wats one can put </a:t>
            </a:r>
            <a:r>
              <a:rPr lang="en-US" altLang="ko-KR" i="1" dirty="0"/>
              <a:t>k</a:t>
            </a:r>
            <a:r>
              <a:rPr lang="en-US" altLang="ko-KR" dirty="0"/>
              <a:t> bishops on an </a:t>
            </a:r>
            <a:r>
              <a:rPr lang="en-US" altLang="ko-KR" i="1" dirty="0"/>
              <a:t>n </a:t>
            </a:r>
            <a:r>
              <a:rPr lang="en-US" altLang="ko-KR" dirty="0"/>
              <a:t>x </a:t>
            </a:r>
            <a:r>
              <a:rPr lang="en-US" altLang="ko-KR" i="1" dirty="0"/>
              <a:t>n </a:t>
            </a:r>
            <a:r>
              <a:rPr lang="en-US" altLang="ko-KR" dirty="0"/>
              <a:t>chessboard so that no two of them are in attacking positions</a:t>
            </a:r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Focus on half of the matrix only (upper right division from the diagonal)</a:t>
            </a:r>
          </a:p>
          <a:p>
            <a:r>
              <a:rPr lang="en-US" altLang="ko-KR" dirty="0"/>
              <a:t>Including the diagonal for the X’s</a:t>
            </a:r>
          </a:p>
          <a:p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976C2B-6B58-40D5-2B5C-E478214F4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83096"/>
              </p:ext>
            </p:extLst>
          </p:nvPr>
        </p:nvGraphicFramePr>
        <p:xfrm>
          <a:off x="4751483" y="3194023"/>
          <a:ext cx="7201524" cy="329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381">
                  <a:extLst>
                    <a:ext uri="{9D8B030D-6E8A-4147-A177-3AD203B41FA5}">
                      <a16:colId xmlns:a16="http://schemas.microsoft.com/office/drawing/2014/main" val="3327427668"/>
                    </a:ext>
                  </a:extLst>
                </a:gridCol>
                <a:gridCol w="1800381">
                  <a:extLst>
                    <a:ext uri="{9D8B030D-6E8A-4147-A177-3AD203B41FA5}">
                      <a16:colId xmlns:a16="http://schemas.microsoft.com/office/drawing/2014/main" val="1408240975"/>
                    </a:ext>
                  </a:extLst>
                </a:gridCol>
                <a:gridCol w="1800381">
                  <a:extLst>
                    <a:ext uri="{9D8B030D-6E8A-4147-A177-3AD203B41FA5}">
                      <a16:colId xmlns:a16="http://schemas.microsoft.com/office/drawing/2014/main" val="1269033232"/>
                    </a:ext>
                  </a:extLst>
                </a:gridCol>
                <a:gridCol w="1800381">
                  <a:extLst>
                    <a:ext uri="{9D8B030D-6E8A-4147-A177-3AD203B41FA5}">
                      <a16:colId xmlns:a16="http://schemas.microsoft.com/office/drawing/2014/main" val="2621306005"/>
                    </a:ext>
                  </a:extLst>
                </a:gridCol>
              </a:tblGrid>
              <a:tr h="8247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30030"/>
                  </a:ext>
                </a:extLst>
              </a:tr>
              <a:tr h="8247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88315"/>
                  </a:ext>
                </a:extLst>
              </a:tr>
              <a:tr h="8247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59782"/>
                  </a:ext>
                </a:extLst>
              </a:tr>
              <a:tr h="8247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1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Maximum:</a:t>
            </a:r>
          </a:p>
          <a:p>
            <a:pPr lvl="1"/>
            <a:r>
              <a:rPr lang="en-US" altLang="ko-KR" dirty="0"/>
              <a:t>Have a tie score for </a:t>
            </a:r>
            <a:r>
              <a:rPr lang="en-US" altLang="ko-KR" dirty="0" err="1"/>
              <a:t>Cth</a:t>
            </a:r>
            <a:r>
              <a:rPr lang="en-US" altLang="ko-KR" dirty="0"/>
              <a:t> ranking and above (To replace all losses of the </a:t>
            </a:r>
            <a:r>
              <a:rPr lang="en-US" altLang="ko-KR" dirty="0" err="1"/>
              <a:t>Cth</a:t>
            </a:r>
            <a:r>
              <a:rPr lang="en-US" altLang="ko-KR" dirty="0"/>
              <a:t> ranking with ties)</a:t>
            </a:r>
          </a:p>
          <a:p>
            <a:pPr lvl="1"/>
            <a:r>
              <a:rPr lang="en-US" altLang="ko-KR" dirty="0"/>
              <a:t>Win 20 – C games and tie C – 1 games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Minimum:</a:t>
            </a:r>
          </a:p>
          <a:p>
            <a:pPr lvl="1"/>
            <a:r>
              <a:rPr lang="en-US" altLang="ko-KR" dirty="0"/>
              <a:t>Have a tie score for </a:t>
            </a:r>
            <a:r>
              <a:rPr lang="en-US" altLang="ko-KR" dirty="0" err="1"/>
              <a:t>Cth</a:t>
            </a:r>
            <a:r>
              <a:rPr lang="en-US" altLang="ko-KR" dirty="0"/>
              <a:t> ranking and below (To eliminate any wins for C)</a:t>
            </a:r>
          </a:p>
          <a:p>
            <a:pPr lvl="1"/>
            <a:r>
              <a:rPr lang="en-US" altLang="ko-KR" dirty="0"/>
              <a:t>Solve for maximum for (C – 1) ranking</a:t>
            </a:r>
          </a:p>
          <a:p>
            <a:pPr lvl="1"/>
            <a:r>
              <a:rPr lang="en-US" altLang="ko-KR" dirty="0"/>
              <a:t>Lose C – 1 games and tie 20 – C games</a:t>
            </a:r>
          </a:p>
        </p:txBody>
      </p:sp>
    </p:spTree>
    <p:extLst>
      <p:ext uri="{BB962C8B-B14F-4D97-AF65-F5344CB8AC3E}">
        <p14:creationId xmlns:p14="http://schemas.microsoft.com/office/powerpoint/2010/main" val="6261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simplify the code, both the maximum and minimum will apply</a:t>
            </a:r>
          </a:p>
          <a:p>
            <a:endParaRPr lang="en-US" altLang="ko-KR" dirty="0"/>
          </a:p>
          <a:p>
            <a:r>
              <a:rPr lang="en-US" altLang="ko-KR" dirty="0"/>
              <a:t>For maximum, maximum code will apply to C, and minimum to C + 1</a:t>
            </a:r>
          </a:p>
          <a:p>
            <a:endParaRPr lang="en-US" altLang="ko-KR" dirty="0"/>
          </a:p>
          <a:p>
            <a:r>
              <a:rPr lang="en-US" altLang="ko-KR" dirty="0"/>
              <a:t>For minimum, minimum code will apply to C, and maximum to C - 1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34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A4E65-60BD-7C57-A2B1-7A526AE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for 5 by 5</a:t>
            </a:r>
          </a:p>
          <a:p>
            <a:r>
              <a:rPr lang="en-US" altLang="ko-KR" dirty="0"/>
              <a:t>Input: 3 1 2 1</a:t>
            </a:r>
          </a:p>
          <a:p>
            <a:endParaRPr lang="en-US" altLang="ko-KR" dirty="0"/>
          </a:p>
          <a:p>
            <a:r>
              <a:rPr lang="en-US" altLang="ko-KR" dirty="0"/>
              <a:t>For c = 2 and d = 1, number of ties needed = c – 1 = 1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1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08382"/>
              </p:ext>
            </p:extLst>
          </p:nvPr>
        </p:nvGraphicFramePr>
        <p:xfrm>
          <a:off x="5816183" y="3480581"/>
          <a:ext cx="5987320" cy="32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cases: Fill diagonal with X</a:t>
            </a:r>
          </a:p>
        </p:txBody>
      </p:sp>
    </p:spTree>
    <p:extLst>
      <p:ext uri="{BB962C8B-B14F-4D97-AF65-F5344CB8AC3E}">
        <p14:creationId xmlns:p14="http://schemas.microsoft.com/office/powerpoint/2010/main" val="5664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71459"/>
              </p:ext>
            </p:extLst>
          </p:nvPr>
        </p:nvGraphicFramePr>
        <p:xfrm>
          <a:off x="5816183" y="3480581"/>
          <a:ext cx="5987320" cy="32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else if case: since max case, fill ties of ranks above c inclusive ( &gt;= c)</a:t>
            </a:r>
          </a:p>
        </p:txBody>
      </p:sp>
    </p:spTree>
    <p:extLst>
      <p:ext uri="{BB962C8B-B14F-4D97-AF65-F5344CB8AC3E}">
        <p14:creationId xmlns:p14="http://schemas.microsoft.com/office/powerpoint/2010/main" val="219251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D729F-558D-F5C8-C4DF-077A240E8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6183" y="3480581"/>
          <a:ext cx="5987320" cy="32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306526284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933831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942813348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14369065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0442866"/>
                    </a:ext>
                  </a:extLst>
                </a:gridCol>
              </a:tblGrid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3968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465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9677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53212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53959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0D5F860-CA54-6F68-43CF-2BDD0FF6E0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else if case: since max case, fill ties of ranks above c inclusive ( &gt;= c)</a:t>
            </a:r>
          </a:p>
          <a:p>
            <a:r>
              <a:rPr lang="en-US" altLang="ko-KR" dirty="0"/>
              <a:t>Since there can be no more ties, move on to the next</a:t>
            </a:r>
          </a:p>
        </p:txBody>
      </p:sp>
    </p:spTree>
    <p:extLst>
      <p:ext uri="{BB962C8B-B14F-4D97-AF65-F5344CB8AC3E}">
        <p14:creationId xmlns:p14="http://schemas.microsoft.com/office/powerpoint/2010/main" val="195762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528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Exercise D</vt:lpstr>
      <vt:lpstr>Problem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analysis</vt:lpstr>
      <vt:lpstr>Solution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이 건</cp:lastModifiedBy>
  <cp:revision>11</cp:revision>
  <dcterms:created xsi:type="dcterms:W3CDTF">2022-02-18T10:33:19Z</dcterms:created>
  <dcterms:modified xsi:type="dcterms:W3CDTF">2023-04-13T01:47:57Z</dcterms:modified>
</cp:coreProperties>
</file>