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1"/>
  </p:normalViewPr>
  <p:slideViewPr>
    <p:cSldViewPr snapToGrid="0" snapToObjects="1">
      <p:cViewPr>
        <p:scale>
          <a:sx n="156" d="100"/>
          <a:sy n="156" d="100"/>
        </p:scale>
        <p:origin x="-2688" y="-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DE2A-C2A0-A34C-82D9-744A4420A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9758A-91D3-E74B-8EFB-EC70BE639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442E-35EB-2E4C-9D85-6162F96A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8F3C-CDA4-E443-82B6-B4C732AC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C89B-588A-8344-8B74-D2DABC0F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1D1-380F-CC4F-B50A-B79A8BE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709CF-9F4F-D940-89E9-70DBDCB8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3FC3-DD93-3941-A46F-915CB2C5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D25F-E0B5-BD45-9E10-04300ED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C208-D59B-954A-B76A-8EA1E55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CF188-6491-D941-B943-3CC7CA080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6D12D-EE2C-EB43-9B1F-14A5A7F0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E8-BAD6-4842-A00D-E99D791C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BB1E-EB58-BF47-A7C4-5B25EACB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29E0-7070-294B-822A-01607BE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9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6DF-497A-5648-A086-9D90FDE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6EDC-31FE-6A4A-B9EC-C34794D2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A652-C145-3644-AC8F-2448BC45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CB5D-02D1-BB48-8286-79923EA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D99F-ADA3-0E4E-B93F-FE449A3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EF3C-7A72-E84B-9F55-7E17C609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6E5D-C0D1-4A44-B972-2C6E13B4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0C23-FB34-8449-9F67-BADE06EA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FD3B-D52A-8F47-A4FE-6A619443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849D-FD58-CB47-A247-632524F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BFAE-2249-9B44-86A7-A9993F1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36C6-0EF5-F24E-9ED4-56D7A42D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D2AB0-6CB8-8343-8B38-57784E52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C2E47-7961-E844-995F-B64D433D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D719-6681-7A40-A57F-8EDD7AF4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32D5-77E8-FE4D-BCE1-D68686B3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EC58-0007-0C41-A97C-D9D9DA2A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3033-C3A5-9742-BC39-D929E3C3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7DD3-5DB3-454B-AED4-3A84D494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9547A-7AB4-D849-9CD7-8B2D3AD1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95CD4-179E-D54B-B42A-80891CB5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BA55F-0BDC-4B40-9607-EB0EB36B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6123A-E7CB-FB4F-AF8D-E1D8789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2C61-1805-0E46-B462-30C22FC9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5105-D881-9044-8900-F2F555F6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4FA0A-BB20-0B4B-92F7-8D7AFFA3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D5548-D4AB-0541-BD5E-64BDFBA8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5518-4FF9-7549-BE04-BB9349C7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C4AE5-7871-2545-97F5-9A2F1278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134A-D1DD-0341-8D6C-BEC756E5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A6A99-5DB6-0049-8E65-973AFF50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1262-F04E-8E4F-B480-01BAB2A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B828-6584-4F45-963A-BAD46F0D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C1B3D-254E-6F40-B262-580E9F2C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E40D-5441-404E-90A8-EA36EBC5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57245-A83F-334A-AD38-9D155E6F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FA0EB-6B96-694B-BF20-115AC0C8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C6DA-AF5A-B245-BCB7-213309D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FFFB1-4E18-104E-8FD2-3516C441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FCE8C-7387-A04D-A72D-541DC367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93CE2-647F-5442-95F3-8F2297D9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C707-63A2-8B46-9ED5-21435FCB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163F2-DFDC-5C4B-B927-0F35FBC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5B7DB-5AD1-0747-BD1B-88BE9D79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A4BF-FD3D-7240-8244-339B16B3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61B1-7538-2145-964C-1E62C4E11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18D8-5B4C-D04B-9B40-2ACFE730E8A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621B-3B78-D84B-BDD8-1E8397AC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F74C-1F36-794E-A25E-F7A96569D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C05A-E4B8-E549-807E-F9021142D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F8C93-9879-3B44-8DD9-4D5004C01F4A}"/>
              </a:ext>
            </a:extLst>
          </p:cNvPr>
          <p:cNvCxnSpPr/>
          <p:nvPr/>
        </p:nvCxnSpPr>
        <p:spPr>
          <a:xfrm>
            <a:off x="3564610" y="3161654"/>
            <a:ext cx="4711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AAE7ECFD-BBED-0A48-887D-6A1FD5526A4E}"/>
              </a:ext>
            </a:extLst>
          </p:cNvPr>
          <p:cNvSpPr/>
          <p:nvPr/>
        </p:nvSpPr>
        <p:spPr>
          <a:xfrm>
            <a:off x="4711485" y="3161654"/>
            <a:ext cx="247973" cy="2673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6491233-95FF-7C42-BBC9-CC801DB3FDDF}"/>
              </a:ext>
            </a:extLst>
          </p:cNvPr>
          <p:cNvSpPr/>
          <p:nvPr/>
        </p:nvSpPr>
        <p:spPr>
          <a:xfrm>
            <a:off x="7232544" y="3161654"/>
            <a:ext cx="247973" cy="2673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D9C2A-F882-384C-AF57-B001522BEE56}"/>
              </a:ext>
            </a:extLst>
          </p:cNvPr>
          <p:cNvCxnSpPr>
            <a:cxnSpLocks/>
          </p:cNvCxnSpPr>
          <p:nvPr/>
        </p:nvCxnSpPr>
        <p:spPr>
          <a:xfrm flipV="1">
            <a:off x="4835471" y="2572719"/>
            <a:ext cx="0" cy="5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601AF-5369-DC40-B9EB-FC9A2CED5538}"/>
              </a:ext>
            </a:extLst>
          </p:cNvPr>
          <p:cNvCxnSpPr/>
          <p:nvPr/>
        </p:nvCxnSpPr>
        <p:spPr>
          <a:xfrm flipV="1">
            <a:off x="7356530" y="2712204"/>
            <a:ext cx="0" cy="44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0EDA7-0267-E64E-91CB-19EA13741F9C}"/>
              </a:ext>
            </a:extLst>
          </p:cNvPr>
          <p:cNvCxnSpPr>
            <a:cxnSpLocks/>
          </p:cNvCxnSpPr>
          <p:nvPr/>
        </p:nvCxnSpPr>
        <p:spPr>
          <a:xfrm>
            <a:off x="5445070" y="3161654"/>
            <a:ext cx="0" cy="8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B5FB40F8-BE5F-324D-B818-42CA3440EA3F}"/>
              </a:ext>
            </a:extLst>
          </p:cNvPr>
          <p:cNvSpPr/>
          <p:nvPr/>
        </p:nvSpPr>
        <p:spPr>
          <a:xfrm rot="21248108">
            <a:off x="4705284" y="2354623"/>
            <a:ext cx="418454" cy="3370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F27D92-2F0A-B748-9490-F251F643A196}"/>
              </a:ext>
            </a:extLst>
          </p:cNvPr>
          <p:cNvCxnSpPr>
            <a:cxnSpLocks/>
          </p:cNvCxnSpPr>
          <p:nvPr/>
        </p:nvCxnSpPr>
        <p:spPr>
          <a:xfrm flipH="1">
            <a:off x="4787888" y="2347994"/>
            <a:ext cx="1216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DC87BE-919A-384F-B796-2EAA5AB0C30C}"/>
              </a:ext>
            </a:extLst>
          </p:cNvPr>
          <p:cNvSpPr txBox="1"/>
          <p:nvPr/>
        </p:nvSpPr>
        <p:spPr>
          <a:xfrm>
            <a:off x="3358376" y="278282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BB29A-6D18-6C47-A03C-CF510A39D8C6}"/>
              </a:ext>
            </a:extLst>
          </p:cNvPr>
          <p:cNvSpPr txBox="1"/>
          <p:nvPr/>
        </p:nvSpPr>
        <p:spPr>
          <a:xfrm>
            <a:off x="6931829" y="2813819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D7E6A-BC91-8045-AA11-01317A38B60D}"/>
              </a:ext>
            </a:extLst>
          </p:cNvPr>
          <p:cNvSpPr txBox="1"/>
          <p:nvPr/>
        </p:nvSpPr>
        <p:spPr>
          <a:xfrm>
            <a:off x="4918072" y="2144710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baseline="-25000" dirty="0"/>
              <a:t>0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1E9D0B-4D03-F04C-B8AA-98B3F69836EA}"/>
              </a:ext>
            </a:extLst>
          </p:cNvPr>
          <p:cNvSpPr txBox="1"/>
          <p:nvPr/>
        </p:nvSpPr>
        <p:spPr>
          <a:xfrm>
            <a:off x="5262167" y="4019874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nW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198CC4-1D8F-8C49-9E5F-925A56F2BCE3}"/>
              </a:ext>
            </a:extLst>
          </p:cNvPr>
          <p:cNvSpPr txBox="1"/>
          <p:nvPr/>
        </p:nvSpPr>
        <p:spPr>
          <a:xfrm>
            <a:off x="4787888" y="2867186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</a:t>
            </a:r>
            <a:r>
              <a:rPr lang="en-US" sz="1000" baseline="-25000" dirty="0" err="1"/>
              <a:t>wing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449791-FB4A-FE4E-A8C3-F1B100448CFF}"/>
              </a:ext>
            </a:extLst>
          </p:cNvPr>
          <p:cNvSpPr txBox="1"/>
          <p:nvPr/>
        </p:nvSpPr>
        <p:spPr>
          <a:xfrm>
            <a:off x="7308909" y="288134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L</a:t>
            </a:r>
            <a:r>
              <a:rPr lang="en-US" sz="1000" baseline="-25000" dirty="0" err="1"/>
              <a:t>tail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40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Low</dc:creator>
  <cp:lastModifiedBy>Gerald Low</cp:lastModifiedBy>
  <cp:revision>1</cp:revision>
  <dcterms:created xsi:type="dcterms:W3CDTF">2019-02-04T15:55:40Z</dcterms:created>
  <dcterms:modified xsi:type="dcterms:W3CDTF">2019-02-04T16:04:02Z</dcterms:modified>
</cp:coreProperties>
</file>