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81"/>
  </p:normalViewPr>
  <p:slideViewPr>
    <p:cSldViewPr snapToGrid="0" snapToObjects="1">
      <p:cViewPr>
        <p:scale>
          <a:sx n="99" d="100"/>
          <a:sy n="99" d="100"/>
        </p:scale>
        <p:origin x="-40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BEA9-632E-B64B-994D-A82215EBC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4B7C9-FD00-B24C-9D7E-EEB08D064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7C96-A8C3-9B45-AA82-24C0F275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88C-7C31-1249-A627-2A819EF025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C130-5F8A-9C4A-8E33-C556591D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C967-DAC1-454B-A2D6-049774C2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673E-899F-B74A-BB4B-EF493181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0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5251-7C0E-E145-B82F-CA00E5C4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E615A-81EF-FC47-81AA-0AC9F2E0A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47079-9063-2149-B6EC-8A542823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88C-7C31-1249-A627-2A819EF025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ECCE-AB82-954E-ABBF-18B47C5F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D608-F708-2A49-B48C-9391C8A7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673E-899F-B74A-BB4B-EF493181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21ED9-2C30-154E-AA17-AF4A285F4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CBA15-62FB-8D4C-BDAE-0AC11EAF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63197-8400-B449-8B60-613C31AD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88C-7C31-1249-A627-2A819EF025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607C-7419-AC49-AB02-6172076D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7106-9D7F-B643-9436-E805F2CD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673E-899F-B74A-BB4B-EF493181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0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894-7694-2542-9850-58F8905D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D7B64-4015-1949-A015-CB3F6136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6161-DB08-0A49-80AE-357E6F87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88C-7C31-1249-A627-2A819EF025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0BCA-A5DB-2344-99BD-03FBFEC2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C2783-9592-7042-9732-B440D316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673E-899F-B74A-BB4B-EF493181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F184-38E9-AC40-97FE-53031BAA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A4702-3FEA-FE4D-B617-7EDF25AD2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8089A-63BE-6B4E-98B3-11265BEA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88C-7C31-1249-A627-2A819EF025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E24E6-0420-D643-88BC-2B5027C1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042EC-7D74-9F43-B59F-E610A021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673E-899F-B74A-BB4B-EF493181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FB99-A7F1-1843-B601-52CF673E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BF9C-3082-0D4A-8195-CEFF49612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CC29D-28A7-B44A-AAC8-7B7EE9A8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99E36-37C6-4745-8FF2-E1F25B90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88C-7C31-1249-A627-2A819EF025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379A-0FAF-E247-861A-101E2B5A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55BA9-6A45-D340-A0C0-9B580597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673E-899F-B74A-BB4B-EF493181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7DD-D25C-314A-BC21-FA310EDF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54B28-AE32-BE41-AF2E-90BD0CBE7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9FC13-FC54-224D-BE65-A7F96356D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A9E9F-3D9D-C948-A571-E00389221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60B39-9752-F14D-8EA1-5FFB4C6DD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12684-CEB8-4244-8C66-002D6E6A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88C-7C31-1249-A627-2A819EF025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3D25F-5866-074A-9BC0-7A254502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9560F-2D9B-1544-B0A7-AAE9034A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673E-899F-B74A-BB4B-EF493181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5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0420-FC63-664D-A4A3-4321FA56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F3648-5033-4043-9577-7B346501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88C-7C31-1249-A627-2A819EF025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83B82-F643-1048-83BB-284DD7EE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0680C-D739-A244-81B7-39668992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673E-899F-B74A-BB4B-EF493181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D6AF5-F404-8F43-AC3B-4F368B8E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88C-7C31-1249-A627-2A819EF025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1E53-BFF5-9041-97D1-E3FC0EC6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5F61A-98F8-FA4C-9AAF-50350205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673E-899F-B74A-BB4B-EF493181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2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F617-E582-E246-9510-5EC5E56D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EAAB-0B02-2D42-BC8C-614183A5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88B7D-C402-2D40-B6D5-785FC8D8C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2A91A-EC56-D548-B0CA-D3BA183C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88C-7C31-1249-A627-2A819EF025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2AF64-3601-5C46-B4C5-C650A2E9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698E-5056-7743-A80D-6F0C55F9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673E-899F-B74A-BB4B-EF493181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638B-3EEF-8D48-ABD5-51573C69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5CD2F-6C1F-1E48-B425-9785757AF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B4774-2B40-974D-A724-4E7C4B8B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E9ACB-CD8E-0845-9309-78C208F9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88C-7C31-1249-A627-2A819EF025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563C9-B5C4-CF49-936D-6D73CC1B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E5DBC-670D-EC45-9723-EB01733B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673E-899F-B74A-BB4B-EF493181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39401-B336-EC4F-B692-A6F66547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B6131-34A4-A44A-A58F-0218454E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DF000-2256-E643-9F66-1B07D2600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F88C-7C31-1249-A627-2A819EF0254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EFAA-4D46-A14B-9794-8D9168EBE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01ED-5773-F049-9916-9E758A592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673E-899F-B74A-BB4B-EF493181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E36CE-3E0C-8144-BD58-4DDD4E0A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34" y="2749550"/>
            <a:ext cx="1905000" cy="13589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AEB343-DFB1-F744-9B58-BE0E5F3EB4C7}"/>
              </a:ext>
            </a:extLst>
          </p:cNvPr>
          <p:cNvCxnSpPr/>
          <p:nvPr/>
        </p:nvCxnSpPr>
        <p:spPr>
          <a:xfrm>
            <a:off x="3673098" y="3285641"/>
            <a:ext cx="728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4C46AB-FAB9-624D-83E8-6B82BCE55779}"/>
              </a:ext>
            </a:extLst>
          </p:cNvPr>
          <p:cNvCxnSpPr/>
          <p:nvPr/>
        </p:nvCxnSpPr>
        <p:spPr>
          <a:xfrm>
            <a:off x="3673097" y="3429000"/>
            <a:ext cx="728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FEB7FF-ED8D-A246-AEC0-8C242B550C9D}"/>
              </a:ext>
            </a:extLst>
          </p:cNvPr>
          <p:cNvCxnSpPr/>
          <p:nvPr/>
        </p:nvCxnSpPr>
        <p:spPr>
          <a:xfrm>
            <a:off x="3673097" y="3577525"/>
            <a:ext cx="728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7A28DB-6C2E-8548-9285-3F6AE3F90847}"/>
              </a:ext>
            </a:extLst>
          </p:cNvPr>
          <p:cNvCxnSpPr>
            <a:cxnSpLocks/>
          </p:cNvCxnSpPr>
          <p:nvPr/>
        </p:nvCxnSpPr>
        <p:spPr>
          <a:xfrm>
            <a:off x="7304801" y="3384492"/>
            <a:ext cx="9040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619225-42AA-B64D-8F9A-767E50A3AE96}"/>
              </a:ext>
            </a:extLst>
          </p:cNvPr>
          <p:cNvCxnSpPr>
            <a:cxnSpLocks/>
          </p:cNvCxnSpPr>
          <p:nvPr/>
        </p:nvCxnSpPr>
        <p:spPr>
          <a:xfrm>
            <a:off x="7307384" y="3205615"/>
            <a:ext cx="0" cy="35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70201A-E5FE-3442-81FC-664C897DD3B2}"/>
              </a:ext>
            </a:extLst>
          </p:cNvPr>
          <p:cNvCxnSpPr>
            <a:cxnSpLocks/>
          </p:cNvCxnSpPr>
          <p:nvPr/>
        </p:nvCxnSpPr>
        <p:spPr>
          <a:xfrm flipV="1">
            <a:off x="7220852" y="3246405"/>
            <a:ext cx="83949" cy="5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B06996-B1E5-2641-9BC2-221537198CFE}"/>
              </a:ext>
            </a:extLst>
          </p:cNvPr>
          <p:cNvCxnSpPr>
            <a:cxnSpLocks/>
          </p:cNvCxnSpPr>
          <p:nvPr/>
        </p:nvCxnSpPr>
        <p:spPr>
          <a:xfrm flipV="1">
            <a:off x="7219560" y="3327987"/>
            <a:ext cx="83949" cy="5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8394A6-B05B-4B4A-8DF6-A4A66FE89063}"/>
              </a:ext>
            </a:extLst>
          </p:cNvPr>
          <p:cNvCxnSpPr>
            <a:cxnSpLocks/>
          </p:cNvCxnSpPr>
          <p:nvPr/>
        </p:nvCxnSpPr>
        <p:spPr>
          <a:xfrm flipV="1">
            <a:off x="7219559" y="3427981"/>
            <a:ext cx="83949" cy="5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9ED516-3B33-0C4B-A3EB-1E7D8C1A47BC}"/>
              </a:ext>
            </a:extLst>
          </p:cNvPr>
          <p:cNvCxnSpPr>
            <a:cxnSpLocks/>
          </p:cNvCxnSpPr>
          <p:nvPr/>
        </p:nvCxnSpPr>
        <p:spPr>
          <a:xfrm flipV="1">
            <a:off x="7219558" y="3508385"/>
            <a:ext cx="83949" cy="5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E51C2C12-A0D7-DB4E-8928-D496FFD5633B}"/>
              </a:ext>
            </a:extLst>
          </p:cNvPr>
          <p:cNvSpPr/>
          <p:nvPr/>
        </p:nvSpPr>
        <p:spPr>
          <a:xfrm>
            <a:off x="7141171" y="3039913"/>
            <a:ext cx="240722" cy="24871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372C10-FEE4-AB4A-922A-622532EF75AC}"/>
              </a:ext>
            </a:extLst>
          </p:cNvPr>
          <p:cNvCxnSpPr/>
          <p:nvPr/>
        </p:nvCxnSpPr>
        <p:spPr>
          <a:xfrm>
            <a:off x="7381893" y="3149992"/>
            <a:ext cx="0" cy="13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E41F5D-3298-E744-8D63-7777D1860D8A}"/>
              </a:ext>
            </a:extLst>
          </p:cNvPr>
          <p:cNvCxnSpPr>
            <a:cxnSpLocks/>
          </p:cNvCxnSpPr>
          <p:nvPr/>
        </p:nvCxnSpPr>
        <p:spPr>
          <a:xfrm>
            <a:off x="4861562" y="3372380"/>
            <a:ext cx="9040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E81868-108E-0041-9D51-E420E464889D}"/>
              </a:ext>
            </a:extLst>
          </p:cNvPr>
          <p:cNvCxnSpPr>
            <a:cxnSpLocks/>
          </p:cNvCxnSpPr>
          <p:nvPr/>
        </p:nvCxnSpPr>
        <p:spPr>
          <a:xfrm>
            <a:off x="5765630" y="3205246"/>
            <a:ext cx="0" cy="35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BC0CA5-6E16-1A48-BD51-7BABF06F6EFD}"/>
              </a:ext>
            </a:extLst>
          </p:cNvPr>
          <p:cNvCxnSpPr>
            <a:cxnSpLocks/>
          </p:cNvCxnSpPr>
          <p:nvPr/>
        </p:nvCxnSpPr>
        <p:spPr>
          <a:xfrm flipV="1">
            <a:off x="5770800" y="3216530"/>
            <a:ext cx="83949" cy="5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AC8468-259E-694F-92C9-2182CE2D32D8}"/>
              </a:ext>
            </a:extLst>
          </p:cNvPr>
          <p:cNvCxnSpPr>
            <a:cxnSpLocks/>
          </p:cNvCxnSpPr>
          <p:nvPr/>
        </p:nvCxnSpPr>
        <p:spPr>
          <a:xfrm flipV="1">
            <a:off x="5769508" y="3298112"/>
            <a:ext cx="83949" cy="5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9D54BB-B8AB-E843-9F49-CB2937142018}"/>
              </a:ext>
            </a:extLst>
          </p:cNvPr>
          <p:cNvCxnSpPr>
            <a:cxnSpLocks/>
          </p:cNvCxnSpPr>
          <p:nvPr/>
        </p:nvCxnSpPr>
        <p:spPr>
          <a:xfrm flipV="1">
            <a:off x="5769507" y="3398106"/>
            <a:ext cx="83949" cy="5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259F06-5194-A849-B8DB-56DA8622C646}"/>
              </a:ext>
            </a:extLst>
          </p:cNvPr>
          <p:cNvCxnSpPr>
            <a:cxnSpLocks/>
          </p:cNvCxnSpPr>
          <p:nvPr/>
        </p:nvCxnSpPr>
        <p:spPr>
          <a:xfrm flipV="1">
            <a:off x="5769506" y="3478510"/>
            <a:ext cx="83949" cy="5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C87AD6FC-02D8-FB4D-B6ED-93140D2A8F9B}"/>
              </a:ext>
            </a:extLst>
          </p:cNvPr>
          <p:cNvSpPr/>
          <p:nvPr/>
        </p:nvSpPr>
        <p:spPr>
          <a:xfrm rot="16200000">
            <a:off x="5645269" y="3037122"/>
            <a:ext cx="240722" cy="24871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FEFC5E-948F-8341-9353-F38C95CE5B33}"/>
              </a:ext>
            </a:extLst>
          </p:cNvPr>
          <p:cNvCxnSpPr>
            <a:cxnSpLocks/>
          </p:cNvCxnSpPr>
          <p:nvPr/>
        </p:nvCxnSpPr>
        <p:spPr>
          <a:xfrm flipV="1">
            <a:off x="5746452" y="3040793"/>
            <a:ext cx="130055" cy="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A99E81-5D30-D744-BB29-2B402EA15479}"/>
              </a:ext>
            </a:extLst>
          </p:cNvPr>
          <p:cNvSpPr txBox="1"/>
          <p:nvPr/>
        </p:nvSpPr>
        <p:spPr>
          <a:xfrm>
            <a:off x="6473251" y="3194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B42D32-0D8A-D04F-A5F0-C3A2C23CEF23}"/>
              </a:ext>
            </a:extLst>
          </p:cNvPr>
          <p:cNvSpPr/>
          <p:nvPr/>
        </p:nvSpPr>
        <p:spPr>
          <a:xfrm>
            <a:off x="4666087" y="2600906"/>
            <a:ext cx="17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Left Horizontal Stabilizer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5EE49-728C-424F-8000-8D5E8FA2E951}"/>
              </a:ext>
            </a:extLst>
          </p:cNvPr>
          <p:cNvSpPr/>
          <p:nvPr/>
        </p:nvSpPr>
        <p:spPr>
          <a:xfrm>
            <a:off x="7047524" y="2610483"/>
            <a:ext cx="1785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Right Horizontal Stabilizer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C1B20-69BE-F941-BC05-0ABA7CB2F035}"/>
              </a:ext>
            </a:extLst>
          </p:cNvPr>
          <p:cNvCxnSpPr>
            <a:cxnSpLocks/>
          </p:cNvCxnSpPr>
          <p:nvPr/>
        </p:nvCxnSpPr>
        <p:spPr>
          <a:xfrm flipV="1">
            <a:off x="2352311" y="2877906"/>
            <a:ext cx="104703" cy="26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F10F66-2FEE-2948-AE54-26AA3B40FC29}"/>
              </a:ext>
            </a:extLst>
          </p:cNvPr>
          <p:cNvCxnSpPr>
            <a:cxnSpLocks/>
          </p:cNvCxnSpPr>
          <p:nvPr/>
        </p:nvCxnSpPr>
        <p:spPr>
          <a:xfrm flipV="1">
            <a:off x="2602870" y="2967659"/>
            <a:ext cx="104703" cy="26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AB8509-A93C-9142-8677-0D90DEA72516}"/>
              </a:ext>
            </a:extLst>
          </p:cNvPr>
          <p:cNvCxnSpPr>
            <a:cxnSpLocks/>
          </p:cNvCxnSpPr>
          <p:nvPr/>
        </p:nvCxnSpPr>
        <p:spPr>
          <a:xfrm flipH="1" flipV="1">
            <a:off x="2107848" y="3192852"/>
            <a:ext cx="257342" cy="99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4E3ABA-2788-5A4A-B425-18666DFF9591}"/>
              </a:ext>
            </a:extLst>
          </p:cNvPr>
          <p:cNvSpPr txBox="1"/>
          <p:nvPr/>
        </p:nvSpPr>
        <p:spPr>
          <a:xfrm>
            <a:off x="1705504" y="3048928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50KN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9834BA-E7B1-BA43-AE6F-EE731597156E}"/>
              </a:ext>
            </a:extLst>
          </p:cNvPr>
          <p:cNvSpPr txBox="1"/>
          <p:nvPr/>
        </p:nvSpPr>
        <p:spPr>
          <a:xfrm>
            <a:off x="2221212" y="2690618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25KN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843CE0-A19A-3144-8D4D-6E64DE26A4A5}"/>
              </a:ext>
            </a:extLst>
          </p:cNvPr>
          <p:cNvSpPr txBox="1"/>
          <p:nvPr/>
        </p:nvSpPr>
        <p:spPr>
          <a:xfrm>
            <a:off x="2621638" y="2784115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75KN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09400-F882-324E-82F7-9504407BCACE}"/>
              </a:ext>
            </a:extLst>
          </p:cNvPr>
          <p:cNvSpPr txBox="1"/>
          <p:nvPr/>
        </p:nvSpPr>
        <p:spPr>
          <a:xfrm>
            <a:off x="5838170" y="289772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BM due to</a:t>
            </a:r>
          </a:p>
          <a:p>
            <a:r>
              <a:rPr lang="en-US" sz="600" dirty="0"/>
              <a:t>vertical stabilizer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E5D65B-50E8-F748-B633-418461A2F740}"/>
              </a:ext>
            </a:extLst>
          </p:cNvPr>
          <p:cNvSpPr txBox="1"/>
          <p:nvPr/>
        </p:nvSpPr>
        <p:spPr>
          <a:xfrm>
            <a:off x="6625665" y="2914684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BM due to</a:t>
            </a:r>
          </a:p>
          <a:p>
            <a:r>
              <a:rPr lang="en-US" sz="600" dirty="0"/>
              <a:t>vertical stabilizer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9C86C2A5-63FA-F44A-B5A3-09DE4C2B26B4}"/>
              </a:ext>
            </a:extLst>
          </p:cNvPr>
          <p:cNvSpPr/>
          <p:nvPr/>
        </p:nvSpPr>
        <p:spPr>
          <a:xfrm>
            <a:off x="6384677" y="3009160"/>
            <a:ext cx="1837659" cy="70912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223E6B8B-0E00-5B42-A491-F3C6E6E0E473}"/>
              </a:ext>
            </a:extLst>
          </p:cNvPr>
          <p:cNvSpPr/>
          <p:nvPr/>
        </p:nvSpPr>
        <p:spPr>
          <a:xfrm flipH="1">
            <a:off x="4847743" y="2979015"/>
            <a:ext cx="1837658" cy="70912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3421B5-69A8-C94F-893F-8389996C9FEF}"/>
              </a:ext>
            </a:extLst>
          </p:cNvPr>
          <p:cNvCxnSpPr/>
          <p:nvPr/>
        </p:nvCxnSpPr>
        <p:spPr>
          <a:xfrm flipV="1">
            <a:off x="5005137" y="3140415"/>
            <a:ext cx="0" cy="22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6022E5-2585-3343-AB78-684D6EC96A37}"/>
              </a:ext>
            </a:extLst>
          </p:cNvPr>
          <p:cNvCxnSpPr>
            <a:cxnSpLocks/>
          </p:cNvCxnSpPr>
          <p:nvPr/>
        </p:nvCxnSpPr>
        <p:spPr>
          <a:xfrm flipV="1">
            <a:off x="5224914" y="3048928"/>
            <a:ext cx="0" cy="31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0EB342-1D97-0A49-B952-1A0F79B8767A}"/>
              </a:ext>
            </a:extLst>
          </p:cNvPr>
          <p:cNvCxnSpPr>
            <a:cxnSpLocks/>
          </p:cNvCxnSpPr>
          <p:nvPr/>
        </p:nvCxnSpPr>
        <p:spPr>
          <a:xfrm flipV="1">
            <a:off x="5517185" y="3009160"/>
            <a:ext cx="0" cy="36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C59762-4E41-C34F-B642-246673090668}"/>
              </a:ext>
            </a:extLst>
          </p:cNvPr>
          <p:cNvCxnSpPr>
            <a:cxnSpLocks/>
          </p:cNvCxnSpPr>
          <p:nvPr/>
        </p:nvCxnSpPr>
        <p:spPr>
          <a:xfrm flipV="1">
            <a:off x="8016240" y="3148064"/>
            <a:ext cx="0" cy="23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9E4A36-EEC6-4E4A-86FA-ED9204738E2B}"/>
              </a:ext>
            </a:extLst>
          </p:cNvPr>
          <p:cNvCxnSpPr>
            <a:cxnSpLocks/>
          </p:cNvCxnSpPr>
          <p:nvPr/>
        </p:nvCxnSpPr>
        <p:spPr>
          <a:xfrm flipV="1">
            <a:off x="7756835" y="3048928"/>
            <a:ext cx="0" cy="33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7B8CD1-EBC0-CC48-AE50-B29033F307F8}"/>
              </a:ext>
            </a:extLst>
          </p:cNvPr>
          <p:cNvCxnSpPr>
            <a:cxnSpLocks/>
          </p:cNvCxnSpPr>
          <p:nvPr/>
        </p:nvCxnSpPr>
        <p:spPr>
          <a:xfrm flipV="1">
            <a:off x="7506101" y="3030336"/>
            <a:ext cx="0" cy="36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4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Low</dc:creator>
  <cp:lastModifiedBy>Gerald Low</cp:lastModifiedBy>
  <cp:revision>3</cp:revision>
  <dcterms:created xsi:type="dcterms:W3CDTF">2019-02-04T16:50:24Z</dcterms:created>
  <dcterms:modified xsi:type="dcterms:W3CDTF">2019-02-04T17:10:32Z</dcterms:modified>
</cp:coreProperties>
</file>