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/>
    <p:restoredTop sz="94681"/>
  </p:normalViewPr>
  <p:slideViewPr>
    <p:cSldViewPr snapToGrid="0" snapToObjects="1">
      <p:cViewPr varScale="1">
        <p:scale>
          <a:sx n="83" d="100"/>
          <a:sy n="83" d="100"/>
        </p:scale>
        <p:origin x="240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E54FC-782E-3A44-95BF-E94FB7310A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0F7484-9A45-F04F-9AF0-BFB3E944C1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CBDA-AA59-BC4C-8631-84361DF2D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6728-D0F4-BD49-8364-9CA1ADA6C593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C1787-0C6B-5C48-A5EE-F00F47DC4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A61D9-F5B2-E642-A0EB-07B9680AB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15934-B675-6C4B-8853-063CD7BF0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23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B574D-7DF2-574C-93D0-91579B734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DF76E-1CC0-CC41-86C7-828537E79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C65AB-1C81-1E44-A6F8-F3E5EF136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6728-D0F4-BD49-8364-9CA1ADA6C593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66112-882B-6043-B862-62D40F056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2BE83-9343-2247-92E1-EF4A9EA10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15934-B675-6C4B-8853-063CD7BF0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68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398472-4C94-1C41-A3F2-CD2A4EB73F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EC4796-7FDC-704E-B4B4-AFBF10167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73C1E-D9B7-8347-A5E9-806DDD186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6728-D0F4-BD49-8364-9CA1ADA6C593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D1238-DA89-DE40-AE49-51AD0569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D8D7B-7A04-F34C-9774-9B116B79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15934-B675-6C4B-8853-063CD7BF0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37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106B0-02C0-6D4E-9C64-D5854FBE5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A43BC-6A2E-6B47-A0F1-7EB444A8E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290C3-376C-1649-990E-A9B33AEB6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6728-D0F4-BD49-8364-9CA1ADA6C593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FA0DE-37FE-4140-AA88-C19E935D3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C60D2-F530-FB46-AB53-CB559AC92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15934-B675-6C4B-8853-063CD7BF0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03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F902A-867E-514E-A96F-333A4D95A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0F9C8-2A8E-7B4F-B8F6-B2CD36C3F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C47E0-3D2E-264F-AFD1-A0337D680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6728-D0F4-BD49-8364-9CA1ADA6C593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42F88-2EEA-C149-8072-CE74F0E97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62784-8791-4041-BD6F-FA4DC217E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15934-B675-6C4B-8853-063CD7BF0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64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B2031-BBFA-8449-927D-B99804000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1AFEB-A402-D544-837E-1FF97CEC6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B19B0-9276-4247-8B46-7B1625802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A6C27-5615-2040-87EF-D19FBCC18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6728-D0F4-BD49-8364-9CA1ADA6C593}" type="datetimeFigureOut">
              <a:rPr lang="en-US" smtClean="0"/>
              <a:t>2/4/19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41351-B831-7E49-80A2-9F7A6100F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69679-D0C8-C04B-BBFE-D80D22498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15934-B675-6C4B-8853-063CD7BF0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35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3E68A-C6F8-594B-BB09-C79C42593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40AEC-2B96-F448-B26B-419C50CBC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5F3CCB-18E4-7549-8DBF-E571E97A2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CE1917-A8B0-6E4C-ACE4-D8D77D6F35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E85B67-2CF5-5043-A597-4D97BCA3B3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D4DB46-651D-C348-BC65-2C5A21FD2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6728-D0F4-BD49-8364-9CA1ADA6C593}" type="datetimeFigureOut">
              <a:rPr lang="en-US" smtClean="0"/>
              <a:t>2/4/19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DDC4F2-5937-0C47-8D87-4B7718063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993063-4E67-144C-9823-FE8052685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15934-B675-6C4B-8853-063CD7BF0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52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2639F-1008-B84B-B47B-C4CCA643D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3CEE74-0BB7-F44E-A775-3E50442A5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6728-D0F4-BD49-8364-9CA1ADA6C593}" type="datetimeFigureOut">
              <a:rPr lang="en-US" smtClean="0"/>
              <a:t>2/4/19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F7B2ED-801D-4B4E-A486-11A8244E1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DFC94-3E1E-AB4A-8910-6AA16FEE1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15934-B675-6C4B-8853-063CD7BF0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97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8B4836-9294-984E-B149-C7450465D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6728-D0F4-BD49-8364-9CA1ADA6C593}" type="datetimeFigureOut">
              <a:rPr lang="en-US" smtClean="0"/>
              <a:t>2/4/19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E433D6-1E4E-C040-B65F-A9EF08B50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442F0-E44D-3740-9295-70CC6956C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15934-B675-6C4B-8853-063CD7BF0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12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B0A63-F0FD-AE45-8BC1-F603EDBEC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CD204-087B-524A-8D10-48A040CF5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46DEB-F6B2-704A-97F2-AD29112BD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5F4E4-8F23-4A43-B8B8-6B7F5CA79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6728-D0F4-BD49-8364-9CA1ADA6C593}" type="datetimeFigureOut">
              <a:rPr lang="en-US" smtClean="0"/>
              <a:t>2/4/19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85FD7-1EE8-B047-8BDD-10175190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DD570-1AE4-274D-A52D-886801915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15934-B675-6C4B-8853-063CD7BF0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78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545A5-E02C-1447-9212-5CE67A8BF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C18099-45CE-2D45-A76A-AF34A4A038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78172-B528-BF41-99A8-53366CDAD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D7E2CD-8C5C-2047-AD5D-8F442583C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6728-D0F4-BD49-8364-9CA1ADA6C593}" type="datetimeFigureOut">
              <a:rPr lang="en-US" smtClean="0"/>
              <a:t>2/4/19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742BB-7D2D-0748-9F41-15233F6D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83AE3-158B-0C44-9AA8-B5CE47688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15934-B675-6C4B-8853-063CD7BF0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4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B9E8F-F8B9-1A48-BA41-1B5DC6034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BB006-69DB-A947-9E61-606A8FD60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35D9F-E77E-5246-B955-257F785261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66728-D0F4-BD49-8364-9CA1ADA6C593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5918D-241F-6748-816D-CAC32B29B9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10394-978B-1F49-9336-4B5D355F55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15934-B675-6C4B-8853-063CD7BF0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68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FAA3B90-4E5B-C641-AD35-61F70A485328}"/>
              </a:ext>
            </a:extLst>
          </p:cNvPr>
          <p:cNvSpPr/>
          <p:nvPr/>
        </p:nvSpPr>
        <p:spPr>
          <a:xfrm>
            <a:off x="4150963" y="170482"/>
            <a:ext cx="3890074" cy="5424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Define Requirements &amp; Parameters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E2A9E8F-7485-0B4F-984D-35DC1F78630A}"/>
              </a:ext>
            </a:extLst>
          </p:cNvPr>
          <p:cNvSpPr/>
          <p:nvPr/>
        </p:nvSpPr>
        <p:spPr>
          <a:xfrm>
            <a:off x="4150963" y="942816"/>
            <a:ext cx="3890074" cy="5424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Determine Load distribution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990238-C1E9-CE49-88A8-80B5B63D623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096000" y="712922"/>
            <a:ext cx="0" cy="2298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037C452-5B72-FF47-A7F5-B59222DEAD31}"/>
              </a:ext>
            </a:extLst>
          </p:cNvPr>
          <p:cNvSpPr/>
          <p:nvPr/>
        </p:nvSpPr>
        <p:spPr>
          <a:xfrm>
            <a:off x="4150963" y="1715150"/>
            <a:ext cx="3890074" cy="5424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Calculate Shear force, Bending moments and Torque Distribution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0580434-68E9-C145-A17B-7E5F815D1A14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6096000" y="1485256"/>
            <a:ext cx="0" cy="2298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F60F344-9EF5-674C-BB3F-E8A4B45640CB}"/>
              </a:ext>
            </a:extLst>
          </p:cNvPr>
          <p:cNvSpPr/>
          <p:nvPr/>
        </p:nvSpPr>
        <p:spPr>
          <a:xfrm>
            <a:off x="4150963" y="2487484"/>
            <a:ext cx="3890074" cy="5424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Design for Load case 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2BF6A14-F281-3244-924A-B88D7010759C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096000" y="2257590"/>
            <a:ext cx="0" cy="2298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95283F6-A960-D84E-A1EF-34A99E3A1A9D}"/>
              </a:ext>
            </a:extLst>
          </p:cNvPr>
          <p:cNvSpPr/>
          <p:nvPr/>
        </p:nvSpPr>
        <p:spPr>
          <a:xfrm>
            <a:off x="4150963" y="3285637"/>
            <a:ext cx="3890074" cy="10383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00050" indent="-400050" algn="ctr">
              <a:buAutoNum type="romanLcPeriod"/>
            </a:pPr>
            <a:r>
              <a:rPr lang="en-US" dirty="0"/>
              <a:t>Determine Materials</a:t>
            </a:r>
          </a:p>
          <a:p>
            <a:pPr marL="400050" indent="-400050" algn="ctr">
              <a:buAutoNum type="romanLcPeriod"/>
            </a:pPr>
            <a:r>
              <a:rPr lang="en-US" dirty="0"/>
              <a:t>Determine Structural components</a:t>
            </a:r>
          </a:p>
          <a:p>
            <a:pPr marL="400050" indent="-400050" algn="ctr">
              <a:buAutoNum type="romanLcPeriod"/>
            </a:pPr>
            <a:r>
              <a:rPr lang="en-US" dirty="0"/>
              <a:t>Perform Stress analysis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47CC7EF-E188-3843-8E15-A8508F20914C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6096000" y="3055743"/>
            <a:ext cx="0" cy="2298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C115761-F78E-7741-8E5C-7FB98DBFA1B3}"/>
              </a:ext>
            </a:extLst>
          </p:cNvPr>
          <p:cNvSpPr/>
          <p:nvPr/>
        </p:nvSpPr>
        <p:spPr>
          <a:xfrm>
            <a:off x="4150963" y="4553921"/>
            <a:ext cx="3890074" cy="34354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Does the structure fail in Load case 1?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9BAB38-6F70-2A41-85E8-64D7247C4DAA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6096000" y="4324027"/>
            <a:ext cx="0" cy="2298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902BB6D-9A7F-9E44-B180-244D4131C8E0}"/>
              </a:ext>
            </a:extLst>
          </p:cNvPr>
          <p:cNvSpPr/>
          <p:nvPr/>
        </p:nvSpPr>
        <p:spPr>
          <a:xfrm>
            <a:off x="4150963" y="5127358"/>
            <a:ext cx="3890074" cy="34354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Does the structure fail in Load case 2?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8203D6E-F302-0341-BA50-069979A0ECF4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6096000" y="4897464"/>
            <a:ext cx="0" cy="2298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4B86B668-2605-6742-B861-FE002F9D7D09}"/>
              </a:ext>
            </a:extLst>
          </p:cNvPr>
          <p:cNvSpPr/>
          <p:nvPr/>
        </p:nvSpPr>
        <p:spPr>
          <a:xfrm>
            <a:off x="4150963" y="5698218"/>
            <a:ext cx="3890074" cy="34354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Does the structure fail in Load case 3?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66EEC50-3C1F-0544-B279-8DB1FCA13BEA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6096000" y="5468324"/>
            <a:ext cx="0" cy="2298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1CC584A-8A6F-8A48-A51B-FF2DF6C95C4E}"/>
              </a:ext>
            </a:extLst>
          </p:cNvPr>
          <p:cNvSpPr/>
          <p:nvPr/>
        </p:nvSpPr>
        <p:spPr>
          <a:xfrm>
            <a:off x="4150963" y="6287166"/>
            <a:ext cx="3890074" cy="4855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Determine Weight of Airframe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36C017F-0593-364D-A0B0-7631A6B9410D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096000" y="6057272"/>
            <a:ext cx="0" cy="2298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FDCFFF4-49F9-0D46-89E5-24EB74D5BCCA}"/>
              </a:ext>
            </a:extLst>
          </p:cNvPr>
          <p:cNvSpPr txBox="1"/>
          <p:nvPr/>
        </p:nvSpPr>
        <p:spPr>
          <a:xfrm>
            <a:off x="6096000" y="6057272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FCFA232-6465-634E-A459-ADAEDB6A8B7B}"/>
              </a:ext>
            </a:extLst>
          </p:cNvPr>
          <p:cNvCxnSpPr/>
          <p:nvPr/>
        </p:nvCxnSpPr>
        <p:spPr>
          <a:xfrm>
            <a:off x="8167607" y="5869989"/>
            <a:ext cx="8369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DA20447-3E04-1441-9C10-77BF617A0AD2}"/>
              </a:ext>
            </a:extLst>
          </p:cNvPr>
          <p:cNvCxnSpPr/>
          <p:nvPr/>
        </p:nvCxnSpPr>
        <p:spPr>
          <a:xfrm>
            <a:off x="8167607" y="5299129"/>
            <a:ext cx="8369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9E4FF70-58E3-0545-A700-C5C21407BD52}"/>
              </a:ext>
            </a:extLst>
          </p:cNvPr>
          <p:cNvCxnSpPr/>
          <p:nvPr/>
        </p:nvCxnSpPr>
        <p:spPr>
          <a:xfrm>
            <a:off x="8167607" y="4725692"/>
            <a:ext cx="8369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7529239-D0B4-0D47-9E24-EF405AB9E271}"/>
              </a:ext>
            </a:extLst>
          </p:cNvPr>
          <p:cNvCxnSpPr>
            <a:cxnSpLocks/>
          </p:cNvCxnSpPr>
          <p:nvPr/>
        </p:nvCxnSpPr>
        <p:spPr>
          <a:xfrm flipV="1">
            <a:off x="9004515" y="2758704"/>
            <a:ext cx="0" cy="31112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A93B520-CD8D-4946-82D4-E826091CCAEB}"/>
              </a:ext>
            </a:extLst>
          </p:cNvPr>
          <p:cNvCxnSpPr/>
          <p:nvPr/>
        </p:nvCxnSpPr>
        <p:spPr>
          <a:xfrm flipH="1">
            <a:off x="8167607" y="2758704"/>
            <a:ext cx="8369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603001C-BE9B-A44C-B57F-2BAD4B140A4B}"/>
              </a:ext>
            </a:extLst>
          </p:cNvPr>
          <p:cNvSpPr txBox="1"/>
          <p:nvPr/>
        </p:nvSpPr>
        <p:spPr>
          <a:xfrm>
            <a:off x="8425566" y="4430810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03280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62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 Low</dc:creator>
  <cp:lastModifiedBy>Gerald Low</cp:lastModifiedBy>
  <cp:revision>2</cp:revision>
  <dcterms:created xsi:type="dcterms:W3CDTF">2019-02-04T12:50:06Z</dcterms:created>
  <dcterms:modified xsi:type="dcterms:W3CDTF">2019-02-04T13:04:07Z</dcterms:modified>
</cp:coreProperties>
</file>