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71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57" r:id="rId15"/>
    <p:sldId id="270" r:id="rId16"/>
    <p:sldId id="272" r:id="rId17"/>
    <p:sldId id="274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18E3-66C1-4D1A-8E07-9128AE180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A573E-57BA-4724-91EE-9B5D3C7E0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5DB01-41C4-43E0-BA65-5DA31F36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0A77-C755-40BF-A4C3-173C0C16931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48487-E025-4BD1-9E05-7F5B22B0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F15B7-24E1-43A3-9326-DA6446E3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EFE4-46F0-4DAA-9C74-BA0A36B3B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2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D93F-4314-4D3F-8FF0-DF95D554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29E30-00F6-484D-A371-E7E88079B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34845-449D-4716-93D1-A5AC4B39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0A77-C755-40BF-A4C3-173C0C16931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2C2C2-45BB-432A-A9BC-87CA8F89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94225-FE4B-43CD-A96F-8EB3DC44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EFE4-46F0-4DAA-9C74-BA0A36B3B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5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F11C3-EC84-4D83-8C8A-6D777EA54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BC04D-BAF1-46EE-BE88-A6D6E24BC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C39B-9C25-4466-AC74-0FE798EFE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0A77-C755-40BF-A4C3-173C0C16931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B243F-A9DF-46AB-98C8-2EEB946A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384F1-3E18-42BC-AABE-56C59ED6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EFE4-46F0-4DAA-9C74-BA0A36B3B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4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44AD-D81B-4140-B48E-88C74175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1335-89ED-4094-80AE-79200E87A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9E1DE-4896-4CFF-8F0E-CEA646C3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0A77-C755-40BF-A4C3-173C0C16931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AF2D0-3A71-4DA0-A1F0-E40418A9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1FF6D-C3A2-4077-A4C0-B625D2CD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EFE4-46F0-4DAA-9C74-BA0A36B3B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1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2B79-005B-4E07-810D-B0ECB556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BAACB-296A-4F09-B986-92CE27D8E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FA175-B1F6-4E33-8D84-8136001B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0A77-C755-40BF-A4C3-173C0C16931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8E80-5F4E-4121-9580-C6F04E7F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EF46D-FE39-46B7-829C-501A0487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EFE4-46F0-4DAA-9C74-BA0A36B3B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3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16C4-9E66-4A25-AC7F-C3F8CD98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69BE1-3000-4227-B7D2-E02E28021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BBC22-62F5-41D5-990F-2717DFAB0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52A93-708B-4AE2-A373-4DDA3BFA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0A77-C755-40BF-A4C3-173C0C16931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3DF38-1722-4C12-A553-D77E9798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5BABD-28BA-436D-862C-4EDB5E30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EFE4-46F0-4DAA-9C74-BA0A36B3B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7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626C-FFDD-466D-91EB-1B5457AB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3D98F-1046-4607-BDC8-65DC3D2B3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5AD76-7206-401E-9559-620C8A6FE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A0677-F5B4-4687-B5E2-3F0B19E88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CD34F-1DA7-4AAB-9DC2-DC541364A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46CD9-1297-489C-9DC2-2B5DEAAA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0A77-C755-40BF-A4C3-173C0C16931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407AA-2A61-441F-8AA5-96D61178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AED33-FFCC-402B-9ED5-AA3B2E6F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EFE4-46F0-4DAA-9C74-BA0A36B3B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7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EB97-239B-47E3-AD50-684E82A7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0D7C6-D995-484B-8FB0-60BB86FB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0A77-C755-40BF-A4C3-173C0C16931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1F516-EC42-4F71-8B62-EE289336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C81FB-5A7A-41E8-AD6A-A6B9D915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EFE4-46F0-4DAA-9C74-BA0A36B3B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992FC-FEDD-4ECF-839C-09D990B3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0A77-C755-40BF-A4C3-173C0C16931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28050-49B4-403D-9B87-C9C98058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967AF-8C69-45AD-A937-8BFE3CBE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EFE4-46F0-4DAA-9C74-BA0A36B3B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9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0917-8893-4C08-A802-EBBEF771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4F828-0693-48E4-A88F-7633897F3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F3274-9AEB-48C0-8836-A5E3AC8DB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517C0-3B95-4D1E-B36F-649AD256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0A77-C755-40BF-A4C3-173C0C16931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CA112-E21E-4D8E-B156-0463F5D0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545C0-FD6E-4034-9806-FC5BFC9F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EFE4-46F0-4DAA-9C74-BA0A36B3B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5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D1F8-2CE6-4B51-A23E-89EAFA6F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E71CF-0F8C-41A4-AF4C-E73520CB8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E4454-F90E-4626-8C70-3C0E324EA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9AC0D-EF6C-4D6E-AC77-A35F1074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0A77-C755-40BF-A4C3-173C0C16931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9D899-60F5-40C6-AF34-3477B8DD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D8112-1E1D-4A64-8CDA-53C0000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EFE4-46F0-4DAA-9C74-BA0A36B3B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1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92D7B-8E33-4A87-B857-8505CC15E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D74FC-7BCC-428C-A592-21AA087BD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1C2E2-5C93-4FEA-B35F-8BC718940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F0A77-C755-40BF-A4C3-173C0C16931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ADCC-22E9-4F4B-AFB3-8DB1A54B9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C6F26-B4E1-482B-988C-ABA92E56D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4EFE4-46F0-4DAA-9C74-BA0A36B3B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8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icker Basket Full Of Fish Top View Good Fish Catch Stock Photo, Picture  And Royalty Free Image. Image 44060868.">
            <a:extLst>
              <a:ext uri="{FF2B5EF4-FFF2-40B4-BE49-F238E27FC236}">
                <a16:creationId xmlns:a16="http://schemas.microsoft.com/office/drawing/2014/main" id="{E0356542-A521-4A07-8689-8CC0937BB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 b="1101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53102A-8738-4345-A2F9-00DFB3F25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Quota Baskets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DCFD3-B241-4623-BEC6-70FA6E5B2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Analytical solution?</a:t>
            </a:r>
          </a:p>
        </p:txBody>
      </p:sp>
    </p:spTree>
    <p:extLst>
      <p:ext uri="{BB962C8B-B14F-4D97-AF65-F5344CB8AC3E}">
        <p14:creationId xmlns:p14="http://schemas.microsoft.com/office/powerpoint/2010/main" val="2665746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C99F147E-BCA4-4A2C-9D67-0501D2C93301}"/>
              </a:ext>
            </a:extLst>
          </p:cNvPr>
          <p:cNvSpPr txBox="1"/>
          <p:nvPr/>
        </p:nvSpPr>
        <p:spPr>
          <a:xfrm>
            <a:off x="201920" y="289534"/>
            <a:ext cx="3453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Case: 3 j, 3 i, 2 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713E6-284F-441A-813B-E6A87C6CA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901" y="694622"/>
            <a:ext cx="2790565" cy="92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A9884D-0577-4A8A-92A7-FCE83942C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22" y="2698845"/>
            <a:ext cx="11224898" cy="2537033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F8F91C3D-E814-4A63-B436-8782B434B14C}"/>
              </a:ext>
            </a:extLst>
          </p:cNvPr>
          <p:cNvSpPr/>
          <p:nvPr/>
        </p:nvSpPr>
        <p:spPr>
          <a:xfrm>
            <a:off x="5632347" y="1895212"/>
            <a:ext cx="677448" cy="530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6771B0-ED49-4FE4-B519-6BF11A8415D5}"/>
              </a:ext>
            </a:extLst>
          </p:cNvPr>
          <p:cNvSpPr txBox="1"/>
          <p:nvPr/>
        </p:nvSpPr>
        <p:spPr>
          <a:xfrm>
            <a:off x="561975" y="1981200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regroup…</a:t>
            </a:r>
          </a:p>
        </p:txBody>
      </p:sp>
    </p:spTree>
    <p:extLst>
      <p:ext uri="{BB962C8B-B14F-4D97-AF65-F5344CB8AC3E}">
        <p14:creationId xmlns:p14="http://schemas.microsoft.com/office/powerpoint/2010/main" val="16179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C99F147E-BCA4-4A2C-9D67-0501D2C93301}"/>
              </a:ext>
            </a:extLst>
          </p:cNvPr>
          <p:cNvSpPr txBox="1"/>
          <p:nvPr/>
        </p:nvSpPr>
        <p:spPr>
          <a:xfrm>
            <a:off x="201920" y="289534"/>
            <a:ext cx="3453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Case: 3 j, 3 i, 2 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CBDE5-BAE4-40E1-A6DB-B31A4F330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736" y="3068746"/>
            <a:ext cx="5390302" cy="2584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AB0E52-B621-4000-ACB5-872E7EC6C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717" y="957669"/>
            <a:ext cx="2790565" cy="927500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30FB9C8D-ECE7-4D4C-91E3-C4FC3D0EAF46}"/>
              </a:ext>
            </a:extLst>
          </p:cNvPr>
          <p:cNvSpPr/>
          <p:nvPr/>
        </p:nvSpPr>
        <p:spPr>
          <a:xfrm>
            <a:off x="5921163" y="2158259"/>
            <a:ext cx="677448" cy="530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51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C99F147E-BCA4-4A2C-9D67-0501D2C93301}"/>
              </a:ext>
            </a:extLst>
          </p:cNvPr>
          <p:cNvSpPr txBox="1"/>
          <p:nvPr/>
        </p:nvSpPr>
        <p:spPr>
          <a:xfrm>
            <a:off x="201920" y="289534"/>
            <a:ext cx="3453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Case: 3 j, 3 i, 2 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94D35-9818-4041-8ABE-1E3B164A1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20" y="2724536"/>
            <a:ext cx="11548997" cy="119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3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C99F147E-BCA4-4A2C-9D67-0501D2C93301}"/>
              </a:ext>
            </a:extLst>
          </p:cNvPr>
          <p:cNvSpPr txBox="1"/>
          <p:nvPr/>
        </p:nvSpPr>
        <p:spPr>
          <a:xfrm>
            <a:off x="201920" y="289534"/>
            <a:ext cx="3453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Case: 3 j, 3 i, 2 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713E6-284F-441A-813B-E6A87C6CA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901" y="694622"/>
            <a:ext cx="2790565" cy="92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A9884D-0577-4A8A-92A7-FCE83942C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22" y="2698845"/>
            <a:ext cx="11224898" cy="2537033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F8F91C3D-E814-4A63-B436-8782B434B14C}"/>
              </a:ext>
            </a:extLst>
          </p:cNvPr>
          <p:cNvSpPr/>
          <p:nvPr/>
        </p:nvSpPr>
        <p:spPr>
          <a:xfrm>
            <a:off x="5632347" y="1895212"/>
            <a:ext cx="677448" cy="530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F7ABC-46CD-44FC-850E-1EEA2104E345}"/>
              </a:ext>
            </a:extLst>
          </p:cNvPr>
          <p:cNvSpPr txBox="1"/>
          <p:nvPr/>
        </p:nvSpPr>
        <p:spPr>
          <a:xfrm>
            <a:off x="8553450" y="5789381"/>
            <a:ext cx="2847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Better stay here…</a:t>
            </a:r>
          </a:p>
        </p:txBody>
      </p:sp>
    </p:spTree>
    <p:extLst>
      <p:ext uri="{BB962C8B-B14F-4D97-AF65-F5344CB8AC3E}">
        <p14:creationId xmlns:p14="http://schemas.microsoft.com/office/powerpoint/2010/main" val="213569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471C290-211D-4B81-BA67-BC70DF8C11E1}"/>
              </a:ext>
            </a:extLst>
          </p:cNvPr>
          <p:cNvGrpSpPr/>
          <p:nvPr/>
        </p:nvGrpSpPr>
        <p:grpSpPr>
          <a:xfrm>
            <a:off x="486802" y="134220"/>
            <a:ext cx="11028923" cy="6360142"/>
            <a:chOff x="486802" y="134220"/>
            <a:chExt cx="11028923" cy="63601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64C3159-B4CC-4FB3-BD53-FBB07D45B7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8828"/>
            <a:stretch/>
          </p:blipFill>
          <p:spPr>
            <a:xfrm>
              <a:off x="676276" y="134221"/>
              <a:ext cx="1924050" cy="9043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64EE0FF-68D3-4292-BCEC-8B0A74173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5200" y="134220"/>
              <a:ext cx="1590675" cy="147196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99B6C5F-4739-4E1A-BF16-8DE14DFFF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9762" y="134220"/>
              <a:ext cx="5795963" cy="130999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6E360FA-0D99-4325-961C-9D152149D0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406" r="74843"/>
            <a:stretch/>
          </p:blipFill>
          <p:spPr>
            <a:xfrm>
              <a:off x="486802" y="2216714"/>
              <a:ext cx="2581276" cy="96703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5F01AC4-AD33-4EF2-B6C8-58C534152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05200" y="2075164"/>
              <a:ext cx="1819275" cy="194092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B8F89F3-1BA7-4E47-92A9-3A7E0F8B6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2274" y="2071942"/>
              <a:ext cx="4602627" cy="225700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8D232C0-D7F7-4BF3-A057-E0D3C2C636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77266"/>
            <a:stretch/>
          </p:blipFill>
          <p:spPr>
            <a:xfrm>
              <a:off x="602130" y="4386439"/>
              <a:ext cx="2465948" cy="107939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C0EA49C-FBE9-466C-BAB1-C3E5CAFA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71887" y="4394100"/>
              <a:ext cx="1543050" cy="21002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1E77B3F-D6F1-4831-A231-0E7BC386E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96000" y="4868639"/>
              <a:ext cx="5334000" cy="148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0701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ish Basket - YouTube">
            <a:extLst>
              <a:ext uri="{FF2B5EF4-FFF2-40B4-BE49-F238E27FC236}">
                <a16:creationId xmlns:a16="http://schemas.microsoft.com/office/drawing/2014/main" id="{DFF7929F-020C-4CE2-9F1C-FC22DE8516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F6B13-D372-4E67-8DA4-C554C1A1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75951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6E360FA-0D99-4325-961C-9D152149D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06" r="74843"/>
          <a:stretch/>
        </p:blipFill>
        <p:spPr>
          <a:xfrm>
            <a:off x="448702" y="159314"/>
            <a:ext cx="2581276" cy="9670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F01AC4-AD33-4EF2-B6C8-58C534152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02" y="1366922"/>
            <a:ext cx="4219575" cy="45017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8F89F3-1BA7-4E47-92A9-3A7E0F8B6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277" y="1821684"/>
            <a:ext cx="7325476" cy="35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81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6E360FA-0D99-4325-961C-9D152149D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06" r="74843"/>
          <a:stretch/>
        </p:blipFill>
        <p:spPr>
          <a:xfrm>
            <a:off x="448702" y="159314"/>
            <a:ext cx="2581276" cy="967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61F925-C93B-438E-9156-CBDB777433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252" y="1681840"/>
            <a:ext cx="9171662" cy="3405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7585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8D232C0-D7F7-4BF3-A057-E0D3C2C63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266"/>
          <a:stretch/>
        </p:blipFill>
        <p:spPr>
          <a:xfrm>
            <a:off x="430680" y="357364"/>
            <a:ext cx="2465948" cy="10793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0EA49C-FBE9-466C-BAB1-C3E5CAFAE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1" y="1709238"/>
            <a:ext cx="3414713" cy="46478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1E77B3F-D6F1-4831-A231-0E7BC386E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575" y="2782664"/>
            <a:ext cx="7709584" cy="215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97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8D232C0-D7F7-4BF3-A057-E0D3C2C63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266"/>
          <a:stretch/>
        </p:blipFill>
        <p:spPr>
          <a:xfrm>
            <a:off x="430680" y="357364"/>
            <a:ext cx="2465948" cy="10793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942913-3944-4C64-B54D-9489449D26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025" y="1973735"/>
            <a:ext cx="8981162" cy="2723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129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C57B5F-C2AF-461F-9685-ED007E77452E}"/>
              </a:ext>
            </a:extLst>
          </p:cNvPr>
          <p:cNvSpPr txBox="1"/>
          <p:nvPr/>
        </p:nvSpPr>
        <p:spPr>
          <a:xfrm>
            <a:off x="201920" y="289534"/>
            <a:ext cx="3453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Case: 3 j, 3 i, 2 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8EF5C9-4EF2-43EF-AE02-2B1B95E9D53C}"/>
              </a:ext>
            </a:extLst>
          </p:cNvPr>
          <p:cNvGrpSpPr/>
          <p:nvPr/>
        </p:nvGrpSpPr>
        <p:grpSpPr>
          <a:xfrm>
            <a:off x="378663" y="1706033"/>
            <a:ext cx="11703846" cy="841858"/>
            <a:chOff x="378663" y="2496146"/>
            <a:chExt cx="11434674" cy="81522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29EA4A8-C35D-4F35-9AD5-850A6EB47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6305"/>
            <a:stretch/>
          </p:blipFill>
          <p:spPr>
            <a:xfrm>
              <a:off x="378663" y="2496146"/>
              <a:ext cx="11434674" cy="8152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BF0E71-879B-48E2-968B-ED6566E97B2A}"/>
                </a:ext>
              </a:extLst>
            </p:cNvPr>
            <p:cNvSpPr/>
            <p:nvPr/>
          </p:nvSpPr>
          <p:spPr>
            <a:xfrm>
              <a:off x="4196224" y="2942033"/>
              <a:ext cx="2809875" cy="27622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CFD486A-C09B-4C02-BC43-A3B1E0BC545D}"/>
                </a:ext>
              </a:extLst>
            </p:cNvPr>
            <p:cNvSpPr/>
            <p:nvPr/>
          </p:nvSpPr>
          <p:spPr>
            <a:xfrm>
              <a:off x="1516370" y="2588788"/>
              <a:ext cx="541030" cy="2401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692241D-289B-4C4C-B8DE-C001F2F62032}"/>
                </a:ext>
              </a:extLst>
            </p:cNvPr>
            <p:cNvSpPr/>
            <p:nvPr/>
          </p:nvSpPr>
          <p:spPr>
            <a:xfrm>
              <a:off x="3655194" y="2585031"/>
              <a:ext cx="541030" cy="2401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264CEAB-85F2-4CEA-BE46-D50F4A12C842}"/>
                </a:ext>
              </a:extLst>
            </p:cNvPr>
            <p:cNvSpPr/>
            <p:nvPr/>
          </p:nvSpPr>
          <p:spPr>
            <a:xfrm>
              <a:off x="2655555" y="2588788"/>
              <a:ext cx="541030" cy="2401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91BA9CC-303B-465E-825F-71275C351924}"/>
                </a:ext>
              </a:extLst>
            </p:cNvPr>
            <p:cNvSpPr/>
            <p:nvPr/>
          </p:nvSpPr>
          <p:spPr>
            <a:xfrm>
              <a:off x="5132517" y="2551970"/>
              <a:ext cx="541030" cy="2401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49DCE-C5FE-4F88-AD97-972FD64B7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7" t="63125" r="2149"/>
          <a:stretch/>
        </p:blipFill>
        <p:spPr>
          <a:xfrm>
            <a:off x="750988" y="3632668"/>
            <a:ext cx="10559164" cy="8418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3EE06B-2CE3-4B69-9AEC-1716EBE19B54}"/>
              </a:ext>
            </a:extLst>
          </p:cNvPr>
          <p:cNvSpPr txBox="1"/>
          <p:nvPr/>
        </p:nvSpPr>
        <p:spPr>
          <a:xfrm>
            <a:off x="378663" y="2856001"/>
            <a:ext cx="183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 to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EB454C0-1E16-4FE1-BE5F-06A3EBC3ED90}"/>
              </a:ext>
            </a:extLst>
          </p:cNvPr>
          <p:cNvSpPr/>
          <p:nvPr/>
        </p:nvSpPr>
        <p:spPr>
          <a:xfrm>
            <a:off x="1138629" y="3660944"/>
            <a:ext cx="541030" cy="2401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97ADABA-1584-44AB-8DEC-8C833F106B7C}"/>
              </a:ext>
            </a:extLst>
          </p:cNvPr>
          <p:cNvSpPr/>
          <p:nvPr/>
        </p:nvSpPr>
        <p:spPr>
          <a:xfrm>
            <a:off x="2721889" y="3660944"/>
            <a:ext cx="541030" cy="2401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7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0CC574D-EBEE-4746-95C2-DB8A41B9D991}"/>
              </a:ext>
            </a:extLst>
          </p:cNvPr>
          <p:cNvSpPr txBox="1"/>
          <p:nvPr/>
        </p:nvSpPr>
        <p:spPr>
          <a:xfrm>
            <a:off x="201920" y="289534"/>
            <a:ext cx="3453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Case: 3 j, 3 i, 2 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23B96A-04DF-4EB9-B06A-C28D6ABED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20" y="1651346"/>
            <a:ext cx="11611627" cy="392925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811C825-EC18-403D-98DA-5332135B948E}"/>
              </a:ext>
            </a:extLst>
          </p:cNvPr>
          <p:cNvSpPr/>
          <p:nvPr/>
        </p:nvSpPr>
        <p:spPr>
          <a:xfrm>
            <a:off x="6096000" y="1804009"/>
            <a:ext cx="483426" cy="38674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3E1155-2BD9-4D0A-B836-592682907AF9}"/>
              </a:ext>
            </a:extLst>
          </p:cNvPr>
          <p:cNvSpPr/>
          <p:nvPr/>
        </p:nvSpPr>
        <p:spPr>
          <a:xfrm>
            <a:off x="6096000" y="2650821"/>
            <a:ext cx="483426" cy="38674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2E1D01-2ECE-4E6F-B069-54392B7B327B}"/>
              </a:ext>
            </a:extLst>
          </p:cNvPr>
          <p:cNvSpPr/>
          <p:nvPr/>
        </p:nvSpPr>
        <p:spPr>
          <a:xfrm>
            <a:off x="6096000" y="3422604"/>
            <a:ext cx="483426" cy="38674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52D6B4-F970-4C58-A217-A2148A113BBF}"/>
              </a:ext>
            </a:extLst>
          </p:cNvPr>
          <p:cNvSpPr/>
          <p:nvPr/>
        </p:nvSpPr>
        <p:spPr>
          <a:xfrm>
            <a:off x="2012124" y="4337659"/>
            <a:ext cx="483426" cy="386741"/>
          </a:xfrm>
          <a:prstGeom prst="ellipse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F928C2-7C34-4001-879F-1EFB9EF3FF1B}"/>
              </a:ext>
            </a:extLst>
          </p:cNvPr>
          <p:cNvSpPr/>
          <p:nvPr/>
        </p:nvSpPr>
        <p:spPr>
          <a:xfrm>
            <a:off x="3543300" y="5176249"/>
            <a:ext cx="483426" cy="386741"/>
          </a:xfrm>
          <a:prstGeom prst="ellipse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D4C2B41-6457-423A-BE77-9F57F4A8F7E9}"/>
              </a:ext>
            </a:extLst>
          </p:cNvPr>
          <p:cNvSpPr/>
          <p:nvPr/>
        </p:nvSpPr>
        <p:spPr>
          <a:xfrm>
            <a:off x="2012124" y="5176250"/>
            <a:ext cx="483426" cy="386741"/>
          </a:xfrm>
          <a:prstGeom prst="ellipse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A45159D-5ABB-4AED-BE3A-C9A09EB99780}"/>
              </a:ext>
            </a:extLst>
          </p:cNvPr>
          <p:cNvSpPr/>
          <p:nvPr/>
        </p:nvSpPr>
        <p:spPr>
          <a:xfrm>
            <a:off x="8308346" y="4256433"/>
            <a:ext cx="483426" cy="386741"/>
          </a:xfrm>
          <a:prstGeom prst="ellipse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7DBB9DC-8B55-459E-8E91-CBE8DE258F55}"/>
              </a:ext>
            </a:extLst>
          </p:cNvPr>
          <p:cNvSpPr/>
          <p:nvPr/>
        </p:nvSpPr>
        <p:spPr>
          <a:xfrm>
            <a:off x="9846732" y="4274768"/>
            <a:ext cx="483426" cy="386741"/>
          </a:xfrm>
          <a:prstGeom prst="ellipse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94C365-FD9A-4596-ACA6-E153BDD58057}"/>
              </a:ext>
            </a:extLst>
          </p:cNvPr>
          <p:cNvSpPr/>
          <p:nvPr/>
        </p:nvSpPr>
        <p:spPr>
          <a:xfrm>
            <a:off x="6769960" y="4337658"/>
            <a:ext cx="483426" cy="386741"/>
          </a:xfrm>
          <a:prstGeom prst="ellipse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06EB40D-B029-4E87-BF5B-872B3AA6152B}"/>
              </a:ext>
            </a:extLst>
          </p:cNvPr>
          <p:cNvSpPr/>
          <p:nvPr/>
        </p:nvSpPr>
        <p:spPr>
          <a:xfrm>
            <a:off x="3514725" y="4246193"/>
            <a:ext cx="483426" cy="386741"/>
          </a:xfrm>
          <a:prstGeom prst="ellipse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BA13844-9F77-4D38-A228-53CE6420200C}"/>
              </a:ext>
            </a:extLst>
          </p:cNvPr>
          <p:cNvSpPr/>
          <p:nvPr/>
        </p:nvSpPr>
        <p:spPr>
          <a:xfrm>
            <a:off x="5193474" y="4284293"/>
            <a:ext cx="483426" cy="386741"/>
          </a:xfrm>
          <a:prstGeom prst="ellipse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A0901FD-CACA-41E7-AEFE-CCA5D2D494DC}"/>
              </a:ext>
            </a:extLst>
          </p:cNvPr>
          <p:cNvSpPr/>
          <p:nvPr/>
        </p:nvSpPr>
        <p:spPr>
          <a:xfrm>
            <a:off x="5193474" y="5123994"/>
            <a:ext cx="483426" cy="386741"/>
          </a:xfrm>
          <a:prstGeom prst="ellipse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A855BB-3EF6-4430-9AF9-B8507DA216AD}"/>
              </a:ext>
            </a:extLst>
          </p:cNvPr>
          <p:cNvSpPr txBox="1"/>
          <p:nvPr/>
        </p:nvSpPr>
        <p:spPr>
          <a:xfrm>
            <a:off x="421960" y="1110343"/>
            <a:ext cx="183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Derivates</a:t>
            </a:r>
          </a:p>
        </p:txBody>
      </p:sp>
    </p:spTree>
    <p:extLst>
      <p:ext uri="{BB962C8B-B14F-4D97-AF65-F5344CB8AC3E}">
        <p14:creationId xmlns:p14="http://schemas.microsoft.com/office/powerpoint/2010/main" val="204362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0CC574D-EBEE-4746-95C2-DB8A41B9D991}"/>
              </a:ext>
            </a:extLst>
          </p:cNvPr>
          <p:cNvSpPr txBox="1"/>
          <p:nvPr/>
        </p:nvSpPr>
        <p:spPr>
          <a:xfrm>
            <a:off x="201920" y="289534"/>
            <a:ext cx="3453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Case: 3 j, 3 i, 2 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F04156-753B-4DD1-A910-404D0949630D}"/>
              </a:ext>
            </a:extLst>
          </p:cNvPr>
          <p:cNvGrpSpPr/>
          <p:nvPr/>
        </p:nvGrpSpPr>
        <p:grpSpPr>
          <a:xfrm>
            <a:off x="201920" y="1641822"/>
            <a:ext cx="11611627" cy="3757682"/>
            <a:chOff x="201920" y="1651347"/>
            <a:chExt cx="11611627" cy="37576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E23B96A-04DF-4EB9-B06A-C28D6ABEDB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9244"/>
            <a:stretch/>
          </p:blipFill>
          <p:spPr>
            <a:xfrm>
              <a:off x="201920" y="1651347"/>
              <a:ext cx="11611627" cy="2387254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811C825-EC18-403D-98DA-5332135B948E}"/>
                </a:ext>
              </a:extLst>
            </p:cNvPr>
            <p:cNvSpPr/>
            <p:nvPr/>
          </p:nvSpPr>
          <p:spPr>
            <a:xfrm>
              <a:off x="6096000" y="1804009"/>
              <a:ext cx="483426" cy="3867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B3E1155-2BD9-4D0A-B836-592682907AF9}"/>
                </a:ext>
              </a:extLst>
            </p:cNvPr>
            <p:cNvSpPr/>
            <p:nvPr/>
          </p:nvSpPr>
          <p:spPr>
            <a:xfrm>
              <a:off x="6096000" y="2650821"/>
              <a:ext cx="483426" cy="3867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2E1D01-2ECE-4E6F-B069-54392B7B327B}"/>
                </a:ext>
              </a:extLst>
            </p:cNvPr>
            <p:cNvSpPr/>
            <p:nvPr/>
          </p:nvSpPr>
          <p:spPr>
            <a:xfrm>
              <a:off x="6096000" y="3422604"/>
              <a:ext cx="483426" cy="3867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DE7FAC-4EE3-4D96-BEDD-1FFEB1F2C4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18"/>
            <a:stretch/>
          </p:blipFill>
          <p:spPr>
            <a:xfrm>
              <a:off x="304338" y="4276725"/>
              <a:ext cx="11325225" cy="1132304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E8B9E68-A294-41BF-9C3B-EB5FD19E3302}"/>
              </a:ext>
            </a:extLst>
          </p:cNvPr>
          <p:cNvSpPr/>
          <p:nvPr/>
        </p:nvSpPr>
        <p:spPr>
          <a:xfrm>
            <a:off x="1091953" y="4199138"/>
            <a:ext cx="2325950" cy="497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AB3D9D-B764-41C1-B6AC-FB6B26440E3A}"/>
              </a:ext>
            </a:extLst>
          </p:cNvPr>
          <p:cNvSpPr/>
          <p:nvPr/>
        </p:nvSpPr>
        <p:spPr>
          <a:xfrm>
            <a:off x="4034808" y="4250097"/>
            <a:ext cx="2325950" cy="497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3E30E-6D31-4797-903E-08D8032CFC3F}"/>
              </a:ext>
            </a:extLst>
          </p:cNvPr>
          <p:cNvSpPr/>
          <p:nvPr/>
        </p:nvSpPr>
        <p:spPr>
          <a:xfrm>
            <a:off x="7073283" y="4199138"/>
            <a:ext cx="2325950" cy="497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8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0CC574D-EBEE-4746-95C2-DB8A41B9D991}"/>
              </a:ext>
            </a:extLst>
          </p:cNvPr>
          <p:cNvSpPr txBox="1"/>
          <p:nvPr/>
        </p:nvSpPr>
        <p:spPr>
          <a:xfrm>
            <a:off x="201920" y="289534"/>
            <a:ext cx="3453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Case: 3 j, 3 i, 2 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F04156-753B-4DD1-A910-404D0949630D}"/>
              </a:ext>
            </a:extLst>
          </p:cNvPr>
          <p:cNvGrpSpPr/>
          <p:nvPr/>
        </p:nvGrpSpPr>
        <p:grpSpPr>
          <a:xfrm>
            <a:off x="201920" y="1651347"/>
            <a:ext cx="11611627" cy="3757682"/>
            <a:chOff x="201920" y="1651347"/>
            <a:chExt cx="11611627" cy="37576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E23B96A-04DF-4EB9-B06A-C28D6ABEDB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9244"/>
            <a:stretch/>
          </p:blipFill>
          <p:spPr>
            <a:xfrm>
              <a:off x="201920" y="1651347"/>
              <a:ext cx="11611627" cy="2387254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811C825-EC18-403D-98DA-5332135B948E}"/>
                </a:ext>
              </a:extLst>
            </p:cNvPr>
            <p:cNvSpPr/>
            <p:nvPr/>
          </p:nvSpPr>
          <p:spPr>
            <a:xfrm>
              <a:off x="6096000" y="1804009"/>
              <a:ext cx="483426" cy="3867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B3E1155-2BD9-4D0A-B836-592682907AF9}"/>
                </a:ext>
              </a:extLst>
            </p:cNvPr>
            <p:cNvSpPr/>
            <p:nvPr/>
          </p:nvSpPr>
          <p:spPr>
            <a:xfrm>
              <a:off x="6096000" y="2650821"/>
              <a:ext cx="483426" cy="3867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2E1D01-2ECE-4E6F-B069-54392B7B327B}"/>
                </a:ext>
              </a:extLst>
            </p:cNvPr>
            <p:cNvSpPr/>
            <p:nvPr/>
          </p:nvSpPr>
          <p:spPr>
            <a:xfrm>
              <a:off x="6096000" y="3422604"/>
              <a:ext cx="483426" cy="3867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DE7FAC-4EE3-4D96-BEDD-1FFEB1F2C4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18"/>
            <a:stretch/>
          </p:blipFill>
          <p:spPr>
            <a:xfrm>
              <a:off x="304338" y="4276725"/>
              <a:ext cx="11325225" cy="113230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5E6071-C7FF-4A08-908C-B968DFB5FF7F}"/>
                </a:ext>
              </a:extLst>
            </p:cNvPr>
            <p:cNvSpPr/>
            <p:nvPr/>
          </p:nvSpPr>
          <p:spPr>
            <a:xfrm>
              <a:off x="7258050" y="1743075"/>
              <a:ext cx="2114550" cy="447675"/>
            </a:xfrm>
            <a:prstGeom prst="rect">
              <a:avLst/>
            </a:prstGeom>
            <a:solidFill>
              <a:schemeClr val="accent1">
                <a:lumMod val="50000"/>
                <a:alpha val="5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E95E389-60D4-4303-BCD8-0B8B815EC7FB}"/>
                </a:ext>
              </a:extLst>
            </p:cNvPr>
            <p:cNvSpPr/>
            <p:nvPr/>
          </p:nvSpPr>
          <p:spPr>
            <a:xfrm>
              <a:off x="7258050" y="2589887"/>
              <a:ext cx="2114550" cy="447675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4ACDD5-09A8-482E-A6AC-2866A5ED4F59}"/>
                </a:ext>
              </a:extLst>
            </p:cNvPr>
            <p:cNvSpPr/>
            <p:nvPr/>
          </p:nvSpPr>
          <p:spPr>
            <a:xfrm>
              <a:off x="7191375" y="3464362"/>
              <a:ext cx="2114550" cy="44767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1B65D99-9B19-467B-930A-1E8A08088407}"/>
                </a:ext>
              </a:extLst>
            </p:cNvPr>
            <p:cNvSpPr/>
            <p:nvPr/>
          </p:nvSpPr>
          <p:spPr>
            <a:xfrm>
              <a:off x="1209675" y="4276725"/>
              <a:ext cx="2114550" cy="447675"/>
            </a:xfrm>
            <a:prstGeom prst="rect">
              <a:avLst/>
            </a:prstGeom>
            <a:solidFill>
              <a:schemeClr val="accent1">
                <a:lumMod val="50000"/>
                <a:alpha val="5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2C41F4C-B834-41DF-AB6D-64ABBFB12541}"/>
                </a:ext>
              </a:extLst>
            </p:cNvPr>
            <p:cNvSpPr/>
            <p:nvPr/>
          </p:nvSpPr>
          <p:spPr>
            <a:xfrm>
              <a:off x="4223163" y="4266288"/>
              <a:ext cx="2114550" cy="447675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AB0CD2-0466-45A9-89FB-E9F5FB7F6F95}"/>
                </a:ext>
              </a:extLst>
            </p:cNvPr>
            <p:cNvSpPr/>
            <p:nvPr/>
          </p:nvSpPr>
          <p:spPr>
            <a:xfrm>
              <a:off x="7191375" y="4213900"/>
              <a:ext cx="2114550" cy="44767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CEFF74-6FF0-4F9A-A90A-55523DE3992F}"/>
                </a:ext>
              </a:extLst>
            </p:cNvPr>
            <p:cNvSpPr/>
            <p:nvPr/>
          </p:nvSpPr>
          <p:spPr>
            <a:xfrm>
              <a:off x="1052513" y="4962523"/>
              <a:ext cx="881062" cy="361951"/>
            </a:xfrm>
            <a:prstGeom prst="rect">
              <a:avLst/>
            </a:prstGeom>
            <a:solidFill>
              <a:schemeClr val="accent6">
                <a:lumMod val="50000"/>
                <a:alpha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3A86B3F-B0F4-47A6-8E71-FABBAB4A84F6}"/>
                </a:ext>
              </a:extLst>
            </p:cNvPr>
            <p:cNvSpPr/>
            <p:nvPr/>
          </p:nvSpPr>
          <p:spPr>
            <a:xfrm>
              <a:off x="10051224" y="2697600"/>
              <a:ext cx="884649" cy="331742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4410BC3-9554-4C2E-B904-835C50C85C7D}"/>
                </a:ext>
              </a:extLst>
            </p:cNvPr>
            <p:cNvSpPr/>
            <p:nvPr/>
          </p:nvSpPr>
          <p:spPr>
            <a:xfrm>
              <a:off x="4223163" y="4994823"/>
              <a:ext cx="815563" cy="34524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28F7F29-AA88-4A99-A2D8-460418343087}"/>
                </a:ext>
              </a:extLst>
            </p:cNvPr>
            <p:cNvSpPr/>
            <p:nvPr/>
          </p:nvSpPr>
          <p:spPr>
            <a:xfrm>
              <a:off x="10051224" y="1804920"/>
              <a:ext cx="1016826" cy="385829"/>
            </a:xfrm>
            <a:prstGeom prst="rect">
              <a:avLst/>
            </a:prstGeom>
            <a:solidFill>
              <a:schemeClr val="accent6">
                <a:lumMod val="50000"/>
                <a:alpha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BD7C666-52CC-488A-A7DA-755ABF77FC7C}"/>
                </a:ext>
              </a:extLst>
            </p:cNvPr>
            <p:cNvSpPr/>
            <p:nvPr/>
          </p:nvSpPr>
          <p:spPr>
            <a:xfrm>
              <a:off x="2681750" y="5020853"/>
              <a:ext cx="752472" cy="293182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6E5579-1081-4B4A-BD84-474C3A5AFB31}"/>
                </a:ext>
              </a:extLst>
            </p:cNvPr>
            <p:cNvSpPr/>
            <p:nvPr/>
          </p:nvSpPr>
          <p:spPr>
            <a:xfrm>
              <a:off x="10132191" y="3479232"/>
              <a:ext cx="803682" cy="34524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663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0CC574D-EBEE-4746-95C2-DB8A41B9D991}"/>
              </a:ext>
            </a:extLst>
          </p:cNvPr>
          <p:cNvSpPr txBox="1"/>
          <p:nvPr/>
        </p:nvSpPr>
        <p:spPr>
          <a:xfrm>
            <a:off x="201920" y="289534"/>
            <a:ext cx="3453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Case: 3 j, 3 i, 2 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F04156-753B-4DD1-A910-404D0949630D}"/>
              </a:ext>
            </a:extLst>
          </p:cNvPr>
          <p:cNvGrpSpPr/>
          <p:nvPr/>
        </p:nvGrpSpPr>
        <p:grpSpPr>
          <a:xfrm>
            <a:off x="1125845" y="1044138"/>
            <a:ext cx="9046855" cy="2892078"/>
            <a:chOff x="201920" y="1651347"/>
            <a:chExt cx="11611627" cy="37576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E23B96A-04DF-4EB9-B06A-C28D6ABEDB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9244"/>
            <a:stretch/>
          </p:blipFill>
          <p:spPr>
            <a:xfrm>
              <a:off x="201920" y="1651347"/>
              <a:ext cx="11611627" cy="2387254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811C825-EC18-403D-98DA-5332135B948E}"/>
                </a:ext>
              </a:extLst>
            </p:cNvPr>
            <p:cNvSpPr/>
            <p:nvPr/>
          </p:nvSpPr>
          <p:spPr>
            <a:xfrm>
              <a:off x="6096000" y="1804009"/>
              <a:ext cx="483426" cy="3867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B3E1155-2BD9-4D0A-B836-592682907AF9}"/>
                </a:ext>
              </a:extLst>
            </p:cNvPr>
            <p:cNvSpPr/>
            <p:nvPr/>
          </p:nvSpPr>
          <p:spPr>
            <a:xfrm>
              <a:off x="6096000" y="2650821"/>
              <a:ext cx="483426" cy="3867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2E1D01-2ECE-4E6F-B069-54392B7B327B}"/>
                </a:ext>
              </a:extLst>
            </p:cNvPr>
            <p:cNvSpPr/>
            <p:nvPr/>
          </p:nvSpPr>
          <p:spPr>
            <a:xfrm>
              <a:off x="6096000" y="3422604"/>
              <a:ext cx="483426" cy="3867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DE7FAC-4EE3-4D96-BEDD-1FFEB1F2C4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18"/>
            <a:stretch/>
          </p:blipFill>
          <p:spPr>
            <a:xfrm>
              <a:off x="304338" y="4276725"/>
              <a:ext cx="11325225" cy="113230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5E6071-C7FF-4A08-908C-B968DFB5FF7F}"/>
                </a:ext>
              </a:extLst>
            </p:cNvPr>
            <p:cNvSpPr/>
            <p:nvPr/>
          </p:nvSpPr>
          <p:spPr>
            <a:xfrm>
              <a:off x="7258050" y="1743075"/>
              <a:ext cx="2114550" cy="447675"/>
            </a:xfrm>
            <a:prstGeom prst="rect">
              <a:avLst/>
            </a:prstGeom>
            <a:solidFill>
              <a:schemeClr val="accent1">
                <a:lumMod val="50000"/>
                <a:alpha val="5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E95E389-60D4-4303-BCD8-0B8B815EC7FB}"/>
                </a:ext>
              </a:extLst>
            </p:cNvPr>
            <p:cNvSpPr/>
            <p:nvPr/>
          </p:nvSpPr>
          <p:spPr>
            <a:xfrm>
              <a:off x="7258050" y="2589887"/>
              <a:ext cx="2114550" cy="447675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4ACDD5-09A8-482E-A6AC-2866A5ED4F59}"/>
                </a:ext>
              </a:extLst>
            </p:cNvPr>
            <p:cNvSpPr/>
            <p:nvPr/>
          </p:nvSpPr>
          <p:spPr>
            <a:xfrm>
              <a:off x="7191375" y="3464362"/>
              <a:ext cx="2114550" cy="44767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1B65D99-9B19-467B-930A-1E8A08088407}"/>
                </a:ext>
              </a:extLst>
            </p:cNvPr>
            <p:cNvSpPr/>
            <p:nvPr/>
          </p:nvSpPr>
          <p:spPr>
            <a:xfrm>
              <a:off x="1209675" y="4276725"/>
              <a:ext cx="2114550" cy="447675"/>
            </a:xfrm>
            <a:prstGeom prst="rect">
              <a:avLst/>
            </a:prstGeom>
            <a:solidFill>
              <a:schemeClr val="accent1">
                <a:lumMod val="50000"/>
                <a:alpha val="5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2C41F4C-B834-41DF-AB6D-64ABBFB12541}"/>
                </a:ext>
              </a:extLst>
            </p:cNvPr>
            <p:cNvSpPr/>
            <p:nvPr/>
          </p:nvSpPr>
          <p:spPr>
            <a:xfrm>
              <a:off x="4223163" y="4266288"/>
              <a:ext cx="2114550" cy="447675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AB0CD2-0466-45A9-89FB-E9F5FB7F6F95}"/>
                </a:ext>
              </a:extLst>
            </p:cNvPr>
            <p:cNvSpPr/>
            <p:nvPr/>
          </p:nvSpPr>
          <p:spPr>
            <a:xfrm>
              <a:off x="7191375" y="4213900"/>
              <a:ext cx="2114550" cy="44767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CEFF74-6FF0-4F9A-A90A-55523DE3992F}"/>
                </a:ext>
              </a:extLst>
            </p:cNvPr>
            <p:cNvSpPr/>
            <p:nvPr/>
          </p:nvSpPr>
          <p:spPr>
            <a:xfrm>
              <a:off x="1052513" y="4962523"/>
              <a:ext cx="881062" cy="361951"/>
            </a:xfrm>
            <a:prstGeom prst="rect">
              <a:avLst/>
            </a:prstGeom>
            <a:solidFill>
              <a:schemeClr val="accent6">
                <a:lumMod val="50000"/>
                <a:alpha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3A86B3F-B0F4-47A6-8E71-FABBAB4A84F6}"/>
                </a:ext>
              </a:extLst>
            </p:cNvPr>
            <p:cNvSpPr/>
            <p:nvPr/>
          </p:nvSpPr>
          <p:spPr>
            <a:xfrm>
              <a:off x="10051224" y="2697600"/>
              <a:ext cx="884649" cy="331742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4410BC3-9554-4C2E-B904-835C50C85C7D}"/>
                </a:ext>
              </a:extLst>
            </p:cNvPr>
            <p:cNvSpPr/>
            <p:nvPr/>
          </p:nvSpPr>
          <p:spPr>
            <a:xfrm>
              <a:off x="4223163" y="4994823"/>
              <a:ext cx="815563" cy="34524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28F7F29-AA88-4A99-A2D8-460418343087}"/>
                </a:ext>
              </a:extLst>
            </p:cNvPr>
            <p:cNvSpPr/>
            <p:nvPr/>
          </p:nvSpPr>
          <p:spPr>
            <a:xfrm>
              <a:off x="10051224" y="1804920"/>
              <a:ext cx="1016826" cy="385829"/>
            </a:xfrm>
            <a:prstGeom prst="rect">
              <a:avLst/>
            </a:prstGeom>
            <a:solidFill>
              <a:schemeClr val="accent6">
                <a:lumMod val="50000"/>
                <a:alpha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BD7C666-52CC-488A-A7DA-755ABF77FC7C}"/>
                </a:ext>
              </a:extLst>
            </p:cNvPr>
            <p:cNvSpPr/>
            <p:nvPr/>
          </p:nvSpPr>
          <p:spPr>
            <a:xfrm>
              <a:off x="2681750" y="5020853"/>
              <a:ext cx="752472" cy="293182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6E5579-1081-4B4A-BD84-474C3A5AFB31}"/>
                </a:ext>
              </a:extLst>
            </p:cNvPr>
            <p:cNvSpPr/>
            <p:nvPr/>
          </p:nvSpPr>
          <p:spPr>
            <a:xfrm>
              <a:off x="10132191" y="3479232"/>
              <a:ext cx="803682" cy="34524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F9CA20F5-A01F-4A8C-BE21-7578DA3CFB3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641" y="4276850"/>
            <a:ext cx="6404103" cy="20792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CED2E5-135B-4BCB-A5F6-A995421E9C4A}"/>
              </a:ext>
            </a:extLst>
          </p:cNvPr>
          <p:cNvSpPr txBox="1"/>
          <p:nvPr/>
        </p:nvSpPr>
        <p:spPr>
          <a:xfrm>
            <a:off x="7705725" y="4179440"/>
            <a:ext cx="4010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Blue</a:t>
            </a:r>
            <a:r>
              <a:rPr lang="en-US" dirty="0"/>
              <a:t> belongs to quota basket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Green</a:t>
            </a:r>
            <a:r>
              <a:rPr lang="en-US" dirty="0"/>
              <a:t> belongs to quota basket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Tone of </a:t>
            </a:r>
            <a:r>
              <a:rPr lang="en-US" b="1" dirty="0">
                <a:solidFill>
                  <a:srgbClr val="0070C0"/>
                </a:solidFill>
              </a:rPr>
              <a:t>blues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greens</a:t>
            </a:r>
            <a:r>
              <a:rPr lang="en-US" dirty="0"/>
              <a:t> indicate technology</a:t>
            </a:r>
          </a:p>
        </p:txBody>
      </p:sp>
    </p:spTree>
    <p:extLst>
      <p:ext uri="{BB962C8B-B14F-4D97-AF65-F5344CB8AC3E}">
        <p14:creationId xmlns:p14="http://schemas.microsoft.com/office/powerpoint/2010/main" val="239418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6630743C-4667-4C46-B0ED-9DF1F338C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052" y="1559813"/>
            <a:ext cx="6143625" cy="4295775"/>
          </a:xfrm>
          <a:prstGeom prst="rect">
            <a:avLst/>
          </a:prstGeom>
        </p:spPr>
      </p:pic>
      <p:sp>
        <p:nvSpPr>
          <p:cNvPr id="36" name="Arrow: Curved Right 35">
            <a:extLst>
              <a:ext uri="{FF2B5EF4-FFF2-40B4-BE49-F238E27FC236}">
                <a16:creationId xmlns:a16="http://schemas.microsoft.com/office/drawing/2014/main" id="{39F9B906-AD29-45C6-A854-BF54758C162B}"/>
              </a:ext>
            </a:extLst>
          </p:cNvPr>
          <p:cNvSpPr/>
          <p:nvPr/>
        </p:nvSpPr>
        <p:spPr>
          <a:xfrm>
            <a:off x="3631005" y="2442151"/>
            <a:ext cx="1201744" cy="17211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0C22B9-BE0A-4143-B07C-1B2AC4AAAB75}"/>
              </a:ext>
            </a:extLst>
          </p:cNvPr>
          <p:cNvSpPr/>
          <p:nvPr/>
        </p:nvSpPr>
        <p:spPr>
          <a:xfrm>
            <a:off x="328680" y="1479202"/>
            <a:ext cx="5243445" cy="1705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B356904-B285-4078-ACF4-33E1E2F58BFB}"/>
              </a:ext>
            </a:extLst>
          </p:cNvPr>
          <p:cNvGrpSpPr/>
          <p:nvPr/>
        </p:nvGrpSpPr>
        <p:grpSpPr>
          <a:xfrm>
            <a:off x="334323" y="1479201"/>
            <a:ext cx="4971102" cy="1749774"/>
            <a:chOff x="201920" y="1651347"/>
            <a:chExt cx="11611627" cy="375768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D8C835F-31A9-449C-8680-8DB244AF07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9244"/>
            <a:stretch/>
          </p:blipFill>
          <p:spPr>
            <a:xfrm>
              <a:off x="201920" y="1651347"/>
              <a:ext cx="11611627" cy="2387254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C044332-12AA-41BE-BB1E-51373D00CBBB}"/>
                </a:ext>
              </a:extLst>
            </p:cNvPr>
            <p:cNvSpPr/>
            <p:nvPr/>
          </p:nvSpPr>
          <p:spPr>
            <a:xfrm>
              <a:off x="6096000" y="1804009"/>
              <a:ext cx="483426" cy="3867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F4C82C0-7424-44F7-9DEE-6D7C28619FC7}"/>
                </a:ext>
              </a:extLst>
            </p:cNvPr>
            <p:cNvSpPr/>
            <p:nvPr/>
          </p:nvSpPr>
          <p:spPr>
            <a:xfrm>
              <a:off x="6096000" y="2650821"/>
              <a:ext cx="483426" cy="3867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7EE50-EF06-49AB-A1EE-476FB620AE23}"/>
                </a:ext>
              </a:extLst>
            </p:cNvPr>
            <p:cNvSpPr/>
            <p:nvPr/>
          </p:nvSpPr>
          <p:spPr>
            <a:xfrm>
              <a:off x="6096000" y="3422604"/>
              <a:ext cx="483426" cy="38674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256DB1-20D0-4824-A0C3-587CED6D36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018"/>
            <a:stretch/>
          </p:blipFill>
          <p:spPr>
            <a:xfrm>
              <a:off x="304338" y="4276725"/>
              <a:ext cx="11325225" cy="1132304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72B478B-FC06-4744-83B6-6A60FCAB6B22}"/>
                </a:ext>
              </a:extLst>
            </p:cNvPr>
            <p:cNvSpPr/>
            <p:nvPr/>
          </p:nvSpPr>
          <p:spPr>
            <a:xfrm>
              <a:off x="7258050" y="1743075"/>
              <a:ext cx="2114550" cy="447675"/>
            </a:xfrm>
            <a:prstGeom prst="rect">
              <a:avLst/>
            </a:prstGeom>
            <a:solidFill>
              <a:schemeClr val="accent1">
                <a:lumMod val="50000"/>
                <a:alpha val="5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FF00821-4925-4B34-A423-B99EFE210C9A}"/>
                </a:ext>
              </a:extLst>
            </p:cNvPr>
            <p:cNvSpPr/>
            <p:nvPr/>
          </p:nvSpPr>
          <p:spPr>
            <a:xfrm>
              <a:off x="7258050" y="2589887"/>
              <a:ext cx="2114550" cy="447675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8CEADE-BEF8-4ADC-B3D0-316C8842918D}"/>
                </a:ext>
              </a:extLst>
            </p:cNvPr>
            <p:cNvSpPr/>
            <p:nvPr/>
          </p:nvSpPr>
          <p:spPr>
            <a:xfrm>
              <a:off x="7191375" y="3464362"/>
              <a:ext cx="2114550" cy="44767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1EF22B3-25D2-4D39-82A3-28047074F616}"/>
                </a:ext>
              </a:extLst>
            </p:cNvPr>
            <p:cNvSpPr/>
            <p:nvPr/>
          </p:nvSpPr>
          <p:spPr>
            <a:xfrm>
              <a:off x="1209675" y="4276725"/>
              <a:ext cx="2114550" cy="447675"/>
            </a:xfrm>
            <a:prstGeom prst="rect">
              <a:avLst/>
            </a:prstGeom>
            <a:solidFill>
              <a:schemeClr val="accent1">
                <a:lumMod val="50000"/>
                <a:alpha val="5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1E08987-F72E-4F79-A97D-45CE0EBC2D08}"/>
                </a:ext>
              </a:extLst>
            </p:cNvPr>
            <p:cNvSpPr/>
            <p:nvPr/>
          </p:nvSpPr>
          <p:spPr>
            <a:xfrm>
              <a:off x="4223163" y="4266288"/>
              <a:ext cx="2114550" cy="447675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1B7FD7-E439-4AF6-853F-535CD6F7FDED}"/>
                </a:ext>
              </a:extLst>
            </p:cNvPr>
            <p:cNvSpPr/>
            <p:nvPr/>
          </p:nvSpPr>
          <p:spPr>
            <a:xfrm>
              <a:off x="7191375" y="4213900"/>
              <a:ext cx="2114550" cy="44767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22866B4-C50F-45B8-8D16-AE3736E0E2CB}"/>
                </a:ext>
              </a:extLst>
            </p:cNvPr>
            <p:cNvSpPr/>
            <p:nvPr/>
          </p:nvSpPr>
          <p:spPr>
            <a:xfrm>
              <a:off x="1052513" y="4962523"/>
              <a:ext cx="881062" cy="361951"/>
            </a:xfrm>
            <a:prstGeom prst="rect">
              <a:avLst/>
            </a:prstGeom>
            <a:solidFill>
              <a:schemeClr val="accent6">
                <a:lumMod val="50000"/>
                <a:alpha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9D5F1C-CB68-4FBA-8948-2EEE254226A9}"/>
                </a:ext>
              </a:extLst>
            </p:cNvPr>
            <p:cNvSpPr/>
            <p:nvPr/>
          </p:nvSpPr>
          <p:spPr>
            <a:xfrm>
              <a:off x="10051224" y="2697600"/>
              <a:ext cx="884649" cy="331742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A96A299-14E5-4939-A760-9F6D87DDD161}"/>
                </a:ext>
              </a:extLst>
            </p:cNvPr>
            <p:cNvSpPr/>
            <p:nvPr/>
          </p:nvSpPr>
          <p:spPr>
            <a:xfrm>
              <a:off x="4223163" y="4994823"/>
              <a:ext cx="815563" cy="34524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13CE79-6AC2-4722-A75C-F2F246F01F71}"/>
                </a:ext>
              </a:extLst>
            </p:cNvPr>
            <p:cNvSpPr/>
            <p:nvPr/>
          </p:nvSpPr>
          <p:spPr>
            <a:xfrm>
              <a:off x="10051224" y="1804920"/>
              <a:ext cx="1016826" cy="385829"/>
            </a:xfrm>
            <a:prstGeom prst="rect">
              <a:avLst/>
            </a:prstGeom>
            <a:solidFill>
              <a:schemeClr val="accent6">
                <a:lumMod val="50000"/>
                <a:alpha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65BF148-8089-4062-A63D-AC3A94DCF50F}"/>
                </a:ext>
              </a:extLst>
            </p:cNvPr>
            <p:cNvSpPr/>
            <p:nvPr/>
          </p:nvSpPr>
          <p:spPr>
            <a:xfrm>
              <a:off x="2681750" y="5020853"/>
              <a:ext cx="752472" cy="293182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7DC0978-2C9D-4720-AEFD-9117AC0320B2}"/>
                </a:ext>
              </a:extLst>
            </p:cNvPr>
            <p:cNvSpPr/>
            <p:nvPr/>
          </p:nvSpPr>
          <p:spPr>
            <a:xfrm>
              <a:off x="10132191" y="3479232"/>
              <a:ext cx="803682" cy="34524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99F147E-BCA4-4A2C-9D67-0501D2C93301}"/>
              </a:ext>
            </a:extLst>
          </p:cNvPr>
          <p:cNvSpPr txBox="1"/>
          <p:nvPr/>
        </p:nvSpPr>
        <p:spPr>
          <a:xfrm>
            <a:off x="201920" y="289534"/>
            <a:ext cx="3453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Case: 3 j, 3 i, 2 k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2C47220-E72A-4F55-9009-9700EDADF783}"/>
              </a:ext>
            </a:extLst>
          </p:cNvPr>
          <p:cNvSpPr/>
          <p:nvPr/>
        </p:nvSpPr>
        <p:spPr>
          <a:xfrm>
            <a:off x="8109528" y="1850258"/>
            <a:ext cx="483426" cy="38674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6DAF79-38EE-408B-8222-F04E5ABF85DB}"/>
              </a:ext>
            </a:extLst>
          </p:cNvPr>
          <p:cNvSpPr/>
          <p:nvPr/>
        </p:nvSpPr>
        <p:spPr>
          <a:xfrm>
            <a:off x="8127461" y="2880921"/>
            <a:ext cx="483426" cy="38674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2745368-7B84-458B-88E0-98451846827F}"/>
              </a:ext>
            </a:extLst>
          </p:cNvPr>
          <p:cNvSpPr/>
          <p:nvPr/>
        </p:nvSpPr>
        <p:spPr>
          <a:xfrm>
            <a:off x="8135074" y="3908174"/>
            <a:ext cx="483426" cy="38674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36E098-926F-49E8-B60F-EE2FE5221F9D}"/>
              </a:ext>
            </a:extLst>
          </p:cNvPr>
          <p:cNvSpPr txBox="1"/>
          <p:nvPr/>
        </p:nvSpPr>
        <p:spPr>
          <a:xfrm>
            <a:off x="5857875" y="950916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efforts are lonely thanks to power of 2!</a:t>
            </a:r>
          </a:p>
        </p:txBody>
      </p:sp>
    </p:spTree>
    <p:extLst>
      <p:ext uri="{BB962C8B-B14F-4D97-AF65-F5344CB8AC3E}">
        <p14:creationId xmlns:p14="http://schemas.microsoft.com/office/powerpoint/2010/main" val="130715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C99F147E-BCA4-4A2C-9D67-0501D2C93301}"/>
              </a:ext>
            </a:extLst>
          </p:cNvPr>
          <p:cNvSpPr txBox="1"/>
          <p:nvPr/>
        </p:nvSpPr>
        <p:spPr>
          <a:xfrm>
            <a:off x="201920" y="289534"/>
            <a:ext cx="3453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Case: 3 j, 3 i, 2 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62410-1562-4ACE-A8BE-80697B3F2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26" y="1352550"/>
            <a:ext cx="4448175" cy="44386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7138CD3-140C-4D3B-9B84-F5597C9601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446" r="24635"/>
          <a:stretch/>
        </p:blipFill>
        <p:spPr>
          <a:xfrm>
            <a:off x="6096000" y="1476375"/>
            <a:ext cx="5489934" cy="1352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5DA235-6C18-423F-B4BF-F69C5F49784B}"/>
              </a:ext>
            </a:extLst>
          </p:cNvPr>
          <p:cNvSpPr txBox="1"/>
          <p:nvPr/>
        </p:nvSpPr>
        <p:spPr>
          <a:xfrm>
            <a:off x="6200775" y="3714751"/>
            <a:ext cx="4895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We are left with 2 lambdas and a system of 2 equations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6E523B-D463-4AF5-9C7A-E6B2C88F0CC7}"/>
              </a:ext>
            </a:extLst>
          </p:cNvPr>
          <p:cNvSpPr/>
          <p:nvPr/>
        </p:nvSpPr>
        <p:spPr>
          <a:xfrm>
            <a:off x="7572636" y="2266950"/>
            <a:ext cx="371475" cy="35242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D22599E-4A22-4618-9F72-6A6ADF2D84AF}"/>
              </a:ext>
            </a:extLst>
          </p:cNvPr>
          <p:cNvSpPr/>
          <p:nvPr/>
        </p:nvSpPr>
        <p:spPr>
          <a:xfrm>
            <a:off x="9353550" y="1585911"/>
            <a:ext cx="371475" cy="35242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420D37-57C3-4DEE-850C-DC2A38535B8D}"/>
              </a:ext>
            </a:extLst>
          </p:cNvPr>
          <p:cNvSpPr/>
          <p:nvPr/>
        </p:nvSpPr>
        <p:spPr>
          <a:xfrm>
            <a:off x="6286500" y="2266950"/>
            <a:ext cx="371475" cy="35242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EB83637-5535-4A08-85C2-6EF0518FF771}"/>
              </a:ext>
            </a:extLst>
          </p:cNvPr>
          <p:cNvSpPr/>
          <p:nvPr/>
        </p:nvSpPr>
        <p:spPr>
          <a:xfrm>
            <a:off x="7829550" y="1585912"/>
            <a:ext cx="371475" cy="35242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9AA7EBD-A965-4818-9ED3-3B9E763932BC}"/>
              </a:ext>
            </a:extLst>
          </p:cNvPr>
          <p:cNvSpPr/>
          <p:nvPr/>
        </p:nvSpPr>
        <p:spPr>
          <a:xfrm>
            <a:off x="8840967" y="2266950"/>
            <a:ext cx="371475" cy="35242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502FD93-8851-4FD5-B6C7-E87810E349A5}"/>
              </a:ext>
            </a:extLst>
          </p:cNvPr>
          <p:cNvSpPr/>
          <p:nvPr/>
        </p:nvSpPr>
        <p:spPr>
          <a:xfrm>
            <a:off x="6286500" y="1585912"/>
            <a:ext cx="371475" cy="35242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C7FE88-C5ED-462D-8CE4-92EFB371DC55}"/>
              </a:ext>
            </a:extLst>
          </p:cNvPr>
          <p:cNvSpPr txBox="1"/>
          <p:nvPr/>
        </p:nvSpPr>
        <p:spPr>
          <a:xfrm>
            <a:off x="606066" y="983218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clear our efforts…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665FA5-3B2E-4B0D-BB11-D7BFB032EE87}"/>
              </a:ext>
            </a:extLst>
          </p:cNvPr>
          <p:cNvSpPr txBox="1"/>
          <p:nvPr/>
        </p:nvSpPr>
        <p:spPr>
          <a:xfrm>
            <a:off x="6286499" y="928448"/>
            <a:ext cx="511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…to replace them in the derivatives of lambda</a:t>
            </a:r>
          </a:p>
        </p:txBody>
      </p:sp>
    </p:spTree>
    <p:extLst>
      <p:ext uri="{BB962C8B-B14F-4D97-AF65-F5344CB8AC3E}">
        <p14:creationId xmlns:p14="http://schemas.microsoft.com/office/powerpoint/2010/main" val="226639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C99F147E-BCA4-4A2C-9D67-0501D2C93301}"/>
              </a:ext>
            </a:extLst>
          </p:cNvPr>
          <p:cNvSpPr txBox="1"/>
          <p:nvPr/>
        </p:nvSpPr>
        <p:spPr>
          <a:xfrm>
            <a:off x="201920" y="289534"/>
            <a:ext cx="3453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Case: 3 j, 3 i, 2 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DA235-6C18-423F-B4BF-F69C5F49784B}"/>
              </a:ext>
            </a:extLst>
          </p:cNvPr>
          <p:cNvSpPr txBox="1"/>
          <p:nvPr/>
        </p:nvSpPr>
        <p:spPr>
          <a:xfrm>
            <a:off x="409575" y="1247776"/>
            <a:ext cx="10201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We are left with 2 lambdas and a system of 2 equations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713E6-284F-441A-813B-E6A87C6CA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194" y="2683846"/>
            <a:ext cx="4513609" cy="1500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D29294-FCFB-4F51-8793-3D25A8C7E857}"/>
              </a:ext>
            </a:extLst>
          </p:cNvPr>
          <p:cNvSpPr txBox="1"/>
          <p:nvPr/>
        </p:nvSpPr>
        <p:spPr>
          <a:xfrm>
            <a:off x="561975" y="1981200"/>
            <a:ext cx="62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replacing our efforts, we should have something like this…</a:t>
            </a:r>
          </a:p>
        </p:txBody>
      </p:sp>
    </p:spTree>
    <p:extLst>
      <p:ext uri="{BB962C8B-B14F-4D97-AF65-F5344CB8AC3E}">
        <p14:creationId xmlns:p14="http://schemas.microsoft.com/office/powerpoint/2010/main" val="245186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217</Words>
  <Application>Microsoft Office PowerPoint</Application>
  <PresentationFormat>Widescreen</PresentationFormat>
  <Paragraphs>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Quota Baskets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Quota Baskets</dc:title>
  <dc:creator>Mauricio Collado</dc:creator>
  <cp:lastModifiedBy>Mauricio Collado</cp:lastModifiedBy>
  <cp:revision>8</cp:revision>
  <dcterms:created xsi:type="dcterms:W3CDTF">2021-01-22T16:00:58Z</dcterms:created>
  <dcterms:modified xsi:type="dcterms:W3CDTF">2021-01-22T19:01:32Z</dcterms:modified>
</cp:coreProperties>
</file>