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719A798-4C0C-43F6-B12E-665D2BD8C3A4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4F1D98B-C14C-4F7E-8362-6C37B6F30FE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19A798-4C0C-43F6-B12E-665D2BD8C3A4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F1D98B-C14C-4F7E-8362-6C37B6F30F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2719A798-4C0C-43F6-B12E-665D2BD8C3A4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4F1D98B-C14C-4F7E-8362-6C37B6F30F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19A798-4C0C-43F6-B12E-665D2BD8C3A4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F1D98B-C14C-4F7E-8362-6C37B6F30F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719A798-4C0C-43F6-B12E-665D2BD8C3A4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4F1D98B-C14C-4F7E-8362-6C37B6F30FE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19A798-4C0C-43F6-B12E-665D2BD8C3A4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F1D98B-C14C-4F7E-8362-6C37B6F30F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19A798-4C0C-43F6-B12E-665D2BD8C3A4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F1D98B-C14C-4F7E-8362-6C37B6F30F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19A798-4C0C-43F6-B12E-665D2BD8C3A4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F1D98B-C14C-4F7E-8362-6C37B6F30F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719A798-4C0C-43F6-B12E-665D2BD8C3A4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F1D98B-C14C-4F7E-8362-6C37B6F30F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19A798-4C0C-43F6-B12E-665D2BD8C3A4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F1D98B-C14C-4F7E-8362-6C37B6F30FE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719A798-4C0C-43F6-B12E-665D2BD8C3A4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F1D98B-C14C-4F7E-8362-6C37B6F30FE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2719A798-4C0C-43F6-B12E-665D2BD8C3A4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4F1D98B-C14C-4F7E-8362-6C37B6F30FE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Задачник для компаний и сотрудников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Выполнили: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Волков Илья Иванович,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Радугина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Елизавета Юрьевна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 проекта —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создать удобный и функциональный инструмент для управления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задачами.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Задачи: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Реализовать систему регистрации и авторизации для сотрудников и компаний.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Разработать интерфейс для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создания и отслеживания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Обеспечить безопасное хранение данных и разграничение прав доступа.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Сделать систему интуитивно понятной и удобной для ежедневного использования.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Использованные технологии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 разработан на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с использованием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фреймворка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Flask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для серверной части. Для хранения данных применяется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SQLAlchemy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 интерфейс построен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HTML/CSS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0"/>
            <a:ext cx="7239000" cy="1143000"/>
          </a:xfrm>
        </p:spPr>
        <p:txBody>
          <a:bodyPr/>
          <a:lstStyle/>
          <a:p>
            <a:r>
              <a:rPr lang="ru-RU" dirty="0" smtClean="0"/>
              <a:t>Примеры работы</a:t>
            </a:r>
            <a:endParaRPr lang="ru-RU" dirty="0"/>
          </a:p>
        </p:txBody>
      </p:sp>
      <p:pic>
        <p:nvPicPr>
          <p:cNvPr id="4" name="Рисунок 3" descr="скрин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142984"/>
            <a:ext cx="5572164" cy="2618835"/>
          </a:xfrm>
          <a:prstGeom prst="rect">
            <a:avLst/>
          </a:prstGeom>
        </p:spPr>
      </p:pic>
      <p:pic>
        <p:nvPicPr>
          <p:cNvPr id="5" name="Рисунок 4" descr="скрин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94" y="3857628"/>
            <a:ext cx="6000760" cy="28158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представляет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собой готовое решение для организации работы с задачами в компаниях. Система обеспечивает удобное создание, распределение и контроль выполнения задач. Реализованные функции регистрации, авторизации и управления задачами работают стабильно и интуитивно понятны пользователям.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Ссылка на исходный код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https://github.com/gdlta/Zadachnik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58</TotalTime>
  <Words>143</Words>
  <Application>Microsoft Office PowerPoint</Application>
  <PresentationFormat>Экран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Изящная</vt:lpstr>
      <vt:lpstr>Задачник для компаний и сотрудников </vt:lpstr>
      <vt:lpstr>Цели и задачи</vt:lpstr>
      <vt:lpstr>Использованные технологии</vt:lpstr>
      <vt:lpstr>Примеры работы</vt:lpstr>
      <vt:lpstr>заключение</vt:lpstr>
      <vt:lpstr>Ссылка на исходный код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Задачник для компаний и сотрудников</dc:title>
  <dc:creator>Иван Волков</dc:creator>
  <cp:lastModifiedBy>Иван Волков</cp:lastModifiedBy>
  <cp:revision>6</cp:revision>
  <dcterms:created xsi:type="dcterms:W3CDTF">2025-04-14T07:10:56Z</dcterms:created>
  <dcterms:modified xsi:type="dcterms:W3CDTF">2025-04-14T08:09:11Z</dcterms:modified>
</cp:coreProperties>
</file>