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4"/>
    <p:sldMasterId id="2147483648" r:id="rId5"/>
    <p:sldMasterId id="2147483661" r:id="rId6"/>
  </p:sldMasterIdLst>
  <p:notesMasterIdLst>
    <p:notesMasterId r:id="rId7"/>
  </p:notesMasterIdLst>
  <p:handoutMasterIdLst>
    <p:handoutMasterId r:id="rId8"/>
  </p:handoutMasterIdLst>
  <p:sldSz cx="12192000" cy="6858000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  <p:embeddedFont>
      <p:font typeface="Exo 2 Light" panose="00000400000000000000" pitchFamily="2" charset="0"/>
      <p:regular r:id="rId13"/>
      <p:italic r:id="rId14"/>
    </p:embeddedFont>
    <p:embeddedFont>
      <p:font typeface="Roboto Black" panose="02000000000000000000" pitchFamily="2" charset="0"/>
      <p:bold r:id="rId15"/>
      <p:boldItalic r:id="rId16"/>
    </p:embeddedFont>
    <p:embeddedFont>
      <p:font typeface="Exo 2 Extra Light" panose="00000300000000000000" pitchFamily="2" charset="0"/>
      <p:regular r:id="rId17"/>
      <p:italic r:id="rId18"/>
    </p:embeddedFont>
    <p:embeddedFont>
      <p:font typeface="Roboto Light" panose="02000000000000000000" pitchFamily="2" charset="0"/>
      <p:regular r:id="rId19"/>
      <p: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Lora" panose="00000500000000000000" pitchFamily="2" charset="0"/>
      <p:regular r:id="rId25"/>
      <p:bold r:id="rId26"/>
      <p:italic r:id="rId27"/>
      <p:boldItalic r:id="rId28"/>
    </p:embeddedFont>
    <p:embeddedFont>
      <p:font typeface="Wingdings 3" panose="05040102010807070707" pitchFamily="18" charset="2"/>
      <p:regular r:id="rId29"/>
    </p:embeddedFont>
    <p:embeddedFont>
      <p:font typeface="Exo 2 Black" panose="00000A00000000000000" pitchFamily="2" charset="0"/>
      <p:bold r:id="rId30"/>
      <p:boldItalic r:id="rId31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hy Lippens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003260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Stijl, thema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Stijl, donker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ijl, gemiddeld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6" autoAdjust="0"/>
    <p:restoredTop sz="93391" autoAdjust="0"/>
  </p:normalViewPr>
  <p:slideViewPr>
    <p:cSldViewPr snapToGrid="0">
      <p:cViewPr varScale="1">
        <p:scale>
          <a:sx n="115" d="100"/>
          <a:sy n="115" d="100"/>
        </p:scale>
        <p:origin x="534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" Type="http://schemas.openxmlformats.org/officeDocument/2006/relationships/customXml" Target="../customXml/item3.xml"/><Relationship Id="rId21" Type="http://schemas.openxmlformats.org/officeDocument/2006/relationships/font" Target="fonts/font13.fntdata"/><Relationship Id="rId34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font" Target="fonts/font21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32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font" Target="fonts/font20.fntdata"/><Relationship Id="rId36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31" Type="http://schemas.openxmlformats.org/officeDocument/2006/relationships/font" Target="fonts/font23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font" Target="fonts/font19.fntdata"/><Relationship Id="rId30" Type="http://schemas.openxmlformats.org/officeDocument/2006/relationships/font" Target="fonts/font22.fntdata"/><Relationship Id="rId35" Type="http://schemas.openxmlformats.org/officeDocument/2006/relationships/theme" Target="theme/theme1.xml"/><Relationship Id="rId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35677-F46E-458F-AC78-4641E2123493}" type="datetimeFigureOut">
              <a:rPr lang="nl-BE" smtClean="0"/>
              <a:pPr/>
              <a:t>10/04/2018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ABF01-126B-46A1-A359-F49CB818279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4632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2BF92C-70C0-4A55-A4FB-60E54052CCB1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F7765-8D12-4B21-8298-F5781C69344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72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57EDB21E-4BAD-4ADA-A8E7-FD56BD764B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9540" y="-1501522"/>
            <a:ext cx="7911118" cy="9861042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A604B968-C902-44CE-B32D-E8B242C0402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00425" y="2586037"/>
            <a:ext cx="539115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24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ond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5529460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DED878A7-2232-43B6-960B-032E446409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87695" y="6366848"/>
            <a:ext cx="280034" cy="34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215383"/>
      </p:ext>
    </p:extLst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volledige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>
                <a:latin typeface="Exo 2 Extra Light" panose="00000300000000000000" pitchFamily="2" charset="0"/>
              </a:defRPr>
            </a:lvl1pPr>
          </a:lstStyle>
          <a:p>
            <a:r>
              <a:rPr lang="nl-BE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135761305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5"/>
          <p:cNvSpPr txBox="1"/>
          <p:nvPr userDrawn="1"/>
        </p:nvSpPr>
        <p:spPr>
          <a:xfrm>
            <a:off x="4234753" y="2497976"/>
            <a:ext cx="372249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1500" spc="-15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Hallo!</a:t>
            </a:r>
          </a:p>
        </p:txBody>
      </p:sp>
    </p:spTree>
    <p:extLst>
      <p:ext uri="{BB962C8B-B14F-4D97-AF65-F5344CB8AC3E}">
        <p14:creationId xmlns:p14="http://schemas.microsoft.com/office/powerpoint/2010/main" val="75846237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y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5"/>
          <p:cNvSpPr txBox="1"/>
          <p:nvPr userDrawn="1"/>
        </p:nvSpPr>
        <p:spPr>
          <a:xfrm>
            <a:off x="2898650" y="2497976"/>
            <a:ext cx="639470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1500" spc="-15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Tot Ziens!</a:t>
            </a:r>
          </a:p>
        </p:txBody>
      </p:sp>
    </p:spTree>
    <p:extLst>
      <p:ext uri="{BB962C8B-B14F-4D97-AF65-F5344CB8AC3E}">
        <p14:creationId xmlns:p14="http://schemas.microsoft.com/office/powerpoint/2010/main" val="212561375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tekst 10"/>
          <p:cNvSpPr>
            <a:spLocks noGrp="1"/>
          </p:cNvSpPr>
          <p:nvPr>
            <p:ph type="body" sz="quarter" idx="10" hasCustomPrompt="1"/>
          </p:nvPr>
        </p:nvSpPr>
        <p:spPr>
          <a:xfrm>
            <a:off x="2608119" y="1337380"/>
            <a:ext cx="6975763" cy="418324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 defTabSz="914400" rtl="0" eaLnBrk="1" latinLnBrk="0" hangingPunct="1">
              <a:buNone/>
              <a:defRPr lang="nl-BE" sz="34400" kern="1200" dirty="0">
                <a:solidFill>
                  <a:schemeClr val="accent2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+mn-cs"/>
              </a:defRPr>
            </a:lvl1pPr>
          </a:lstStyle>
          <a:p>
            <a:pPr lvl="0"/>
            <a:r>
              <a:rPr lang="nl-BE" dirty="0"/>
              <a:t>00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>
          <a:xfrm>
            <a:off x="838200" y="2766219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 lang="nl-NL" sz="8800" kern="1200" spc="-15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nl-NL" dirty="0"/>
              <a:t>Hoofdstuk 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9073702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 userDrawn="1"/>
        </p:nvSpPr>
        <p:spPr>
          <a:xfrm>
            <a:off x="1903351" y="522820"/>
            <a:ext cx="2393604" cy="581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nl-BE" sz="41300" kern="1200" dirty="0">
                <a:solidFill>
                  <a:schemeClr val="accent2"/>
                </a:solidFill>
                <a:latin typeface="Exo 2 Black" panose="00000A00000000000000" pitchFamily="2" charset="0"/>
                <a:ea typeface="+mn-ea"/>
                <a:cs typeface="+mn-cs"/>
              </a:rPr>
              <a:t>“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>
          <a:xfrm>
            <a:off x="2692915" y="2528477"/>
            <a:ext cx="7253769" cy="1656402"/>
          </a:xfrm>
          <a:prstGeom prst="rect">
            <a:avLst/>
          </a:prstGeom>
        </p:spPr>
        <p:txBody>
          <a:bodyPr lIns="36000" tIns="36000" rIns="36000" bIns="36000" anchor="ctr" anchorCtr="0">
            <a:normAutofit/>
          </a:bodyPr>
          <a:lstStyle>
            <a:lvl1pPr algn="l">
              <a:defRPr lang="nl-NL" sz="3200" i="1" kern="1200" spc="-1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nl-NL" dirty="0"/>
              <a:t>Leuke quote hier. Pas de grootte van het lettertype aan indien nodig.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6293496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e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125368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staf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jdelijke aanduiding voor tekst 29"/>
          <p:cNvSpPr>
            <a:spLocks noGrp="1"/>
          </p:cNvSpPr>
          <p:nvPr>
            <p:ph type="body" sz="quarter" idx="10" hasCustomPrompt="1"/>
          </p:nvPr>
        </p:nvSpPr>
        <p:spPr>
          <a:xfrm>
            <a:off x="2569655" y="1746764"/>
            <a:ext cx="2906207" cy="4820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nl-NL" sz="3200" b="1" i="0" kern="1200" baseline="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nl-NL" dirty="0" err="1"/>
              <a:t>Title</a:t>
            </a:r>
            <a:r>
              <a:rPr lang="nl-NL" dirty="0"/>
              <a:t> 1</a:t>
            </a:r>
          </a:p>
        </p:txBody>
      </p:sp>
      <p:sp>
        <p:nvSpPr>
          <p:cNvPr id="44" name="Tijdelijke aanduiding voor tekst 29"/>
          <p:cNvSpPr>
            <a:spLocks noGrp="1"/>
          </p:cNvSpPr>
          <p:nvPr>
            <p:ph type="body" sz="quarter" idx="11" hasCustomPrompt="1"/>
          </p:nvPr>
        </p:nvSpPr>
        <p:spPr>
          <a:xfrm>
            <a:off x="2569655" y="2212518"/>
            <a:ext cx="2906207" cy="3707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buNone/>
              <a:defRPr lang="nl-NL" sz="16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dirty="0"/>
              <a:t>Description 1</a:t>
            </a:r>
          </a:p>
        </p:txBody>
      </p:sp>
      <p:sp>
        <p:nvSpPr>
          <p:cNvPr id="45" name="Tijdelijke aanduiding voor tekst 29"/>
          <p:cNvSpPr>
            <a:spLocks noGrp="1"/>
          </p:cNvSpPr>
          <p:nvPr>
            <p:ph type="body" sz="quarter" idx="12" hasCustomPrompt="1"/>
          </p:nvPr>
        </p:nvSpPr>
        <p:spPr>
          <a:xfrm>
            <a:off x="2569655" y="2893971"/>
            <a:ext cx="2906207" cy="4820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nl-NL" sz="3200" b="1" i="0" kern="1200" baseline="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nl-NL" dirty="0" err="1"/>
              <a:t>Title</a:t>
            </a:r>
            <a:r>
              <a:rPr lang="nl-NL" dirty="0"/>
              <a:t> 2</a:t>
            </a:r>
          </a:p>
        </p:txBody>
      </p:sp>
      <p:sp>
        <p:nvSpPr>
          <p:cNvPr id="46" name="Tijdelijke aanduiding voor tekst 29"/>
          <p:cNvSpPr>
            <a:spLocks noGrp="1"/>
          </p:cNvSpPr>
          <p:nvPr>
            <p:ph type="body" sz="quarter" idx="13" hasCustomPrompt="1"/>
          </p:nvPr>
        </p:nvSpPr>
        <p:spPr>
          <a:xfrm>
            <a:off x="2569655" y="3367889"/>
            <a:ext cx="2906207" cy="3707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buNone/>
              <a:defRPr lang="nl-NL" sz="16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dirty="0"/>
              <a:t>Description 2</a:t>
            </a:r>
          </a:p>
        </p:txBody>
      </p:sp>
      <p:sp>
        <p:nvSpPr>
          <p:cNvPr id="47" name="Tijdelijke aanduiding voor tekst 29"/>
          <p:cNvSpPr>
            <a:spLocks noGrp="1"/>
          </p:cNvSpPr>
          <p:nvPr>
            <p:ph type="body" sz="quarter" idx="14" hasCustomPrompt="1"/>
          </p:nvPr>
        </p:nvSpPr>
        <p:spPr>
          <a:xfrm>
            <a:off x="2569655" y="4054536"/>
            <a:ext cx="2906207" cy="4820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nl-NL" sz="3200" b="1" i="0" kern="1200" baseline="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nl-NL" dirty="0" err="1"/>
              <a:t>Title</a:t>
            </a:r>
            <a:r>
              <a:rPr lang="nl-NL" dirty="0"/>
              <a:t> 3</a:t>
            </a:r>
          </a:p>
        </p:txBody>
      </p:sp>
      <p:sp>
        <p:nvSpPr>
          <p:cNvPr id="48" name="Tijdelijke aanduiding voor tekst 29"/>
          <p:cNvSpPr>
            <a:spLocks noGrp="1"/>
          </p:cNvSpPr>
          <p:nvPr>
            <p:ph type="body" sz="quarter" idx="15" hasCustomPrompt="1"/>
          </p:nvPr>
        </p:nvSpPr>
        <p:spPr>
          <a:xfrm>
            <a:off x="2569655" y="4520290"/>
            <a:ext cx="2906207" cy="3707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buNone/>
              <a:defRPr lang="nl-NL" sz="16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dirty="0"/>
              <a:t>Description 3</a:t>
            </a:r>
          </a:p>
        </p:txBody>
      </p:sp>
      <p:sp>
        <p:nvSpPr>
          <p:cNvPr id="49" name="Tijdelijke aanduiding voor tekst 29"/>
          <p:cNvSpPr>
            <a:spLocks noGrp="1"/>
          </p:cNvSpPr>
          <p:nvPr>
            <p:ph type="body" sz="quarter" idx="16" hasCustomPrompt="1"/>
          </p:nvPr>
        </p:nvSpPr>
        <p:spPr>
          <a:xfrm>
            <a:off x="2569655" y="5201743"/>
            <a:ext cx="2906207" cy="4820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nl-NL" sz="3200" b="1" i="0" kern="1200" baseline="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nl-NL" dirty="0" err="1"/>
              <a:t>Title</a:t>
            </a:r>
            <a:r>
              <a:rPr lang="nl-NL" dirty="0"/>
              <a:t> 4</a:t>
            </a:r>
          </a:p>
        </p:txBody>
      </p:sp>
      <p:sp>
        <p:nvSpPr>
          <p:cNvPr id="50" name="Tijdelijke aanduiding voor tekst 29"/>
          <p:cNvSpPr>
            <a:spLocks noGrp="1"/>
          </p:cNvSpPr>
          <p:nvPr>
            <p:ph type="body" sz="quarter" idx="17" hasCustomPrompt="1"/>
          </p:nvPr>
        </p:nvSpPr>
        <p:spPr>
          <a:xfrm>
            <a:off x="2569655" y="5675661"/>
            <a:ext cx="2906207" cy="3707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buNone/>
              <a:defRPr lang="nl-NL" sz="16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dirty="0"/>
              <a:t>Description 4</a:t>
            </a:r>
          </a:p>
        </p:txBody>
      </p:sp>
      <p:sp>
        <p:nvSpPr>
          <p:cNvPr id="67" name="Tijdelijke aanduiding voor tekst 29"/>
          <p:cNvSpPr>
            <a:spLocks noGrp="1"/>
          </p:cNvSpPr>
          <p:nvPr>
            <p:ph type="body" sz="quarter" idx="18" hasCustomPrompt="1"/>
          </p:nvPr>
        </p:nvSpPr>
        <p:spPr>
          <a:xfrm>
            <a:off x="7729883" y="1746764"/>
            <a:ext cx="2906207" cy="4820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nl-NL" sz="3200" b="1" i="0" kern="1200" baseline="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nl-NL" dirty="0" err="1"/>
              <a:t>Title</a:t>
            </a:r>
            <a:r>
              <a:rPr lang="nl-NL" dirty="0"/>
              <a:t> 5</a:t>
            </a:r>
          </a:p>
        </p:txBody>
      </p:sp>
      <p:sp>
        <p:nvSpPr>
          <p:cNvPr id="68" name="Tijdelijke aanduiding voor tekst 29"/>
          <p:cNvSpPr>
            <a:spLocks noGrp="1"/>
          </p:cNvSpPr>
          <p:nvPr>
            <p:ph type="body" sz="quarter" idx="19" hasCustomPrompt="1"/>
          </p:nvPr>
        </p:nvSpPr>
        <p:spPr>
          <a:xfrm>
            <a:off x="7729883" y="2212518"/>
            <a:ext cx="2906207" cy="3707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buNone/>
              <a:defRPr lang="nl-NL" sz="16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dirty="0"/>
              <a:t>Description 5</a:t>
            </a:r>
          </a:p>
        </p:txBody>
      </p:sp>
      <p:sp>
        <p:nvSpPr>
          <p:cNvPr id="69" name="Tijdelijke aanduiding voor tekst 29"/>
          <p:cNvSpPr>
            <a:spLocks noGrp="1"/>
          </p:cNvSpPr>
          <p:nvPr>
            <p:ph type="body" sz="quarter" idx="20" hasCustomPrompt="1"/>
          </p:nvPr>
        </p:nvSpPr>
        <p:spPr>
          <a:xfrm>
            <a:off x="7729883" y="2893971"/>
            <a:ext cx="2906207" cy="4820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nl-NL" sz="3200" b="1" i="0" kern="1200" baseline="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nl-NL" dirty="0" err="1"/>
              <a:t>Title</a:t>
            </a:r>
            <a:r>
              <a:rPr lang="nl-NL" dirty="0"/>
              <a:t> 6</a:t>
            </a:r>
          </a:p>
        </p:txBody>
      </p:sp>
      <p:sp>
        <p:nvSpPr>
          <p:cNvPr id="70" name="Tijdelijke aanduiding voor tekst 29"/>
          <p:cNvSpPr>
            <a:spLocks noGrp="1"/>
          </p:cNvSpPr>
          <p:nvPr>
            <p:ph type="body" sz="quarter" idx="21" hasCustomPrompt="1"/>
          </p:nvPr>
        </p:nvSpPr>
        <p:spPr>
          <a:xfrm>
            <a:off x="7729883" y="3367889"/>
            <a:ext cx="2906207" cy="3707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buNone/>
              <a:defRPr lang="nl-NL" sz="16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dirty="0"/>
              <a:t>Description 6</a:t>
            </a:r>
          </a:p>
        </p:txBody>
      </p:sp>
      <p:sp>
        <p:nvSpPr>
          <p:cNvPr id="71" name="Tijdelijke aanduiding voor tekst 29"/>
          <p:cNvSpPr>
            <a:spLocks noGrp="1"/>
          </p:cNvSpPr>
          <p:nvPr>
            <p:ph type="body" sz="quarter" idx="22" hasCustomPrompt="1"/>
          </p:nvPr>
        </p:nvSpPr>
        <p:spPr>
          <a:xfrm>
            <a:off x="7729883" y="4054536"/>
            <a:ext cx="2906207" cy="4820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nl-NL" sz="3200" b="1" i="0" kern="1200" baseline="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nl-NL" dirty="0" err="1"/>
              <a:t>Title</a:t>
            </a:r>
            <a:r>
              <a:rPr lang="nl-NL" dirty="0"/>
              <a:t> 7</a:t>
            </a:r>
          </a:p>
        </p:txBody>
      </p:sp>
      <p:sp>
        <p:nvSpPr>
          <p:cNvPr id="72" name="Tijdelijke aanduiding voor tekst 29"/>
          <p:cNvSpPr>
            <a:spLocks noGrp="1"/>
          </p:cNvSpPr>
          <p:nvPr>
            <p:ph type="body" sz="quarter" idx="23" hasCustomPrompt="1"/>
          </p:nvPr>
        </p:nvSpPr>
        <p:spPr>
          <a:xfrm>
            <a:off x="7729883" y="4520290"/>
            <a:ext cx="2906207" cy="3707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buNone/>
              <a:defRPr lang="nl-NL" sz="16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dirty="0"/>
              <a:t>Description 7</a:t>
            </a:r>
          </a:p>
        </p:txBody>
      </p:sp>
      <p:sp>
        <p:nvSpPr>
          <p:cNvPr id="73" name="Tijdelijke aanduiding voor tekst 29"/>
          <p:cNvSpPr>
            <a:spLocks noGrp="1"/>
          </p:cNvSpPr>
          <p:nvPr>
            <p:ph type="body" sz="quarter" idx="24" hasCustomPrompt="1"/>
          </p:nvPr>
        </p:nvSpPr>
        <p:spPr>
          <a:xfrm>
            <a:off x="7729883" y="5201743"/>
            <a:ext cx="2906207" cy="4820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nl-NL" sz="3200" b="1" i="0" kern="1200" baseline="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nl-NL" dirty="0" err="1"/>
              <a:t>Title</a:t>
            </a:r>
            <a:r>
              <a:rPr lang="nl-NL" dirty="0"/>
              <a:t> 8</a:t>
            </a:r>
          </a:p>
        </p:txBody>
      </p:sp>
      <p:sp>
        <p:nvSpPr>
          <p:cNvPr id="74" name="Tijdelijke aanduiding voor tekst 29"/>
          <p:cNvSpPr>
            <a:spLocks noGrp="1"/>
          </p:cNvSpPr>
          <p:nvPr>
            <p:ph type="body" sz="quarter" idx="25" hasCustomPrompt="1"/>
          </p:nvPr>
        </p:nvSpPr>
        <p:spPr>
          <a:xfrm>
            <a:off x="7729883" y="5675661"/>
            <a:ext cx="2906207" cy="3707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buNone/>
              <a:defRPr lang="nl-NL" sz="16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dirty="0"/>
              <a:t>Description 8</a:t>
            </a:r>
          </a:p>
        </p:txBody>
      </p:sp>
      <p:sp>
        <p:nvSpPr>
          <p:cNvPr id="79" name="Tijdelijke aanduiding voor tekst 44"/>
          <p:cNvSpPr>
            <a:spLocks noGrp="1"/>
          </p:cNvSpPr>
          <p:nvPr>
            <p:ph type="body" sz="quarter" idx="26" hasCustomPrompt="1"/>
          </p:nvPr>
        </p:nvSpPr>
        <p:spPr>
          <a:xfrm>
            <a:off x="728893" y="1559944"/>
            <a:ext cx="1598612" cy="103968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lang="nl-BE" sz="80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nl-BE" dirty="0"/>
              <a:t>00</a:t>
            </a:r>
          </a:p>
        </p:txBody>
      </p:sp>
      <p:sp>
        <p:nvSpPr>
          <p:cNvPr id="80" name="Tijdelijke aanduiding voor tekst 44"/>
          <p:cNvSpPr>
            <a:spLocks noGrp="1"/>
          </p:cNvSpPr>
          <p:nvPr>
            <p:ph type="body" sz="quarter" idx="27" hasCustomPrompt="1"/>
          </p:nvPr>
        </p:nvSpPr>
        <p:spPr>
          <a:xfrm>
            <a:off x="728893" y="2717011"/>
            <a:ext cx="1598612" cy="103968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lang="nl-BE" sz="80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nl-BE" dirty="0"/>
              <a:t>00</a:t>
            </a:r>
          </a:p>
        </p:txBody>
      </p:sp>
      <p:sp>
        <p:nvSpPr>
          <p:cNvPr id="81" name="Tijdelijke aanduiding voor tekst 44"/>
          <p:cNvSpPr>
            <a:spLocks noGrp="1"/>
          </p:cNvSpPr>
          <p:nvPr>
            <p:ph type="body" sz="quarter" idx="28" hasCustomPrompt="1"/>
          </p:nvPr>
        </p:nvSpPr>
        <p:spPr>
          <a:xfrm>
            <a:off x="726489" y="3891058"/>
            <a:ext cx="1598612" cy="103968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lang="nl-BE" sz="80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nl-BE" dirty="0"/>
              <a:t>00</a:t>
            </a:r>
          </a:p>
        </p:txBody>
      </p:sp>
      <p:sp>
        <p:nvSpPr>
          <p:cNvPr id="82" name="Tijdelijke aanduiding voor tekst 44"/>
          <p:cNvSpPr>
            <a:spLocks noGrp="1"/>
          </p:cNvSpPr>
          <p:nvPr>
            <p:ph type="body" sz="quarter" idx="29" hasCustomPrompt="1"/>
          </p:nvPr>
        </p:nvSpPr>
        <p:spPr>
          <a:xfrm>
            <a:off x="726489" y="5043918"/>
            <a:ext cx="1598612" cy="103968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lang="nl-BE" sz="80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nl-BE" dirty="0"/>
              <a:t>00</a:t>
            </a:r>
          </a:p>
        </p:txBody>
      </p:sp>
      <p:sp>
        <p:nvSpPr>
          <p:cNvPr id="83" name="Tijdelijke aanduiding voor tekst 44"/>
          <p:cNvSpPr>
            <a:spLocks noGrp="1"/>
          </p:cNvSpPr>
          <p:nvPr>
            <p:ph type="body" sz="quarter" idx="30" hasCustomPrompt="1"/>
          </p:nvPr>
        </p:nvSpPr>
        <p:spPr>
          <a:xfrm>
            <a:off x="5865076" y="1566330"/>
            <a:ext cx="1598612" cy="103968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lang="nl-BE" sz="80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nl-BE" dirty="0"/>
              <a:t>00</a:t>
            </a:r>
          </a:p>
        </p:txBody>
      </p:sp>
      <p:sp>
        <p:nvSpPr>
          <p:cNvPr id="84" name="Tijdelijke aanduiding voor tekst 44"/>
          <p:cNvSpPr>
            <a:spLocks noGrp="1"/>
          </p:cNvSpPr>
          <p:nvPr>
            <p:ph type="body" sz="quarter" idx="31" hasCustomPrompt="1"/>
          </p:nvPr>
        </p:nvSpPr>
        <p:spPr>
          <a:xfrm>
            <a:off x="5865076" y="2723397"/>
            <a:ext cx="1598612" cy="103968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lang="nl-BE" sz="80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nl-BE" dirty="0"/>
              <a:t>00</a:t>
            </a:r>
          </a:p>
        </p:txBody>
      </p:sp>
      <p:sp>
        <p:nvSpPr>
          <p:cNvPr id="85" name="Tijdelijke aanduiding voor tekst 44"/>
          <p:cNvSpPr>
            <a:spLocks noGrp="1"/>
          </p:cNvSpPr>
          <p:nvPr>
            <p:ph type="body" sz="quarter" idx="32" hasCustomPrompt="1"/>
          </p:nvPr>
        </p:nvSpPr>
        <p:spPr>
          <a:xfrm>
            <a:off x="5862672" y="3897444"/>
            <a:ext cx="1598612" cy="103968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lang="nl-BE" sz="80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nl-BE" dirty="0"/>
              <a:t>00</a:t>
            </a:r>
          </a:p>
        </p:txBody>
      </p:sp>
      <p:sp>
        <p:nvSpPr>
          <p:cNvPr id="86" name="Tijdelijke aanduiding voor tekst 44"/>
          <p:cNvSpPr>
            <a:spLocks noGrp="1"/>
          </p:cNvSpPr>
          <p:nvPr>
            <p:ph type="body" sz="quarter" idx="33" hasCustomPrompt="1"/>
          </p:nvPr>
        </p:nvSpPr>
        <p:spPr>
          <a:xfrm>
            <a:off x="5862672" y="5050304"/>
            <a:ext cx="1598612" cy="103968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lang="nl-BE" sz="80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nl-BE" dirty="0"/>
              <a:t>00</a:t>
            </a:r>
          </a:p>
        </p:txBody>
      </p:sp>
      <p:sp>
        <p:nvSpPr>
          <p:cNvPr id="29" name="Tekstvak 28"/>
          <p:cNvSpPr txBox="1"/>
          <p:nvPr userDrawn="1"/>
        </p:nvSpPr>
        <p:spPr>
          <a:xfrm>
            <a:off x="1186473" y="117297"/>
            <a:ext cx="10186375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BE" sz="4000" b="1" dirty="0">
                <a:solidFill>
                  <a:schemeClr val="accent3"/>
                </a:solidFill>
                <a:latin typeface="+mj-lt"/>
              </a:rPr>
              <a:t>Inhoudstafel</a:t>
            </a:r>
          </a:p>
          <a:p>
            <a:r>
              <a:rPr lang="nl-BE" sz="1600" dirty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  <a:sym typeface="Wingdings 3" panose="05040102010807070707" pitchFamily="18" charset="2"/>
              </a:rPr>
              <a:t>  </a:t>
            </a:r>
            <a:r>
              <a:rPr lang="nl-BE" sz="1600" dirty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Hier zullen we het over hebben!</a:t>
            </a:r>
            <a:endParaRPr lang="nl-BE" sz="1400" dirty="0">
              <a:solidFill>
                <a:schemeClr val="accent3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807009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quarter" idx="10"/>
          </p:nvPr>
        </p:nvSpPr>
        <p:spPr>
          <a:xfrm>
            <a:off x="1130130" y="1285649"/>
            <a:ext cx="9931740" cy="4841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tx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tx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tekst 2"/>
          <p:cNvSpPr>
            <a:spLocks noGrp="1"/>
          </p:cNvSpPr>
          <p:nvPr>
            <p:ph type="body" sz="quarter" idx="22" hasCustomPrompt="1"/>
          </p:nvPr>
        </p:nvSpPr>
        <p:spPr>
          <a:xfrm>
            <a:off x="1121161" y="137490"/>
            <a:ext cx="10488453" cy="5809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nl-BE" sz="4000" b="1" kern="1200" dirty="0" smtClean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nl-BE" dirty="0"/>
              <a:t>Hoofdtitel Hier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23" hasCustomPrompt="1"/>
          </p:nvPr>
        </p:nvSpPr>
        <p:spPr>
          <a:xfrm>
            <a:off x="1121161" y="671138"/>
            <a:ext cx="10488453" cy="329822"/>
          </a:xfrm>
          <a:prstGeom prst="rect">
            <a:avLst/>
          </a:prstGeom>
        </p:spPr>
        <p:txBody>
          <a:bodyPr anchor="ctr"/>
          <a:lstStyle>
            <a:lvl1pPr marL="144000" indent="-144000">
              <a:buFont typeface="Wingdings 3" panose="05040102010807070707" pitchFamily="18" charset="2"/>
              <a:buChar char="ê"/>
              <a:defRPr lang="nl-BE" sz="1600" kern="1200" dirty="0" smtClean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pPr lvl="0"/>
            <a:r>
              <a:rPr lang="nl-BE" dirty="0"/>
              <a:t>Subtitel Hier</a:t>
            </a:r>
          </a:p>
        </p:txBody>
      </p:sp>
    </p:spTree>
    <p:extLst>
      <p:ext uri="{BB962C8B-B14F-4D97-AF65-F5344CB8AC3E}">
        <p14:creationId xmlns:p14="http://schemas.microsoft.com/office/powerpoint/2010/main" val="3979580019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2"/>
          <p:cNvSpPr>
            <a:spLocks noGrp="1"/>
          </p:cNvSpPr>
          <p:nvPr>
            <p:ph type="body" sz="quarter" idx="22" hasCustomPrompt="1"/>
          </p:nvPr>
        </p:nvSpPr>
        <p:spPr>
          <a:xfrm>
            <a:off x="1121161" y="137490"/>
            <a:ext cx="10488453" cy="5809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nl-BE" sz="4000" b="1" kern="1200" dirty="0" smtClean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nl-BE" dirty="0"/>
              <a:t>Hoofdtitel Hier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23" hasCustomPrompt="1"/>
          </p:nvPr>
        </p:nvSpPr>
        <p:spPr>
          <a:xfrm>
            <a:off x="1121161" y="671138"/>
            <a:ext cx="10488453" cy="329822"/>
          </a:xfrm>
          <a:prstGeom prst="rect">
            <a:avLst/>
          </a:prstGeom>
        </p:spPr>
        <p:txBody>
          <a:bodyPr anchor="ctr"/>
          <a:lstStyle>
            <a:lvl1pPr marL="144000" indent="-144000">
              <a:buFont typeface="Wingdings 3" panose="05040102010807070707" pitchFamily="18" charset="2"/>
              <a:buChar char="ê"/>
              <a:defRPr lang="nl-BE" sz="1600" kern="1200" dirty="0" smtClean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pPr lvl="0"/>
            <a:r>
              <a:rPr lang="nl-BE" dirty="0"/>
              <a:t>Subtitel Hier</a:t>
            </a:r>
          </a:p>
        </p:txBody>
      </p:sp>
    </p:spTree>
    <p:extLst>
      <p:ext uri="{BB962C8B-B14F-4D97-AF65-F5344CB8AC3E}">
        <p14:creationId xmlns:p14="http://schemas.microsoft.com/office/powerpoint/2010/main" val="1658731406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6219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6" r:id="rId4"/>
    <p:sldLayoutId id="2147483668" r:id="rId5"/>
    <p:sldLayoutId id="214748366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5D289E28-EFD5-4AC9-B46E-04C0C904B32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87695" y="6366848"/>
            <a:ext cx="280034" cy="349056"/>
          </a:xfrm>
          <a:prstGeom prst="rect">
            <a:avLst/>
          </a:prstGeom>
        </p:spPr>
      </p:pic>
      <p:sp>
        <p:nvSpPr>
          <p:cNvPr id="8" name="Rechthoek 7"/>
          <p:cNvSpPr/>
          <p:nvPr userDrawn="1"/>
        </p:nvSpPr>
        <p:spPr>
          <a:xfrm>
            <a:off x="0" y="0"/>
            <a:ext cx="12192000" cy="10927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nl-BE" sz="1400">
              <a:solidFill>
                <a:srgbClr val="003260"/>
              </a:solidFill>
              <a:latin typeface="Exo 2 Light" panose="00000400000000000000" pitchFamily="2" charset="0"/>
            </a:endParaRP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A05F1864-0713-4642-9ACD-F9F2FEF008D9}"/>
              </a:ext>
            </a:extLst>
          </p:cNvPr>
          <p:cNvSpPr/>
          <p:nvPr userDrawn="1"/>
        </p:nvSpPr>
        <p:spPr>
          <a:xfrm>
            <a:off x="0" y="0"/>
            <a:ext cx="1094400" cy="1092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nl-BE" sz="1400">
              <a:solidFill>
                <a:srgbClr val="003260"/>
              </a:solidFill>
              <a:latin typeface="Exo 2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303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2" r:id="rId3"/>
  </p:sldLayoutIdLst>
  <p:transition spd="slow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6020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2" r:id="rId2"/>
    <p:sldLayoutId id="2147483671" r:id="rId3"/>
  </p:sldLayoutIdLst>
  <p:transition spd="slow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Ahosa Titles">
  <a:themeElements>
    <a:clrScheme name="Ahosa">
      <a:dk1>
        <a:srgbClr val="3F3E3E"/>
      </a:dk1>
      <a:lt1>
        <a:srgbClr val="FFFFFF"/>
      </a:lt1>
      <a:dk2>
        <a:srgbClr val="BFBFBF"/>
      </a:dk2>
      <a:lt2>
        <a:srgbClr val="FFFFFF"/>
      </a:lt2>
      <a:accent1>
        <a:srgbClr val="C1282E"/>
      </a:accent1>
      <a:accent2>
        <a:srgbClr val="A22527"/>
      </a:accent2>
      <a:accent3>
        <a:srgbClr val="DFA756"/>
      </a:accent3>
      <a:accent4>
        <a:srgbClr val="C7353A"/>
      </a:accent4>
      <a:accent5>
        <a:srgbClr val="DFA61D"/>
      </a:accent5>
      <a:accent6>
        <a:srgbClr val="3F3E3E"/>
      </a:accent6>
      <a:hlink>
        <a:srgbClr val="C1282E"/>
      </a:hlink>
      <a:folHlink>
        <a:srgbClr val="A22527"/>
      </a:folHlink>
    </a:clrScheme>
    <a:fontScheme name="Ahosa">
      <a:majorFont>
        <a:latin typeface="Roboto"/>
        <a:ea typeface=""/>
        <a:cs typeface=""/>
      </a:majorFont>
      <a:minorFont>
        <a:latin typeface="Lor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hosa basis slides">
  <a:themeElements>
    <a:clrScheme name="Ahosa">
      <a:dk1>
        <a:srgbClr val="3F3E3E"/>
      </a:dk1>
      <a:lt1>
        <a:srgbClr val="FFFFFF"/>
      </a:lt1>
      <a:dk2>
        <a:srgbClr val="BFBFBF"/>
      </a:dk2>
      <a:lt2>
        <a:srgbClr val="FFFFFF"/>
      </a:lt2>
      <a:accent1>
        <a:srgbClr val="C1282E"/>
      </a:accent1>
      <a:accent2>
        <a:srgbClr val="A22527"/>
      </a:accent2>
      <a:accent3>
        <a:srgbClr val="DFA756"/>
      </a:accent3>
      <a:accent4>
        <a:srgbClr val="C7353A"/>
      </a:accent4>
      <a:accent5>
        <a:srgbClr val="DFA61D"/>
      </a:accent5>
      <a:accent6>
        <a:srgbClr val="3F3E3E"/>
      </a:accent6>
      <a:hlink>
        <a:srgbClr val="C1282E"/>
      </a:hlink>
      <a:folHlink>
        <a:srgbClr val="A22527"/>
      </a:folHlink>
    </a:clrScheme>
    <a:fontScheme name="Ahosa">
      <a:majorFont>
        <a:latin typeface="Roboto"/>
        <a:ea typeface=""/>
        <a:cs typeface=""/>
      </a:majorFont>
      <a:minorFont>
        <a:latin typeface="Lor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ctr">
          <a:defRPr sz="2400" dirty="0" smtClean="0">
            <a:solidFill>
              <a:schemeClr val="bg1"/>
            </a:solidFill>
            <a:latin typeface="Exo 2 Extra Light" panose="00000300000000000000" pitchFamily="2" charset="0"/>
            <a:sym typeface="Wingdings 3" panose="05040102010807070707" pitchFamily="18" charset="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hosa Lege Slides">
  <a:themeElements>
    <a:clrScheme name="Adagio Colour Palette">
      <a:dk1>
        <a:srgbClr val="595959"/>
      </a:dk1>
      <a:lt1>
        <a:srgbClr val="FFFFFF"/>
      </a:lt1>
      <a:dk2>
        <a:srgbClr val="BFBFBF"/>
      </a:dk2>
      <a:lt2>
        <a:srgbClr val="FFFFFF"/>
      </a:lt2>
      <a:accent1>
        <a:srgbClr val="003260"/>
      </a:accent1>
      <a:accent2>
        <a:srgbClr val="294BAB"/>
      </a:accent2>
      <a:accent3>
        <a:srgbClr val="172A53"/>
      </a:accent3>
      <a:accent4>
        <a:srgbClr val="3A66EB"/>
      </a:accent4>
      <a:accent5>
        <a:srgbClr val="595959"/>
      </a:accent5>
      <a:accent6>
        <a:srgbClr val="F6F6F6"/>
      </a:accent6>
      <a:hlink>
        <a:srgbClr val="172A53"/>
      </a:hlink>
      <a:folHlink>
        <a:srgbClr val="7F7F7F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b572f73a-7ced-43c8-9186-1adc6e015e88">
      <UserInfo>
        <DisplayName>Stage Adagio</DisplayName>
        <AccountId>633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21B03AE00411448168821EA828BC25" ma:contentTypeVersion="6" ma:contentTypeDescription="Een nieuw document maken." ma:contentTypeScope="" ma:versionID="ef50fb34834ce1459ac7957637ae987d">
  <xsd:schema xmlns:xsd="http://www.w3.org/2001/XMLSchema" xmlns:xs="http://www.w3.org/2001/XMLSchema" xmlns:p="http://schemas.microsoft.com/office/2006/metadata/properties" xmlns:ns2="b572f73a-7ced-43c8-9186-1adc6e015e88" xmlns:ns3="7cc461b4-3d41-49a7-84bc-74b66f1b322f" xmlns:ns4="7d313236-f7bc-4c1a-9ff6-61cc4a9dba5b" targetNamespace="http://schemas.microsoft.com/office/2006/metadata/properties" ma:root="true" ma:fieldsID="8a4be1c23fef7e39bd3548ec97104436" ns2:_="" ns3:_="" ns4:_="">
    <xsd:import namespace="b572f73a-7ced-43c8-9186-1adc6e015e88"/>
    <xsd:import namespace="7cc461b4-3d41-49a7-84bc-74b66f1b322f"/>
    <xsd:import namespace="7d313236-f7bc-4c1a-9ff6-61cc4a9dba5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72f73a-7ced-43c8-9186-1adc6e015e8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Gedeeld met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c461b4-3d41-49a7-84bc-74b66f1b322f" elementFormDefault="qualified">
    <xsd:import namespace="http://schemas.microsoft.com/office/2006/documentManagement/types"/>
    <xsd:import namespace="http://schemas.microsoft.com/office/infopath/2007/PartnerControls"/>
    <xsd:element name="LastSharedByUser" ma:index="10" nillable="true" ma:displayName="Laatst gedeeld, per gebruik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atst gedeeld, per tijdstip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313236-f7bc-4c1a-9ff6-61cc4a9dba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4598D3-A807-4656-8929-8D50316D3BB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42BF1E-CC61-468B-ACE8-349C76E8EC64}">
  <ds:schemaRefs>
    <ds:schemaRef ds:uri="b572f73a-7ced-43c8-9186-1adc6e015e88"/>
    <ds:schemaRef ds:uri="http://purl.org/dc/elements/1.1/"/>
    <ds:schemaRef ds:uri="http://purl.org/dc/dcmitype/"/>
    <ds:schemaRef ds:uri="http://purl.org/dc/terms/"/>
    <ds:schemaRef ds:uri="http://schemas.microsoft.com/office/infopath/2007/PartnerControls"/>
    <ds:schemaRef ds:uri="http://schemas.microsoft.com/office/2006/documentManagement/types"/>
    <ds:schemaRef ds:uri="7cc461b4-3d41-49a7-84bc-74b66f1b322f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7d313236-f7bc-4c1a-9ff6-61cc4a9dba5b"/>
  </ds:schemaRefs>
</ds:datastoreItem>
</file>

<file path=customXml/itemProps3.xml><?xml version="1.0" encoding="utf-8"?>
<ds:datastoreItem xmlns:ds="http://schemas.openxmlformats.org/officeDocument/2006/customXml" ds:itemID="{6D991C55-710E-441E-B068-2CB513DF01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72f73a-7ced-43c8-9186-1adc6e015e88"/>
    <ds:schemaRef ds:uri="7cc461b4-3d41-49a7-84bc-74b66f1b322f"/>
    <ds:schemaRef ds:uri="7d313236-f7bc-4c1a-9ff6-61cc4a9dba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2541</TotalTime>
  <Words>0</Words>
  <Application>Microsoft Office PowerPoint</Application>
  <PresentationFormat>Breedbeeld</PresentationFormat>
  <Paragraphs>0</Paragraphs>
  <Slides>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10</vt:i4>
      </vt:variant>
      <vt:variant>
        <vt:lpstr>Thema</vt:lpstr>
      </vt:variant>
      <vt:variant>
        <vt:i4>3</vt:i4>
      </vt:variant>
      <vt:variant>
        <vt:lpstr>Diatitels</vt:lpstr>
      </vt:variant>
      <vt:variant>
        <vt:i4>0</vt:i4>
      </vt:variant>
    </vt:vector>
  </HeadingPairs>
  <TitlesOfParts>
    <vt:vector size="13" baseType="lpstr">
      <vt:lpstr>Roboto</vt:lpstr>
      <vt:lpstr>Exo 2 Light</vt:lpstr>
      <vt:lpstr>Roboto Black</vt:lpstr>
      <vt:lpstr>Exo 2 Extra Light</vt:lpstr>
      <vt:lpstr>Roboto Light</vt:lpstr>
      <vt:lpstr>Arial</vt:lpstr>
      <vt:lpstr>Calibri</vt:lpstr>
      <vt:lpstr>Lora</vt:lpstr>
      <vt:lpstr>Wingdings 3</vt:lpstr>
      <vt:lpstr>Exo 2 Black</vt:lpstr>
      <vt:lpstr>Ahosa Titles</vt:lpstr>
      <vt:lpstr>Ahosa basis slides</vt:lpstr>
      <vt:lpstr>Ahosa Lege Slides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Mathy Lippens</dc:creator>
  <cp:lastModifiedBy>Mathy Lippens</cp:lastModifiedBy>
  <cp:revision>144</cp:revision>
  <dcterms:created xsi:type="dcterms:W3CDTF">2016-04-19T08:54:08Z</dcterms:created>
  <dcterms:modified xsi:type="dcterms:W3CDTF">2018-04-10T14:06:02Z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0x010100DF21B03AE00411448168821EA828BC25</vt:lpwstr>
  </property>
</Properties>
</file>