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23E"/>
    <a:srgbClr val="F8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67D1B-D2B6-4F9C-B0AA-AD2A11D119BA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60AE-3F36-4223-905F-EEFFABE63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67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41093398-F22C-4C74-8CD7-1F6AC17364DE}"/>
              </a:ext>
            </a:extLst>
          </p:cNvPr>
          <p:cNvSpPr/>
          <p:nvPr userDrawn="1"/>
        </p:nvSpPr>
        <p:spPr>
          <a:xfrm>
            <a:off x="-3207168" y="-261494"/>
            <a:ext cx="7469118" cy="7469118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B7CA13-B156-4100-BFC2-677DFC4AC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B5876CE-CFAF-4420-BFD9-37E5F5EB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96" y="2142309"/>
            <a:ext cx="8821008" cy="24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2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91ABC-5A2A-45B0-AFD7-E5344EF6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7A90F9-FA19-4B5B-81FC-B75C92DA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BC5A9E-E5FE-4FF3-B575-73793423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667B-5023-4A24-8216-FB239233D277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3B5C7A-F1FF-4628-A19F-5355EAF6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581A63-5956-4199-9473-A791F33A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9358-5838-41EE-868D-58DE551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1C0AD7-2FFA-4A95-A73E-1D4171EF3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114079-8C7C-4BA7-8D75-4F709BEE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5C78A9-3BA8-49C8-A131-F9FA7750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D2E2-3124-482A-AFBA-5C2703F6BE74}" type="datetime1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0378E4-DF2C-49DD-999A-17B7AA5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FFC07E-99CF-4196-AF68-565D1A4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702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8C69-D6B7-4E36-B8AA-8F09444F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D56A1D-CFC0-45EF-A427-ABDB4156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FB0CCD-70F4-4580-9198-C824F9D1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FCD764-0072-403B-9D02-F2E8421F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45B9E95-4B4E-4542-B440-22B99AEA1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9E59DC3-3822-4B3B-AFF3-E7E8C66E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AF0D-3C31-4F81-A71A-736DCCF71D78}" type="datetime1">
              <a:rPr lang="nl-NL" smtClean="0"/>
              <a:t>9-3-2018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92AEC1F-1560-4004-B3F7-C98D460F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99AE8E-F7F7-410B-95B8-C38856DA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03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94EEA-FAE5-4E9D-996E-B3F1D4C7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AB470A-33B1-49A3-AB3C-D25EFA21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BBF2-C006-4302-ADB8-C10D4ED55466}" type="datetime1">
              <a:rPr lang="nl-NL" smtClean="0"/>
              <a:t>9-3-2018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5EF30D-47AA-42ED-907F-D2115438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F8D540-1054-4B08-AE3A-90D2FE1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33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7C095DA-1AF0-47AC-BA3D-BF0F1060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2E47-5B37-4CDA-8BA4-27A8909FFAC6}" type="datetime1">
              <a:rPr lang="nl-NL" smtClean="0"/>
              <a:t>9-3-2018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D24E2C-E3D4-4B36-AA3D-EF48C243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6D3E98-4F5F-433B-B519-4E9B637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80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48FB9-2CB7-43E6-A6A0-9A3A1249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2BB11C-37A8-4C9D-A3B9-4B5F60EC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84F07B-D1FA-4450-84F8-AEC7737E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909191-6420-4112-B7A9-B74EBBF4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4EFB-BAEB-4638-828C-874183CCCE1E}" type="datetime1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2E8C6D-8680-412D-A6A3-CF61086D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11B681-01F0-4F22-B60D-83D5BC6C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24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EB72-AF0C-4A4B-94F1-100DB98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67E6E30-E973-4552-8AED-4F8A5BC8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C3F11C-FE3D-4A14-A6C1-DD4A1505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8889423-EE1C-4D3E-9C82-5AB215CD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06A-27BB-4170-83F4-9C6394ACF61E}" type="datetime1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504B08-2CA3-4103-8206-A6E35970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E39F2F-5593-45C9-AF76-5098A28D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78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3DBF6-0C37-4CFC-A5D1-27076C25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25A393-DF43-412A-893C-2D7E30976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6527C5-4C50-4C2B-A3EB-B66DCC90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2F1-5BFA-42FB-B4A7-EA7E0C21A9C1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B8B334-FC8A-48D6-9EEC-81B4F2F0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1229D0-D2BF-4E07-AC51-1900CE3E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419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F8279EE-59D8-4A83-9AFF-4EF4E3DEF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7F37F0-83B0-44D9-9090-12DCFDDDE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1A4123-69F6-4220-A3B7-0CD9824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3907-45BC-4AF1-90EE-8793B2DD871C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E9C493-2043-4FFF-9934-FCCF7762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E858A5-C4F3-486A-819F-F32DF645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2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>
            <a:extLst>
              <a:ext uri="{FF2B5EF4-FFF2-40B4-BE49-F238E27FC236}">
                <a16:creationId xmlns:a16="http://schemas.microsoft.com/office/drawing/2014/main" id="{93BFC069-F55E-432E-84FB-C75CBB558B65}"/>
              </a:ext>
            </a:extLst>
          </p:cNvPr>
          <p:cNvSpPr/>
          <p:nvPr userDrawn="1"/>
        </p:nvSpPr>
        <p:spPr>
          <a:xfrm>
            <a:off x="-1574075" y="-7483"/>
            <a:ext cx="3148150" cy="3148150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73E7A-8267-484E-8BF2-D5B23F1F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218"/>
            <a:ext cx="10515600" cy="4351338"/>
          </a:xfrm>
        </p:spPr>
        <p:txBody>
          <a:bodyPr/>
          <a:lstStyle>
            <a:lvl1pPr>
              <a:buClr>
                <a:srgbClr val="E8B23E"/>
              </a:buClr>
              <a:defRPr>
                <a:latin typeface="Raleway" panose="020B0503030101060003" pitchFamily="34" charset="0"/>
              </a:defRPr>
            </a:lvl1pPr>
            <a:lvl2pPr>
              <a:buClr>
                <a:srgbClr val="E8B23E"/>
              </a:buClr>
              <a:defRPr>
                <a:latin typeface="Raleway" panose="020B0503030101060003" pitchFamily="34" charset="0"/>
              </a:defRPr>
            </a:lvl2pPr>
            <a:lvl3pPr>
              <a:buClr>
                <a:srgbClr val="E8B23E"/>
              </a:buClr>
              <a:defRPr>
                <a:latin typeface="Raleway" panose="020B0503030101060003" pitchFamily="34" charset="0"/>
              </a:defRPr>
            </a:lvl3pPr>
            <a:lvl4pPr>
              <a:buClr>
                <a:srgbClr val="E8B23E"/>
              </a:buClr>
              <a:defRPr>
                <a:latin typeface="Raleway" panose="020B0503030101060003" pitchFamily="34" charset="0"/>
              </a:defRPr>
            </a:lvl4pPr>
            <a:lvl5pPr>
              <a:buClr>
                <a:srgbClr val="E8B23E"/>
              </a:buCl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2AF16F1-64E2-44AB-9902-A0E67BE0F496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CBCC28BC-3E9A-4A0D-964C-3915418F553B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587B771F-A9D5-484F-89DE-D10B9AFA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1AC-C448-4A41-A770-C2B178FEB1BA}" type="datetime1">
              <a:rPr lang="nl-NL" smtClean="0"/>
              <a:t>9-3-2018</a:t>
            </a:fld>
            <a:endParaRPr lang="nl-NL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A34D11DA-333A-4DD0-B713-42FEEA79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03AB052-E4A5-4DFA-B052-848582F7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F7DD-589F-49B6-99EC-42954764B325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A820366-F62F-4229-803F-B5B07D12C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anose="020B0603030101060003" pitchFamily="34" charset="0"/>
              </a:defRPr>
            </a:lvl1pPr>
          </a:lstStyle>
          <a:p>
            <a:r>
              <a:rPr lang="nl-BE" dirty="0"/>
              <a:t>T</a:t>
            </a:r>
            <a:r>
              <a:rPr lang="nl-NL" dirty="0"/>
              <a:t>ITELPAGINA</a:t>
            </a:r>
          </a:p>
        </p:txBody>
      </p:sp>
    </p:spTree>
    <p:extLst>
      <p:ext uri="{BB962C8B-B14F-4D97-AF65-F5344CB8AC3E}">
        <p14:creationId xmlns:p14="http://schemas.microsoft.com/office/powerpoint/2010/main" val="28752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al 7">
            <a:extLst>
              <a:ext uri="{FF2B5EF4-FFF2-40B4-BE49-F238E27FC236}">
                <a16:creationId xmlns:a16="http://schemas.microsoft.com/office/drawing/2014/main" id="{8782A2FD-C175-404D-B099-BD90870294B6}"/>
              </a:ext>
            </a:extLst>
          </p:cNvPr>
          <p:cNvSpPr/>
          <p:nvPr userDrawn="1"/>
        </p:nvSpPr>
        <p:spPr>
          <a:xfrm>
            <a:off x="-3207168" y="-261494"/>
            <a:ext cx="7469118" cy="7469118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CF1887-04E7-4B90-A3C8-9188B2659E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aleway Medium" panose="020B0603030101060003" pitchFamily="34" charset="0"/>
              </a:defRPr>
            </a:lvl1pPr>
          </a:lstStyle>
          <a:p>
            <a:r>
              <a:rPr lang="nl-NL" dirty="0"/>
              <a:t>TITELPAGINA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C33924-E799-4824-8EC5-DD43E343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785CB9-3245-441F-8ECE-2843716A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B552FB06-CD3B-4595-836D-CC5AB7AA7E6E}" type="datetime1">
              <a:rPr lang="nl-NL" smtClean="0"/>
              <a:t>9-3-2018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C140E-CEA6-4403-9DA2-BE652403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7096C-4E11-418A-AD49-E4A564B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B79BF7DD-589F-49B6-99EC-42954764B32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B436D3AB-ECBC-4E21-92CA-1966B8EDA3FD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94C0002-53D9-4FE1-94B7-2F9D987000D8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44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al 7">
            <a:extLst>
              <a:ext uri="{FF2B5EF4-FFF2-40B4-BE49-F238E27FC236}">
                <a16:creationId xmlns:a16="http://schemas.microsoft.com/office/drawing/2014/main" id="{6870D475-F198-444C-96B1-E3B4F70DECD2}"/>
              </a:ext>
            </a:extLst>
          </p:cNvPr>
          <p:cNvSpPr/>
          <p:nvPr userDrawn="1"/>
        </p:nvSpPr>
        <p:spPr>
          <a:xfrm>
            <a:off x="-1574075" y="-7483"/>
            <a:ext cx="3148150" cy="3148150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9183B-9FAC-4A60-A482-D4D7AC648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anose="020B0603030101060003" pitchFamily="34" charset="0"/>
              </a:defRPr>
            </a:lvl1pPr>
          </a:lstStyle>
          <a:p>
            <a:r>
              <a:rPr lang="nl-NL" dirty="0"/>
              <a:t>TITELPAGINA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B18FF9-737E-4DE0-9931-5AE5B4A8E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8B23E"/>
              </a:buClr>
              <a:defRPr>
                <a:latin typeface="Raleway" panose="020B0503030101060003" pitchFamily="34" charset="0"/>
              </a:defRPr>
            </a:lvl1pPr>
            <a:lvl2pPr>
              <a:buClr>
                <a:srgbClr val="E8B23E"/>
              </a:buClr>
              <a:defRPr>
                <a:latin typeface="Raleway" panose="020B0503030101060003" pitchFamily="34" charset="0"/>
              </a:defRPr>
            </a:lvl2pPr>
            <a:lvl3pPr>
              <a:buClr>
                <a:srgbClr val="E8B23E"/>
              </a:buClr>
              <a:defRPr>
                <a:latin typeface="Raleway" panose="020B0503030101060003" pitchFamily="34" charset="0"/>
              </a:defRPr>
            </a:lvl3pPr>
            <a:lvl4pPr>
              <a:buClr>
                <a:srgbClr val="E8B23E"/>
              </a:buClr>
              <a:defRPr>
                <a:latin typeface="Raleway" panose="020B0503030101060003" pitchFamily="34" charset="0"/>
              </a:defRPr>
            </a:lvl4pPr>
            <a:lvl5pPr>
              <a:buClr>
                <a:srgbClr val="E8B23E"/>
              </a:buCl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A5E802-585D-4770-9C6A-7919A5AA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8B23E"/>
              </a:buClr>
              <a:defRPr>
                <a:latin typeface="Raleway" panose="020B0503030101060003" pitchFamily="34" charset="0"/>
              </a:defRPr>
            </a:lvl1pPr>
            <a:lvl2pPr>
              <a:buClr>
                <a:srgbClr val="E8B23E"/>
              </a:buClr>
              <a:defRPr>
                <a:latin typeface="Raleway" panose="020B0503030101060003" pitchFamily="34" charset="0"/>
              </a:defRPr>
            </a:lvl2pPr>
            <a:lvl3pPr>
              <a:buClr>
                <a:srgbClr val="E8B23E"/>
              </a:buClr>
              <a:defRPr>
                <a:latin typeface="Raleway" panose="020B0503030101060003" pitchFamily="34" charset="0"/>
              </a:defRPr>
            </a:lvl3pPr>
            <a:lvl4pPr>
              <a:buClr>
                <a:srgbClr val="E8B23E"/>
              </a:buClr>
              <a:defRPr>
                <a:latin typeface="Raleway" panose="020B0503030101060003" pitchFamily="34" charset="0"/>
              </a:defRPr>
            </a:lvl4pPr>
            <a:lvl5pPr>
              <a:buClr>
                <a:srgbClr val="E8B23E"/>
              </a:buCl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E75144-B58A-47F3-9F36-E596A363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6DE29229-8639-4765-B0DD-BDC3C1CBA806}" type="datetime1">
              <a:rPr lang="nl-NL" smtClean="0"/>
              <a:t>9-3-2018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B3522D-40B0-4330-BFDA-4AAADA1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3DC8D8-4B01-4FF9-B917-D03FBDE2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B79BF7DD-589F-49B6-99EC-42954764B32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15F9BCE-6594-4636-ABC5-605AEBE9B93A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A03D33F-9640-4357-B8F2-4EFDAA8F1A05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12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al 9">
            <a:extLst>
              <a:ext uri="{FF2B5EF4-FFF2-40B4-BE49-F238E27FC236}">
                <a16:creationId xmlns:a16="http://schemas.microsoft.com/office/drawing/2014/main" id="{6A70BC0C-10BC-45A9-8869-0AC49008415A}"/>
              </a:ext>
            </a:extLst>
          </p:cNvPr>
          <p:cNvSpPr/>
          <p:nvPr userDrawn="1"/>
        </p:nvSpPr>
        <p:spPr>
          <a:xfrm>
            <a:off x="-1574075" y="-7483"/>
            <a:ext cx="3148150" cy="3148150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59C904-D091-4900-9F22-F14F61B0AB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aleway Medium" panose="020B0603030101060003" pitchFamily="34" charset="0"/>
              </a:defRPr>
            </a:lvl1pPr>
          </a:lstStyle>
          <a:p>
            <a:r>
              <a:rPr lang="nl-BE" dirty="0"/>
              <a:t>T</a:t>
            </a:r>
            <a:r>
              <a:rPr lang="nl-NL" dirty="0"/>
              <a:t>ITELPAGINA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2055D4-7187-4C34-ABF9-37964257F28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aleway Medium" panose="020B06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TUSSENTITEL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CBC446-6D14-49FF-AF95-5DFD3B2B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E8B23E"/>
              </a:buClr>
              <a:defRPr>
                <a:latin typeface="Raleway" panose="020B0503030101060003" pitchFamily="34" charset="0"/>
              </a:defRPr>
            </a:lvl1pPr>
            <a:lvl2pPr>
              <a:buClr>
                <a:srgbClr val="E8B23E"/>
              </a:buClr>
              <a:defRPr>
                <a:latin typeface="Raleway" panose="020B0503030101060003" pitchFamily="34" charset="0"/>
              </a:defRPr>
            </a:lvl2pPr>
            <a:lvl3pPr>
              <a:buClr>
                <a:srgbClr val="E8B23E"/>
              </a:buClr>
              <a:defRPr>
                <a:latin typeface="Raleway" panose="020B0503030101060003" pitchFamily="34" charset="0"/>
              </a:defRPr>
            </a:lvl3pPr>
            <a:lvl4pPr>
              <a:buClr>
                <a:srgbClr val="E8B23E"/>
              </a:buClr>
              <a:defRPr>
                <a:latin typeface="Raleway" panose="020B0503030101060003" pitchFamily="34" charset="0"/>
              </a:defRPr>
            </a:lvl4pPr>
            <a:lvl5pPr>
              <a:buClr>
                <a:srgbClr val="E8B23E"/>
              </a:buCl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3A34499-69FB-427D-8DCE-2DB100DCCDA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aleway Medium" panose="020B06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TUSSENTITEL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E768860-846C-4DDF-88C1-8D2B2BA0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E8B23E"/>
              </a:buClr>
              <a:defRPr>
                <a:latin typeface="Raleway" panose="020B0503030101060003" pitchFamily="34" charset="0"/>
              </a:defRPr>
            </a:lvl1pPr>
            <a:lvl2pPr>
              <a:buClr>
                <a:srgbClr val="E8B23E"/>
              </a:buClr>
              <a:defRPr>
                <a:latin typeface="Raleway" panose="020B0503030101060003" pitchFamily="34" charset="0"/>
              </a:defRPr>
            </a:lvl2pPr>
            <a:lvl3pPr>
              <a:buClr>
                <a:srgbClr val="E8B23E"/>
              </a:buClr>
              <a:defRPr>
                <a:latin typeface="Raleway" panose="020B0503030101060003" pitchFamily="34" charset="0"/>
              </a:defRPr>
            </a:lvl3pPr>
            <a:lvl4pPr>
              <a:buClr>
                <a:srgbClr val="E8B23E"/>
              </a:buClr>
              <a:defRPr>
                <a:latin typeface="Raleway" panose="020B0503030101060003" pitchFamily="34" charset="0"/>
              </a:defRPr>
            </a:lvl4pPr>
            <a:lvl5pPr>
              <a:buClr>
                <a:srgbClr val="E8B23E"/>
              </a:buCl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0BE74F-DD1B-49B0-8D12-086073BE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29538B2F-EF0D-456A-84BC-F52530D3C8BD}" type="datetime1">
              <a:rPr lang="nl-NL" smtClean="0"/>
              <a:t>9-3-2018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3F17C-7235-4048-BFC2-85CAF009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79421F-52FC-44C3-A082-37BED9F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B79BF7DD-589F-49B6-99EC-42954764B32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E4EDBA5-8B19-4A4B-AEE2-D6F0BFFF86FE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5624762D-BA75-4BBE-BD75-5630D7EA0192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59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>
            <a:extLst>
              <a:ext uri="{FF2B5EF4-FFF2-40B4-BE49-F238E27FC236}">
                <a16:creationId xmlns:a16="http://schemas.microsoft.com/office/drawing/2014/main" id="{A94CCF01-06BC-4465-88F1-004AA415FE2F}"/>
              </a:ext>
            </a:extLst>
          </p:cNvPr>
          <p:cNvSpPr/>
          <p:nvPr userDrawn="1"/>
        </p:nvSpPr>
        <p:spPr>
          <a:xfrm>
            <a:off x="-1574075" y="-7483"/>
            <a:ext cx="3148150" cy="3148150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E52FE-8FD2-4806-91B2-442008A7F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anose="020B0603030101060003" pitchFamily="34" charset="0"/>
              </a:defRPr>
            </a:lvl1pPr>
          </a:lstStyle>
          <a:p>
            <a:r>
              <a:rPr lang="nl-BE" dirty="0"/>
              <a:t>T</a:t>
            </a:r>
            <a:r>
              <a:rPr lang="nl-NL" dirty="0"/>
              <a:t>ITELPAGINA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60D21C1-6ABB-4B55-B533-23668049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E36C9D7B-C0AB-4CC7-A8B2-FACB2E6310EE}" type="datetime1">
              <a:rPr lang="nl-NL" smtClean="0"/>
              <a:t>9-3-2018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7112D88-826B-4078-937F-A4CEAF7A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0096B8-FBC1-464B-8D47-8E6C8C9D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B79BF7DD-589F-49B6-99EC-42954764B32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A030091-2F16-4B7B-BF5E-373945AF4CA9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292CDBE-662A-4F56-84DD-DD98E8328D09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69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FA40795-BDD0-41B3-A4CC-6A58DA38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44F0-F4FB-4503-BD98-0677549986D1}" type="datetime1">
              <a:rPr lang="nl-NL" smtClean="0"/>
              <a:t>9-3-2018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7340DD-D434-46A2-9375-8597DBC7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08A1DC-5E24-4F53-8518-FECC889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F7DD-589F-49B6-99EC-42954764B325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EDD0FAF7-3004-4DE9-B4F3-58CB01E4738A}"/>
              </a:ext>
            </a:extLst>
          </p:cNvPr>
          <p:cNvSpPr/>
          <p:nvPr userDrawn="1"/>
        </p:nvSpPr>
        <p:spPr>
          <a:xfrm flipV="1">
            <a:off x="3720738" y="6489733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0C13A4E-CB9B-4043-A09F-3B01FB1B5AA4}"/>
              </a:ext>
            </a:extLst>
          </p:cNvPr>
          <p:cNvSpPr/>
          <p:nvPr userDrawn="1"/>
        </p:nvSpPr>
        <p:spPr>
          <a:xfrm flipV="1">
            <a:off x="8335616" y="6503869"/>
            <a:ext cx="135646" cy="135646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  <a:endParaRPr lang="nl-NL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1911C40-5908-42F6-BF95-CB68B3F31497}"/>
              </a:ext>
            </a:extLst>
          </p:cNvPr>
          <p:cNvSpPr/>
          <p:nvPr userDrawn="1"/>
        </p:nvSpPr>
        <p:spPr>
          <a:xfrm>
            <a:off x="-1574075" y="-7483"/>
            <a:ext cx="3148150" cy="3148150"/>
          </a:xfrm>
          <a:prstGeom prst="ellipse">
            <a:avLst/>
          </a:prstGeom>
          <a:solidFill>
            <a:srgbClr val="E8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8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15A4E-5E92-4112-9163-4A4E6A43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200EFA-AD1B-4AF3-8D1C-879C732E9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BA3C0B-D2BB-4DCF-85D8-AE27564B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6B7E-F7E8-44A5-9AD3-3315E184CBC3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E78431-CC94-4C1C-BE84-7E7B2225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925754-DD74-41C0-9068-2DCE5572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76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D12E0-98F6-432E-AA3D-BF49EFC7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22095B-4ACC-474C-999A-590C2E72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AC9A0A-9EF9-4983-9455-C3C0C84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15CA-04F9-4972-86C8-C1B9B85D274E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621126-286F-4B44-8B89-2924C0C2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18BC76-ADD2-425C-B752-7D12E07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6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E96FF8-A01A-4D20-A955-23334E6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8318C5-BFB0-421B-9548-9F0DB855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7695C7-4B66-4C66-9D80-6C2DC5EFA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2973-5D56-43BE-B3E4-C45A08FF9886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F1E67F-9795-4CAE-81FE-6F78B08E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Amber vzw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9113FD-E39A-4E11-8FA2-92CC23919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F7DD-589F-49B6-99EC-42954764B32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28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FEEDBE3-4382-48EC-9A3F-677DF2B1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47B4C1-E42F-4089-A46D-AE3DD88B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C7EC80-E009-41CB-B85C-21B49DE77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24A5-D209-4639-9633-EA3DED1F870A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B6BC99-EA59-4F2D-8088-719E6EB0E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Amber vzw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997A79-C9A1-4ACB-B775-7ACCADF5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6C68-14BE-4200-B76F-9F7583BBA0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11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D0D60-B116-4B4E-A3BF-919CCF9B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5" y="730885"/>
            <a:ext cx="10515600" cy="13255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2FDAB9-F2D5-4475-A7FE-8F8BDC9F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218"/>
            <a:ext cx="10515600" cy="392162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49490-9CC8-4433-9643-FDE2378E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9F44-9D83-49C8-9E7E-1CCF486A5974}" type="datetime1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B2AF34-E64E-4D2A-8C1D-9ACEB250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Amber vzw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5C898E-3CA1-4EFD-B136-8F65C66A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F7DD-589F-49B6-99EC-42954764B325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86010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Raleway Medium</vt:lpstr>
      <vt:lpstr>Kantoorthema</vt:lpstr>
      <vt:lpstr>Aangepast ontwerp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Laura Verbrugge</dc:creator>
  <cp:lastModifiedBy>Laura Verbrugge</cp:lastModifiedBy>
  <cp:revision>9</cp:revision>
  <dcterms:created xsi:type="dcterms:W3CDTF">2017-12-07T14:39:28Z</dcterms:created>
  <dcterms:modified xsi:type="dcterms:W3CDTF">2018-03-09T22:17:25Z</dcterms:modified>
</cp:coreProperties>
</file>