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61" r:id="rId2"/>
    <p:sldId id="260" r:id="rId3"/>
    <p:sldId id="263" r:id="rId4"/>
    <p:sldId id="262" r:id="rId5"/>
  </p:sldIdLst>
  <p:sldSz cx="3098800" cy="1949450"/>
  <p:notesSz cx="3098800" cy="19494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62F"/>
    <a:srgbClr val="60A0AF"/>
    <a:srgbClr val="329AA0"/>
    <a:srgbClr val="4C6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>
        <p:scale>
          <a:sx n="400" d="100"/>
          <a:sy n="400" d="100"/>
        </p:scale>
        <p:origin x="936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eysman" userId="235f47b1c5c3cb74" providerId="LiveId" clId="{11C73D96-1E38-465D-94D6-899337CC6858}"/>
    <pc:docChg chg="undo addSld delSld modSld">
      <pc:chgData name="Sarah Meysman" userId="235f47b1c5c3cb74" providerId="LiveId" clId="{11C73D96-1E38-465D-94D6-899337CC6858}" dt="2018-04-03T19:43:24.020" v="31" actId="2696"/>
      <pc:docMkLst>
        <pc:docMk/>
      </pc:docMkLst>
      <pc:sldChg chg="addSp modSp">
        <pc:chgData name="Sarah Meysman" userId="235f47b1c5c3cb74" providerId="LiveId" clId="{11C73D96-1E38-465D-94D6-899337CC6858}" dt="2018-04-03T19:40:27.218" v="13" actId="962"/>
        <pc:sldMkLst>
          <pc:docMk/>
          <pc:sldMk cId="0" sldId="256"/>
        </pc:sldMkLst>
        <pc:spChg chg="mod">
          <ac:chgData name="Sarah Meysman" userId="235f47b1c5c3cb74" providerId="LiveId" clId="{11C73D96-1E38-465D-94D6-899337CC6858}" dt="2018-04-03T19:40:12.182" v="12" actId="962"/>
          <ac:spMkLst>
            <pc:docMk/>
            <pc:sldMk cId="0" sldId="256"/>
            <ac:spMk id="2" creationId="{00000000-0000-0000-0000-000000000000}"/>
          </ac:spMkLst>
        </pc:spChg>
        <pc:picChg chg="add mod ord modCrop">
          <ac:chgData name="Sarah Meysman" userId="235f47b1c5c3cb74" providerId="LiveId" clId="{11C73D96-1E38-465D-94D6-899337CC6858}" dt="2018-04-03T19:40:27.218" v="13" actId="962"/>
          <ac:picMkLst>
            <pc:docMk/>
            <pc:sldMk cId="0" sldId="256"/>
            <ac:picMk id="4" creationId="{7698E1A9-23C0-4DDA-823B-122DB80E075A}"/>
          </ac:picMkLst>
        </pc:picChg>
      </pc:sldChg>
      <pc:sldChg chg="add del">
        <pc:chgData name="Sarah Meysman" userId="235f47b1c5c3cb74" providerId="LiveId" clId="{11C73D96-1E38-465D-94D6-899337CC6858}" dt="2018-04-03T19:41:42.440" v="15"/>
        <pc:sldMkLst>
          <pc:docMk/>
          <pc:sldMk cId="3722771169" sldId="257"/>
        </pc:sldMkLst>
      </pc:sldChg>
      <pc:sldChg chg="add">
        <pc:chgData name="Sarah Meysman" userId="235f47b1c5c3cb74" providerId="LiveId" clId="{11C73D96-1E38-465D-94D6-899337CC6858}" dt="2018-04-03T19:41:48.662" v="16"/>
        <pc:sldMkLst>
          <pc:docMk/>
          <pc:sldMk cId="3950728554" sldId="257"/>
        </pc:sldMkLst>
      </pc:sldChg>
      <pc:sldChg chg="add del">
        <pc:chgData name="Sarah Meysman" userId="235f47b1c5c3cb74" providerId="LiveId" clId="{11C73D96-1E38-465D-94D6-899337CC6858}" dt="2018-04-03T19:43:23.981" v="25" actId="2696"/>
        <pc:sldMkLst>
          <pc:docMk/>
          <pc:sldMk cId="3950728554" sldId="257"/>
        </pc:sldMkLst>
      </pc:sldChg>
      <pc:sldChg chg="add del">
        <pc:chgData name="Sarah Meysman" userId="235f47b1c5c3cb74" providerId="LiveId" clId="{11C73D96-1E38-465D-94D6-899337CC6858}" dt="2018-04-03T19:43:23.986" v="26" actId="2696"/>
        <pc:sldMkLst>
          <pc:docMk/>
          <pc:sldMk cId="3862973135" sldId="258"/>
        </pc:sldMkLst>
      </pc:sldChg>
      <pc:sldChg chg="add del">
        <pc:chgData name="Sarah Meysman" userId="235f47b1c5c3cb74" providerId="LiveId" clId="{11C73D96-1E38-465D-94D6-899337CC6858}" dt="2018-04-03T19:43:23.992" v="27" actId="2696"/>
        <pc:sldMkLst>
          <pc:docMk/>
          <pc:sldMk cId="3400145062" sldId="259"/>
        </pc:sldMkLst>
      </pc:sldChg>
      <pc:sldChg chg="add del">
        <pc:chgData name="Sarah Meysman" userId="235f47b1c5c3cb74" providerId="LiveId" clId="{11C73D96-1E38-465D-94D6-899337CC6858}" dt="2018-04-03T19:43:24" v="28" actId="2696"/>
        <pc:sldMkLst>
          <pc:docMk/>
          <pc:sldMk cId="2907208954" sldId="260"/>
        </pc:sldMkLst>
      </pc:sldChg>
      <pc:sldChg chg="add del">
        <pc:chgData name="Sarah Meysman" userId="235f47b1c5c3cb74" providerId="LiveId" clId="{11C73D96-1E38-465D-94D6-899337CC6858}" dt="2018-04-03T19:43:24.006" v="29" actId="2696"/>
        <pc:sldMkLst>
          <pc:docMk/>
          <pc:sldMk cId="2777482567" sldId="261"/>
        </pc:sldMkLst>
      </pc:sldChg>
      <pc:sldChg chg="add del">
        <pc:chgData name="Sarah Meysman" userId="235f47b1c5c3cb74" providerId="LiveId" clId="{11C73D96-1E38-465D-94D6-899337CC6858}" dt="2018-04-03T19:43:24.014" v="30" actId="2696"/>
        <pc:sldMkLst>
          <pc:docMk/>
          <pc:sldMk cId="1467828273" sldId="262"/>
        </pc:sldMkLst>
      </pc:sldChg>
      <pc:sldChg chg="add del">
        <pc:chgData name="Sarah Meysman" userId="235f47b1c5c3cb74" providerId="LiveId" clId="{11C73D96-1E38-465D-94D6-899337CC6858}" dt="2018-04-03T19:43:24.020" v="31" actId="2696"/>
        <pc:sldMkLst>
          <pc:docMk/>
          <pc:sldMk cId="1806890360" sldId="263"/>
        </pc:sldMkLst>
      </pc:sldChg>
      <pc:sldChg chg="add del">
        <pc:chgData name="Sarah Meysman" userId="235f47b1c5c3cb74" providerId="LiveId" clId="{11C73D96-1E38-465D-94D6-899337CC6858}" dt="2018-04-03T19:43:23.974" v="24" actId="2696"/>
        <pc:sldMkLst>
          <pc:docMk/>
          <pc:sldMk cId="115340653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3025" cy="98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755775" y="0"/>
            <a:ext cx="1343025" cy="98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5619-EB1D-2C4A-97B2-1F20A0D1904E}" type="datetimeFigureOut">
              <a:rPr lang="nl-NL" smtClean="0"/>
              <a:t>15-04-18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244475"/>
            <a:ext cx="1044575" cy="657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309563" y="938213"/>
            <a:ext cx="2479675" cy="768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851025"/>
            <a:ext cx="1343025" cy="98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755775" y="1851025"/>
            <a:ext cx="1343025" cy="98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DE5B6-5F57-8F43-8005-05BAEC1108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7350" y="319042"/>
            <a:ext cx="2324100" cy="678697"/>
          </a:xfrm>
        </p:spPr>
        <p:txBody>
          <a:bodyPr anchor="b"/>
          <a:lstStyle>
            <a:lvl1pPr algn="ctr">
              <a:defRPr sz="1525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87350" y="1023912"/>
            <a:ext cx="2324100" cy="470666"/>
          </a:xfrm>
        </p:spPr>
        <p:txBody>
          <a:bodyPr/>
          <a:lstStyle>
            <a:lvl1pPr marL="0" indent="0" algn="ctr">
              <a:buNone/>
              <a:defRPr sz="610"/>
            </a:lvl1pPr>
            <a:lvl2pPr marL="116220" indent="0" algn="ctr">
              <a:buNone/>
              <a:defRPr sz="508"/>
            </a:lvl2pPr>
            <a:lvl3pPr marL="232440" indent="0" algn="ctr">
              <a:buNone/>
              <a:defRPr sz="458"/>
            </a:lvl3pPr>
            <a:lvl4pPr marL="348661" indent="0" algn="ctr">
              <a:buNone/>
              <a:defRPr sz="407"/>
            </a:lvl4pPr>
            <a:lvl5pPr marL="464881" indent="0" algn="ctr">
              <a:buNone/>
              <a:defRPr sz="407"/>
            </a:lvl5pPr>
            <a:lvl6pPr marL="581101" indent="0" algn="ctr">
              <a:buNone/>
              <a:defRPr sz="407"/>
            </a:lvl6pPr>
            <a:lvl7pPr marL="697321" indent="0" algn="ctr">
              <a:buNone/>
              <a:defRPr sz="407"/>
            </a:lvl7pPr>
            <a:lvl8pPr marL="813542" indent="0" algn="ctr">
              <a:buNone/>
              <a:defRPr sz="407"/>
            </a:lvl8pPr>
            <a:lvl9pPr marL="929762" indent="0" algn="ctr">
              <a:buNone/>
              <a:defRPr sz="407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217579" y="103790"/>
            <a:ext cx="668179" cy="1652069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13043" y="103790"/>
            <a:ext cx="1965801" cy="1652069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429" y="486009"/>
            <a:ext cx="2672715" cy="810917"/>
          </a:xfrm>
        </p:spPr>
        <p:txBody>
          <a:bodyPr anchor="b"/>
          <a:lstStyle>
            <a:lvl1pPr>
              <a:defRPr sz="1525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1429" y="1304598"/>
            <a:ext cx="2672715" cy="426442"/>
          </a:xfrm>
        </p:spPr>
        <p:txBody>
          <a:bodyPr/>
          <a:lstStyle>
            <a:lvl1pPr marL="0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1pPr>
            <a:lvl2pPr marL="11622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2pPr>
            <a:lvl3pPr marL="232440" indent="0">
              <a:buNone/>
              <a:defRPr sz="458">
                <a:solidFill>
                  <a:schemeClr val="tx1">
                    <a:tint val="75000"/>
                  </a:schemeClr>
                </a:solidFill>
              </a:defRPr>
            </a:lvl3pPr>
            <a:lvl4pPr marL="34866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4pPr>
            <a:lvl5pPr marL="46488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5pPr>
            <a:lvl6pPr marL="58110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6pPr>
            <a:lvl7pPr marL="69732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7pPr>
            <a:lvl8pPr marL="813542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8pPr>
            <a:lvl9pPr marL="929762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13043" y="518951"/>
            <a:ext cx="1316990" cy="123690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68768" y="518951"/>
            <a:ext cx="1316990" cy="123690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446" y="103790"/>
            <a:ext cx="2672715" cy="37680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3446" y="477886"/>
            <a:ext cx="1310938" cy="234205"/>
          </a:xfrm>
        </p:spPr>
        <p:txBody>
          <a:bodyPr anchor="b"/>
          <a:lstStyle>
            <a:lvl1pPr marL="0" indent="0">
              <a:buNone/>
              <a:defRPr sz="610" b="1"/>
            </a:lvl1pPr>
            <a:lvl2pPr marL="116220" indent="0">
              <a:buNone/>
              <a:defRPr sz="508" b="1"/>
            </a:lvl2pPr>
            <a:lvl3pPr marL="232440" indent="0">
              <a:buNone/>
              <a:defRPr sz="458" b="1"/>
            </a:lvl3pPr>
            <a:lvl4pPr marL="348661" indent="0">
              <a:buNone/>
              <a:defRPr sz="407" b="1"/>
            </a:lvl4pPr>
            <a:lvl5pPr marL="464881" indent="0">
              <a:buNone/>
              <a:defRPr sz="407" b="1"/>
            </a:lvl5pPr>
            <a:lvl6pPr marL="581101" indent="0">
              <a:buNone/>
              <a:defRPr sz="407" b="1"/>
            </a:lvl6pPr>
            <a:lvl7pPr marL="697321" indent="0">
              <a:buNone/>
              <a:defRPr sz="407" b="1"/>
            </a:lvl7pPr>
            <a:lvl8pPr marL="813542" indent="0">
              <a:buNone/>
              <a:defRPr sz="407" b="1"/>
            </a:lvl8pPr>
            <a:lvl9pPr marL="929762" indent="0">
              <a:buNone/>
              <a:defRPr sz="40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13446" y="712091"/>
            <a:ext cx="1310938" cy="104737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568767" y="477886"/>
            <a:ext cx="1317394" cy="234205"/>
          </a:xfrm>
        </p:spPr>
        <p:txBody>
          <a:bodyPr anchor="b"/>
          <a:lstStyle>
            <a:lvl1pPr marL="0" indent="0">
              <a:buNone/>
              <a:defRPr sz="610" b="1"/>
            </a:lvl1pPr>
            <a:lvl2pPr marL="116220" indent="0">
              <a:buNone/>
              <a:defRPr sz="508" b="1"/>
            </a:lvl2pPr>
            <a:lvl3pPr marL="232440" indent="0">
              <a:buNone/>
              <a:defRPr sz="458" b="1"/>
            </a:lvl3pPr>
            <a:lvl4pPr marL="348661" indent="0">
              <a:buNone/>
              <a:defRPr sz="407" b="1"/>
            </a:lvl4pPr>
            <a:lvl5pPr marL="464881" indent="0">
              <a:buNone/>
              <a:defRPr sz="407" b="1"/>
            </a:lvl5pPr>
            <a:lvl6pPr marL="581101" indent="0">
              <a:buNone/>
              <a:defRPr sz="407" b="1"/>
            </a:lvl6pPr>
            <a:lvl7pPr marL="697321" indent="0">
              <a:buNone/>
              <a:defRPr sz="407" b="1"/>
            </a:lvl7pPr>
            <a:lvl8pPr marL="813542" indent="0">
              <a:buNone/>
              <a:defRPr sz="407" b="1"/>
            </a:lvl8pPr>
            <a:lvl9pPr marL="929762" indent="0">
              <a:buNone/>
              <a:defRPr sz="40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568767" y="712091"/>
            <a:ext cx="1317394" cy="104737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446" y="129963"/>
            <a:ext cx="999444" cy="454872"/>
          </a:xfrm>
        </p:spPr>
        <p:txBody>
          <a:bodyPr anchor="b"/>
          <a:lstStyle>
            <a:lvl1pPr>
              <a:defRPr sz="813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393" y="280685"/>
            <a:ext cx="1568768" cy="1385373"/>
          </a:xfrm>
        </p:spPr>
        <p:txBody>
          <a:bodyPr/>
          <a:lstStyle>
            <a:lvl1pPr>
              <a:defRPr sz="813"/>
            </a:lvl1pPr>
            <a:lvl2pPr>
              <a:defRPr sz="712"/>
            </a:lvl2pPr>
            <a:lvl3pPr>
              <a:defRPr sz="610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3446" y="584835"/>
            <a:ext cx="999444" cy="1083479"/>
          </a:xfrm>
        </p:spPr>
        <p:txBody>
          <a:bodyPr/>
          <a:lstStyle>
            <a:lvl1pPr marL="0" indent="0">
              <a:buNone/>
              <a:defRPr sz="407"/>
            </a:lvl1pPr>
            <a:lvl2pPr marL="116220" indent="0">
              <a:buNone/>
              <a:defRPr sz="356"/>
            </a:lvl2pPr>
            <a:lvl3pPr marL="232440" indent="0">
              <a:buNone/>
              <a:defRPr sz="305"/>
            </a:lvl3pPr>
            <a:lvl4pPr marL="348661" indent="0">
              <a:buNone/>
              <a:defRPr sz="254"/>
            </a:lvl4pPr>
            <a:lvl5pPr marL="464881" indent="0">
              <a:buNone/>
              <a:defRPr sz="254"/>
            </a:lvl5pPr>
            <a:lvl6pPr marL="581101" indent="0">
              <a:buNone/>
              <a:defRPr sz="254"/>
            </a:lvl6pPr>
            <a:lvl7pPr marL="697321" indent="0">
              <a:buNone/>
              <a:defRPr sz="254"/>
            </a:lvl7pPr>
            <a:lvl8pPr marL="813542" indent="0">
              <a:buNone/>
              <a:defRPr sz="254"/>
            </a:lvl8pPr>
            <a:lvl9pPr marL="929762" indent="0">
              <a:buNone/>
              <a:defRPr sz="254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446" y="129963"/>
            <a:ext cx="999444" cy="454872"/>
          </a:xfrm>
        </p:spPr>
        <p:txBody>
          <a:bodyPr anchor="b"/>
          <a:lstStyle>
            <a:lvl1pPr>
              <a:defRPr sz="813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17393" y="280685"/>
            <a:ext cx="1568768" cy="1385373"/>
          </a:xfrm>
        </p:spPr>
        <p:txBody>
          <a:bodyPr/>
          <a:lstStyle>
            <a:lvl1pPr marL="0" indent="0">
              <a:buNone/>
              <a:defRPr sz="813"/>
            </a:lvl1pPr>
            <a:lvl2pPr marL="116220" indent="0">
              <a:buNone/>
              <a:defRPr sz="712"/>
            </a:lvl2pPr>
            <a:lvl3pPr marL="232440" indent="0">
              <a:buNone/>
              <a:defRPr sz="610"/>
            </a:lvl3pPr>
            <a:lvl4pPr marL="348661" indent="0">
              <a:buNone/>
              <a:defRPr sz="508"/>
            </a:lvl4pPr>
            <a:lvl5pPr marL="464881" indent="0">
              <a:buNone/>
              <a:defRPr sz="508"/>
            </a:lvl5pPr>
            <a:lvl6pPr marL="581101" indent="0">
              <a:buNone/>
              <a:defRPr sz="508"/>
            </a:lvl6pPr>
            <a:lvl7pPr marL="697321" indent="0">
              <a:buNone/>
              <a:defRPr sz="508"/>
            </a:lvl7pPr>
            <a:lvl8pPr marL="813542" indent="0">
              <a:buNone/>
              <a:defRPr sz="508"/>
            </a:lvl8pPr>
            <a:lvl9pPr marL="929762" indent="0">
              <a:buNone/>
              <a:defRPr sz="508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3446" y="584835"/>
            <a:ext cx="999444" cy="1083479"/>
          </a:xfrm>
        </p:spPr>
        <p:txBody>
          <a:bodyPr/>
          <a:lstStyle>
            <a:lvl1pPr marL="0" indent="0">
              <a:buNone/>
              <a:defRPr sz="407"/>
            </a:lvl1pPr>
            <a:lvl2pPr marL="116220" indent="0">
              <a:buNone/>
              <a:defRPr sz="356"/>
            </a:lvl2pPr>
            <a:lvl3pPr marL="232440" indent="0">
              <a:buNone/>
              <a:defRPr sz="305"/>
            </a:lvl3pPr>
            <a:lvl4pPr marL="348661" indent="0">
              <a:buNone/>
              <a:defRPr sz="254"/>
            </a:lvl4pPr>
            <a:lvl5pPr marL="464881" indent="0">
              <a:buNone/>
              <a:defRPr sz="254"/>
            </a:lvl5pPr>
            <a:lvl6pPr marL="581101" indent="0">
              <a:buNone/>
              <a:defRPr sz="254"/>
            </a:lvl6pPr>
            <a:lvl7pPr marL="697321" indent="0">
              <a:buNone/>
              <a:defRPr sz="254"/>
            </a:lvl7pPr>
            <a:lvl8pPr marL="813542" indent="0">
              <a:buNone/>
              <a:defRPr sz="254"/>
            </a:lvl8pPr>
            <a:lvl9pPr marL="929762" indent="0">
              <a:buNone/>
              <a:defRPr sz="254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13043" y="103790"/>
            <a:ext cx="2672715" cy="376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3043" y="518951"/>
            <a:ext cx="2672715" cy="123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13043" y="1806852"/>
            <a:ext cx="697230" cy="103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26478" y="1806852"/>
            <a:ext cx="1045845" cy="103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88528" y="1806852"/>
            <a:ext cx="697230" cy="103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8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232440" rtl="0" eaLnBrk="1" latinLnBrk="0" hangingPunct="1">
        <a:lnSpc>
          <a:spcPct val="90000"/>
        </a:lnSpc>
        <a:spcBef>
          <a:spcPct val="0"/>
        </a:spcBef>
        <a:buNone/>
        <a:defRPr sz="1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110" indent="-58110" algn="l" defTabSz="232440" rtl="0" eaLnBrk="1" latinLnBrk="0" hangingPunct="1">
        <a:lnSpc>
          <a:spcPct val="90000"/>
        </a:lnSpc>
        <a:spcBef>
          <a:spcPts val="254"/>
        </a:spcBef>
        <a:buFont typeface="Arial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1pPr>
      <a:lvl2pPr marL="174330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610" kern="1200">
          <a:solidFill>
            <a:schemeClr val="tx1"/>
          </a:solidFill>
          <a:latin typeface="+mn-lt"/>
          <a:ea typeface="+mn-ea"/>
          <a:cs typeface="+mn-cs"/>
        </a:defRPr>
      </a:lvl2pPr>
      <a:lvl3pPr marL="290551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508" kern="1200">
          <a:solidFill>
            <a:schemeClr val="tx1"/>
          </a:solidFill>
          <a:latin typeface="+mn-lt"/>
          <a:ea typeface="+mn-ea"/>
          <a:cs typeface="+mn-cs"/>
        </a:defRPr>
      </a:lvl3pPr>
      <a:lvl4pPr marL="406771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4pPr>
      <a:lvl5pPr marL="522991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5pPr>
      <a:lvl6pPr marL="639211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6pPr>
      <a:lvl7pPr marL="755432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7pPr>
      <a:lvl8pPr marL="871652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8pPr>
      <a:lvl9pPr marL="987872" indent="-58110" algn="l" defTabSz="232440" rtl="0" eaLnBrk="1" latinLnBrk="0" hangingPunct="1">
        <a:lnSpc>
          <a:spcPct val="90000"/>
        </a:lnSpc>
        <a:spcBef>
          <a:spcPts val="127"/>
        </a:spcBef>
        <a:buFont typeface="Arial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1pPr>
      <a:lvl2pPr marL="116220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2pPr>
      <a:lvl3pPr marL="232440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3pPr>
      <a:lvl4pPr marL="348661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4pPr>
      <a:lvl5pPr marL="464881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5pPr>
      <a:lvl6pPr marL="581101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6pPr>
      <a:lvl7pPr marL="697321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7pPr>
      <a:lvl8pPr marL="813542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8pPr>
      <a:lvl9pPr marL="929762" algn="l" defTabSz="232440" rtl="0" eaLnBrk="1" latinLnBrk="0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42"/>
          <a:stretch/>
        </p:blipFill>
        <p:spPr>
          <a:xfrm>
            <a:off x="20" y="10"/>
            <a:ext cx="3098780" cy="1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30200" y="643356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>
                <a:solidFill>
                  <a:srgbClr val="4C6168"/>
                </a:solidFill>
                <a:latin typeface="Montserrat" charset="0"/>
                <a:ea typeface="Montserrat" charset="0"/>
                <a:cs typeface="Montserrat" charset="0"/>
              </a:rPr>
              <a:t>Functie</a:t>
            </a:r>
            <a:endParaRPr lang="nl-NL" sz="1400" dirty="0">
              <a:solidFill>
                <a:srgbClr val="4C616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30200" y="1198373"/>
            <a:ext cx="21336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T:     04XX XX XX XX</a:t>
            </a:r>
          </a:p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M:    </a:t>
            </a:r>
            <a:r>
              <a:rPr lang="nl-NL" sz="800" dirty="0" err="1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mail@mail.be</a:t>
            </a:r>
            <a:endParaRPr lang="nl-NL" sz="800" dirty="0" smtClean="0">
              <a:solidFill>
                <a:srgbClr val="60A0AF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W:    </a:t>
            </a:r>
            <a:r>
              <a:rPr lang="nl-NL" sz="800" dirty="0" err="1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www.xxxxxxx.be</a:t>
            </a:r>
            <a:endParaRPr lang="nl-NL" sz="1400" dirty="0">
              <a:solidFill>
                <a:srgbClr val="60A0A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419000" y="974725"/>
            <a:ext cx="216000" cy="0"/>
          </a:xfrm>
          <a:prstGeom prst="line">
            <a:avLst/>
          </a:prstGeom>
          <a:ln w="9525" cap="rnd">
            <a:solidFill>
              <a:srgbClr val="4C6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330200" y="37764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smtClean="0">
                <a:solidFill>
                  <a:srgbClr val="60A0AF"/>
                </a:solidFill>
                <a:latin typeface="Montserrat" charset="0"/>
                <a:ea typeface="Montserrat" charset="0"/>
                <a:cs typeface="Montserrat" charset="0"/>
              </a:rPr>
              <a:t>Voornaam Naam</a:t>
            </a:r>
            <a:endParaRPr lang="nl-NL" sz="1400" b="1" dirty="0">
              <a:solidFill>
                <a:srgbClr val="60A0A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2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42"/>
          <a:stretch/>
        </p:blipFill>
        <p:spPr>
          <a:xfrm>
            <a:off x="20" y="10"/>
            <a:ext cx="3098780" cy="1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30200" y="643356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>
                <a:solidFill>
                  <a:srgbClr val="4C6168"/>
                </a:solidFill>
                <a:latin typeface="Montserrat" charset="0"/>
                <a:ea typeface="Montserrat" charset="0"/>
                <a:cs typeface="Montserrat" charset="0"/>
              </a:rPr>
              <a:t>Functie</a:t>
            </a:r>
            <a:endParaRPr lang="nl-NL" sz="1400" dirty="0">
              <a:solidFill>
                <a:srgbClr val="4C616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30200" y="1198373"/>
            <a:ext cx="21336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T:     04XX XX XX XX</a:t>
            </a:r>
          </a:p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M:    </a:t>
            </a:r>
            <a:r>
              <a:rPr lang="nl-NL" sz="800" dirty="0" err="1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mail@mail.be</a:t>
            </a:r>
            <a:endParaRPr lang="nl-NL" sz="800" dirty="0" smtClean="0">
              <a:solidFill>
                <a:srgbClr val="BDC62F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spcAft>
                <a:spcPts val="200"/>
              </a:spcAft>
            </a:pPr>
            <a:r>
              <a:rPr lang="nl-NL" sz="800" dirty="0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W:    </a:t>
            </a:r>
            <a:r>
              <a:rPr lang="nl-NL" sz="800" dirty="0" err="1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www.xxxxxxx.be</a:t>
            </a:r>
            <a:endParaRPr lang="nl-NL" sz="1400" dirty="0">
              <a:solidFill>
                <a:srgbClr val="BDC62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419000" y="974725"/>
            <a:ext cx="216000" cy="0"/>
          </a:xfrm>
          <a:prstGeom prst="line">
            <a:avLst/>
          </a:prstGeom>
          <a:ln w="9525" cap="rnd">
            <a:solidFill>
              <a:srgbClr val="4C6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330200" y="37764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smtClean="0">
                <a:solidFill>
                  <a:srgbClr val="BDC62F"/>
                </a:solidFill>
                <a:latin typeface="Montserrat" charset="0"/>
                <a:ea typeface="Montserrat" charset="0"/>
                <a:cs typeface="Montserrat" charset="0"/>
              </a:rPr>
              <a:t>Voornaam Naam</a:t>
            </a:r>
            <a:endParaRPr lang="nl-NL" sz="1400" b="1" dirty="0">
              <a:solidFill>
                <a:srgbClr val="BDC62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30</Words>
  <Application>Microsoft Macintosh PowerPoint</Application>
  <PresentationFormat>Aangepast</PresentationFormat>
  <Paragraphs>10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Montserrat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Voornaam</dc:title>
  <cp:lastModifiedBy>Microsoft Office-gebruiker</cp:lastModifiedBy>
  <cp:revision>6</cp:revision>
  <dcterms:created xsi:type="dcterms:W3CDTF">2018-04-03T19:38:37Z</dcterms:created>
  <dcterms:modified xsi:type="dcterms:W3CDTF">2018-04-15T10:00:24Z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2018-04-03T00:00:00Z</vt:filetime>
  </property>
</Properties>
</file>