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98800" cy="1949450"/>
  <p:notesSz cx="3098800" cy="194945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1" d="100"/>
          <a:sy n="341" d="100"/>
        </p:scale>
        <p:origin x="1752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Meysman" userId="235f47b1c5c3cb74" providerId="LiveId" clId="{11C73D96-1E38-465D-94D6-899337CC6858}"/>
    <pc:docChg chg="undo addSld delSld modSld">
      <pc:chgData name="Sarah Meysman" userId="235f47b1c5c3cb74" providerId="LiveId" clId="{11C73D96-1E38-465D-94D6-899337CC6858}" dt="2018-04-03T19:43:24.020" v="31" actId="2696"/>
      <pc:docMkLst>
        <pc:docMk/>
      </pc:docMkLst>
      <pc:sldChg chg="addSp modSp">
        <pc:chgData name="Sarah Meysman" userId="235f47b1c5c3cb74" providerId="LiveId" clId="{11C73D96-1E38-465D-94D6-899337CC6858}" dt="2018-04-03T19:40:27.218" v="13" actId="962"/>
        <pc:sldMkLst>
          <pc:docMk/>
          <pc:sldMk cId="0" sldId="256"/>
        </pc:sldMkLst>
        <pc:spChg chg="mod">
          <ac:chgData name="Sarah Meysman" userId="235f47b1c5c3cb74" providerId="LiveId" clId="{11C73D96-1E38-465D-94D6-899337CC6858}" dt="2018-04-03T19:40:12.182" v="12" actId="962"/>
          <ac:spMkLst>
            <pc:docMk/>
            <pc:sldMk cId="0" sldId="256"/>
            <ac:spMk id="2" creationId="{00000000-0000-0000-0000-000000000000}"/>
          </ac:spMkLst>
        </pc:spChg>
        <pc:picChg chg="add mod ord modCrop">
          <ac:chgData name="Sarah Meysman" userId="235f47b1c5c3cb74" providerId="LiveId" clId="{11C73D96-1E38-465D-94D6-899337CC6858}" dt="2018-04-03T19:40:27.218" v="13" actId="962"/>
          <ac:picMkLst>
            <pc:docMk/>
            <pc:sldMk cId="0" sldId="256"/>
            <ac:picMk id="4" creationId="{7698E1A9-23C0-4DDA-823B-122DB80E075A}"/>
          </ac:picMkLst>
        </pc:picChg>
      </pc:sldChg>
      <pc:sldChg chg="add del">
        <pc:chgData name="Sarah Meysman" userId="235f47b1c5c3cb74" providerId="LiveId" clId="{11C73D96-1E38-465D-94D6-899337CC6858}" dt="2018-04-03T19:41:42.440" v="15"/>
        <pc:sldMkLst>
          <pc:docMk/>
          <pc:sldMk cId="3722771169" sldId="257"/>
        </pc:sldMkLst>
      </pc:sldChg>
      <pc:sldChg chg="add">
        <pc:chgData name="Sarah Meysman" userId="235f47b1c5c3cb74" providerId="LiveId" clId="{11C73D96-1E38-465D-94D6-899337CC6858}" dt="2018-04-03T19:41:48.662" v="16"/>
        <pc:sldMkLst>
          <pc:docMk/>
          <pc:sldMk cId="3950728554" sldId="257"/>
        </pc:sldMkLst>
      </pc:sldChg>
      <pc:sldChg chg="add del">
        <pc:chgData name="Sarah Meysman" userId="235f47b1c5c3cb74" providerId="LiveId" clId="{11C73D96-1E38-465D-94D6-899337CC6858}" dt="2018-04-03T19:43:23.981" v="25" actId="2696"/>
        <pc:sldMkLst>
          <pc:docMk/>
          <pc:sldMk cId="3950728554" sldId="257"/>
        </pc:sldMkLst>
      </pc:sldChg>
      <pc:sldChg chg="add del">
        <pc:chgData name="Sarah Meysman" userId="235f47b1c5c3cb74" providerId="LiveId" clId="{11C73D96-1E38-465D-94D6-899337CC6858}" dt="2018-04-03T19:43:23.986" v="26" actId="2696"/>
        <pc:sldMkLst>
          <pc:docMk/>
          <pc:sldMk cId="3862973135" sldId="258"/>
        </pc:sldMkLst>
      </pc:sldChg>
      <pc:sldChg chg="add del">
        <pc:chgData name="Sarah Meysman" userId="235f47b1c5c3cb74" providerId="LiveId" clId="{11C73D96-1E38-465D-94D6-899337CC6858}" dt="2018-04-03T19:43:23.992" v="27" actId="2696"/>
        <pc:sldMkLst>
          <pc:docMk/>
          <pc:sldMk cId="3400145062" sldId="259"/>
        </pc:sldMkLst>
      </pc:sldChg>
      <pc:sldChg chg="add del">
        <pc:chgData name="Sarah Meysman" userId="235f47b1c5c3cb74" providerId="LiveId" clId="{11C73D96-1E38-465D-94D6-899337CC6858}" dt="2018-04-03T19:43:24" v="28" actId="2696"/>
        <pc:sldMkLst>
          <pc:docMk/>
          <pc:sldMk cId="2907208954" sldId="260"/>
        </pc:sldMkLst>
      </pc:sldChg>
      <pc:sldChg chg="add del">
        <pc:chgData name="Sarah Meysman" userId="235f47b1c5c3cb74" providerId="LiveId" clId="{11C73D96-1E38-465D-94D6-899337CC6858}" dt="2018-04-03T19:43:24.006" v="29" actId="2696"/>
        <pc:sldMkLst>
          <pc:docMk/>
          <pc:sldMk cId="2777482567" sldId="261"/>
        </pc:sldMkLst>
      </pc:sldChg>
      <pc:sldChg chg="add del">
        <pc:chgData name="Sarah Meysman" userId="235f47b1c5c3cb74" providerId="LiveId" clId="{11C73D96-1E38-465D-94D6-899337CC6858}" dt="2018-04-03T19:43:24.014" v="30" actId="2696"/>
        <pc:sldMkLst>
          <pc:docMk/>
          <pc:sldMk cId="1467828273" sldId="262"/>
        </pc:sldMkLst>
      </pc:sldChg>
      <pc:sldChg chg="add del">
        <pc:chgData name="Sarah Meysman" userId="235f47b1c5c3cb74" providerId="LiveId" clId="{11C73D96-1E38-465D-94D6-899337CC6858}" dt="2018-04-03T19:43:24.020" v="31" actId="2696"/>
        <pc:sldMkLst>
          <pc:docMk/>
          <pc:sldMk cId="1806890360" sldId="263"/>
        </pc:sldMkLst>
      </pc:sldChg>
      <pc:sldChg chg="add del">
        <pc:chgData name="Sarah Meysman" userId="235f47b1c5c3cb74" providerId="LiveId" clId="{11C73D96-1E38-465D-94D6-899337CC6858}" dt="2018-04-03T19:43:23.974" v="24" actId="2696"/>
        <pc:sldMkLst>
          <pc:docMk/>
          <pc:sldMk cId="115340653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410" y="604329"/>
            <a:ext cx="2633980" cy="409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64820" y="1091692"/>
            <a:ext cx="2169160" cy="487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4940" y="448373"/>
            <a:ext cx="1347978" cy="1286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95882" y="448373"/>
            <a:ext cx="1347978" cy="1286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30530" cy="497840"/>
          </a:xfrm>
          <a:custGeom>
            <a:avLst/>
            <a:gdLst/>
            <a:ahLst/>
            <a:cxnLst/>
            <a:rect l="l" t="t" r="r" b="b"/>
            <a:pathLst>
              <a:path w="430530" h="497840">
                <a:moveTo>
                  <a:pt x="422990" y="0"/>
                </a:moveTo>
                <a:lnTo>
                  <a:pt x="0" y="0"/>
                </a:lnTo>
                <a:lnTo>
                  <a:pt x="0" y="496885"/>
                </a:lnTo>
                <a:lnTo>
                  <a:pt x="6833" y="497279"/>
                </a:lnTo>
                <a:lnTo>
                  <a:pt x="56199" y="494432"/>
                </a:lnTo>
                <a:lnTo>
                  <a:pt x="103892" y="486100"/>
                </a:lnTo>
                <a:lnTo>
                  <a:pt x="149595" y="472601"/>
                </a:lnTo>
                <a:lnTo>
                  <a:pt x="192990" y="454254"/>
                </a:lnTo>
                <a:lnTo>
                  <a:pt x="233760" y="431376"/>
                </a:lnTo>
                <a:lnTo>
                  <a:pt x="271587" y="404284"/>
                </a:lnTo>
                <a:lnTo>
                  <a:pt x="306153" y="373296"/>
                </a:lnTo>
                <a:lnTo>
                  <a:pt x="337141" y="338730"/>
                </a:lnTo>
                <a:lnTo>
                  <a:pt x="364233" y="300903"/>
                </a:lnTo>
                <a:lnTo>
                  <a:pt x="387112" y="260133"/>
                </a:lnTo>
                <a:lnTo>
                  <a:pt x="405459" y="216738"/>
                </a:lnTo>
                <a:lnTo>
                  <a:pt x="418957" y="171035"/>
                </a:lnTo>
                <a:lnTo>
                  <a:pt x="427289" y="123341"/>
                </a:lnTo>
                <a:lnTo>
                  <a:pt x="430137" y="73976"/>
                </a:lnTo>
                <a:lnTo>
                  <a:pt x="427289" y="24610"/>
                </a:lnTo>
                <a:lnTo>
                  <a:pt x="422990" y="0"/>
                </a:lnTo>
                <a:close/>
              </a:path>
            </a:pathLst>
          </a:custGeom>
          <a:solidFill>
            <a:srgbClr val="FA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24045" y="0"/>
            <a:ext cx="847090" cy="497840"/>
          </a:xfrm>
          <a:custGeom>
            <a:avLst/>
            <a:gdLst/>
            <a:ahLst/>
            <a:cxnLst/>
            <a:rect l="l" t="t" r="r" b="b"/>
            <a:pathLst>
              <a:path w="847089" h="497840">
                <a:moveTo>
                  <a:pt x="839459" y="0"/>
                </a:moveTo>
                <a:lnTo>
                  <a:pt x="7147" y="0"/>
                </a:lnTo>
                <a:lnTo>
                  <a:pt x="2847" y="24610"/>
                </a:lnTo>
                <a:lnTo>
                  <a:pt x="0" y="73976"/>
                </a:lnTo>
                <a:lnTo>
                  <a:pt x="2847" y="123341"/>
                </a:lnTo>
                <a:lnTo>
                  <a:pt x="11179" y="171035"/>
                </a:lnTo>
                <a:lnTo>
                  <a:pt x="24678" y="216738"/>
                </a:lnTo>
                <a:lnTo>
                  <a:pt x="43025" y="260133"/>
                </a:lnTo>
                <a:lnTo>
                  <a:pt x="65903" y="300903"/>
                </a:lnTo>
                <a:lnTo>
                  <a:pt x="92995" y="338730"/>
                </a:lnTo>
                <a:lnTo>
                  <a:pt x="123983" y="373296"/>
                </a:lnTo>
                <a:lnTo>
                  <a:pt x="158549" y="404284"/>
                </a:lnTo>
                <a:lnTo>
                  <a:pt x="196376" y="431376"/>
                </a:lnTo>
                <a:lnTo>
                  <a:pt x="237146" y="454254"/>
                </a:lnTo>
                <a:lnTo>
                  <a:pt x="280541" y="472601"/>
                </a:lnTo>
                <a:lnTo>
                  <a:pt x="326244" y="486100"/>
                </a:lnTo>
                <a:lnTo>
                  <a:pt x="373938" y="494432"/>
                </a:lnTo>
                <a:lnTo>
                  <a:pt x="423303" y="497279"/>
                </a:lnTo>
                <a:lnTo>
                  <a:pt x="472669" y="494432"/>
                </a:lnTo>
                <a:lnTo>
                  <a:pt x="520362" y="486100"/>
                </a:lnTo>
                <a:lnTo>
                  <a:pt x="566065" y="472601"/>
                </a:lnTo>
                <a:lnTo>
                  <a:pt x="609460" y="454254"/>
                </a:lnTo>
                <a:lnTo>
                  <a:pt x="650230" y="431376"/>
                </a:lnTo>
                <a:lnTo>
                  <a:pt x="688057" y="404284"/>
                </a:lnTo>
                <a:lnTo>
                  <a:pt x="722623" y="373296"/>
                </a:lnTo>
                <a:lnTo>
                  <a:pt x="753611" y="338730"/>
                </a:lnTo>
                <a:lnTo>
                  <a:pt x="780703" y="300903"/>
                </a:lnTo>
                <a:lnTo>
                  <a:pt x="803581" y="260133"/>
                </a:lnTo>
                <a:lnTo>
                  <a:pt x="821929" y="216738"/>
                </a:lnTo>
                <a:lnTo>
                  <a:pt x="835427" y="171035"/>
                </a:lnTo>
                <a:lnTo>
                  <a:pt x="843759" y="123341"/>
                </a:lnTo>
                <a:lnTo>
                  <a:pt x="846607" y="73976"/>
                </a:lnTo>
                <a:lnTo>
                  <a:pt x="843759" y="24610"/>
                </a:lnTo>
                <a:lnTo>
                  <a:pt x="839459" y="0"/>
                </a:lnTo>
                <a:close/>
              </a:path>
            </a:pathLst>
          </a:custGeom>
          <a:solidFill>
            <a:srgbClr val="FA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7614" y="97834"/>
            <a:ext cx="2248535" cy="1846580"/>
          </a:xfrm>
          <a:custGeom>
            <a:avLst/>
            <a:gdLst/>
            <a:ahLst/>
            <a:cxnLst/>
            <a:rect l="l" t="t" r="r" b="b"/>
            <a:pathLst>
              <a:path w="2248535" h="1846580">
                <a:moveTo>
                  <a:pt x="239256" y="0"/>
                </a:moveTo>
                <a:lnTo>
                  <a:pt x="192260" y="5957"/>
                </a:lnTo>
                <a:lnTo>
                  <a:pt x="146942" y="20908"/>
                </a:lnTo>
                <a:lnTo>
                  <a:pt x="104707" y="44809"/>
                </a:lnTo>
                <a:lnTo>
                  <a:pt x="66959" y="77617"/>
                </a:lnTo>
                <a:lnTo>
                  <a:pt x="36517" y="117291"/>
                </a:lnTo>
                <a:lnTo>
                  <a:pt x="15238" y="160901"/>
                </a:lnTo>
                <a:lnTo>
                  <a:pt x="3080" y="207044"/>
                </a:lnTo>
                <a:lnTo>
                  <a:pt x="0" y="254315"/>
                </a:lnTo>
                <a:lnTo>
                  <a:pt x="5954" y="301312"/>
                </a:lnTo>
                <a:lnTo>
                  <a:pt x="20901" y="346629"/>
                </a:lnTo>
                <a:lnTo>
                  <a:pt x="44798" y="388864"/>
                </a:lnTo>
                <a:lnTo>
                  <a:pt x="77601" y="426613"/>
                </a:lnTo>
                <a:lnTo>
                  <a:pt x="764786" y="1073119"/>
                </a:lnTo>
                <a:lnTo>
                  <a:pt x="800471" y="1109321"/>
                </a:lnTo>
                <a:lnTo>
                  <a:pt x="833026" y="1147737"/>
                </a:lnTo>
                <a:lnTo>
                  <a:pt x="862397" y="1188167"/>
                </a:lnTo>
                <a:lnTo>
                  <a:pt x="888530" y="1230415"/>
                </a:lnTo>
                <a:lnTo>
                  <a:pt x="911375" y="1274282"/>
                </a:lnTo>
                <a:lnTo>
                  <a:pt x="930877" y="1319569"/>
                </a:lnTo>
                <a:lnTo>
                  <a:pt x="946983" y="1366079"/>
                </a:lnTo>
                <a:lnTo>
                  <a:pt x="959643" y="1413613"/>
                </a:lnTo>
                <a:lnTo>
                  <a:pt x="968801" y="1461973"/>
                </a:lnTo>
                <a:lnTo>
                  <a:pt x="974406" y="1510962"/>
                </a:lnTo>
                <a:lnTo>
                  <a:pt x="976405" y="1560380"/>
                </a:lnTo>
                <a:lnTo>
                  <a:pt x="974745" y="1610029"/>
                </a:lnTo>
                <a:lnTo>
                  <a:pt x="969374" y="1659712"/>
                </a:lnTo>
                <a:lnTo>
                  <a:pt x="960238" y="1709231"/>
                </a:lnTo>
                <a:lnTo>
                  <a:pt x="947285" y="1758386"/>
                </a:lnTo>
                <a:lnTo>
                  <a:pt x="920579" y="1846167"/>
                </a:lnTo>
                <a:lnTo>
                  <a:pt x="2248391" y="1846167"/>
                </a:lnTo>
                <a:lnTo>
                  <a:pt x="2248391" y="1784002"/>
                </a:lnTo>
                <a:lnTo>
                  <a:pt x="2090094" y="1636580"/>
                </a:lnTo>
                <a:lnTo>
                  <a:pt x="2056254" y="1601403"/>
                </a:lnTo>
                <a:lnTo>
                  <a:pt x="2027163" y="1563597"/>
                </a:lnTo>
                <a:lnTo>
                  <a:pt x="2002807" y="1523559"/>
                </a:lnTo>
                <a:lnTo>
                  <a:pt x="1983175" y="1481686"/>
                </a:lnTo>
                <a:lnTo>
                  <a:pt x="1968253" y="1438376"/>
                </a:lnTo>
                <a:lnTo>
                  <a:pt x="1958028" y="1394026"/>
                </a:lnTo>
                <a:lnTo>
                  <a:pt x="1952488" y="1349031"/>
                </a:lnTo>
                <a:lnTo>
                  <a:pt x="1951620" y="1303791"/>
                </a:lnTo>
                <a:lnTo>
                  <a:pt x="1955410" y="1258701"/>
                </a:lnTo>
                <a:lnTo>
                  <a:pt x="1963847" y="1214160"/>
                </a:lnTo>
                <a:lnTo>
                  <a:pt x="1976917" y="1170563"/>
                </a:lnTo>
                <a:lnTo>
                  <a:pt x="1994607" y="1128308"/>
                </a:lnTo>
                <a:lnTo>
                  <a:pt x="2016905" y="1087792"/>
                </a:lnTo>
                <a:lnTo>
                  <a:pt x="2043798" y="1049413"/>
                </a:lnTo>
                <a:lnTo>
                  <a:pt x="2075272" y="1013566"/>
                </a:lnTo>
                <a:lnTo>
                  <a:pt x="2111316" y="980651"/>
                </a:lnTo>
                <a:lnTo>
                  <a:pt x="2248391" y="868630"/>
                </a:lnTo>
                <a:lnTo>
                  <a:pt x="2248391" y="791921"/>
                </a:lnTo>
                <a:lnTo>
                  <a:pt x="1390228" y="791921"/>
                </a:lnTo>
                <a:lnTo>
                  <a:pt x="1343348" y="790285"/>
                </a:lnTo>
                <a:lnTo>
                  <a:pt x="1296787" y="784258"/>
                </a:lnTo>
                <a:lnTo>
                  <a:pt x="1250876" y="773854"/>
                </a:lnTo>
                <a:lnTo>
                  <a:pt x="1205946" y="759082"/>
                </a:lnTo>
                <a:lnTo>
                  <a:pt x="1162327" y="739956"/>
                </a:lnTo>
                <a:lnTo>
                  <a:pt x="1120351" y="716485"/>
                </a:lnTo>
                <a:lnTo>
                  <a:pt x="1080348" y="688683"/>
                </a:lnTo>
                <a:lnTo>
                  <a:pt x="1042649" y="656559"/>
                </a:lnTo>
                <a:lnTo>
                  <a:pt x="415955" y="66962"/>
                </a:lnTo>
                <a:lnTo>
                  <a:pt x="376281" y="36516"/>
                </a:lnTo>
                <a:lnTo>
                  <a:pt x="332670" y="15236"/>
                </a:lnTo>
                <a:lnTo>
                  <a:pt x="286528" y="3078"/>
                </a:lnTo>
                <a:lnTo>
                  <a:pt x="239256" y="0"/>
                </a:lnTo>
                <a:close/>
              </a:path>
              <a:path w="2248535" h="1846580">
                <a:moveTo>
                  <a:pt x="2248391" y="230923"/>
                </a:moveTo>
                <a:lnTo>
                  <a:pt x="1699518" y="679496"/>
                </a:lnTo>
                <a:lnTo>
                  <a:pt x="1659672" y="708910"/>
                </a:lnTo>
                <a:lnTo>
                  <a:pt x="1617828" y="733854"/>
                </a:lnTo>
                <a:lnTo>
                  <a:pt x="1574317" y="754339"/>
                </a:lnTo>
                <a:lnTo>
                  <a:pt x="1529471" y="770377"/>
                </a:lnTo>
                <a:lnTo>
                  <a:pt x="1483620" y="781979"/>
                </a:lnTo>
                <a:lnTo>
                  <a:pt x="1437095" y="789156"/>
                </a:lnTo>
                <a:lnTo>
                  <a:pt x="1390228" y="791921"/>
                </a:lnTo>
                <a:lnTo>
                  <a:pt x="2248391" y="791921"/>
                </a:lnTo>
                <a:lnTo>
                  <a:pt x="2248391" y="230923"/>
                </a:lnTo>
                <a:close/>
              </a:path>
            </a:pathLst>
          </a:custGeom>
          <a:solidFill>
            <a:srgbClr val="FA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4841"/>
            <a:ext cx="1322705" cy="1849755"/>
          </a:xfrm>
          <a:custGeom>
            <a:avLst/>
            <a:gdLst/>
            <a:ahLst/>
            <a:cxnLst/>
            <a:rect l="l" t="t" r="r" b="b"/>
            <a:pathLst>
              <a:path w="1322705" h="1849755">
                <a:moveTo>
                  <a:pt x="0" y="759239"/>
                </a:moveTo>
                <a:lnTo>
                  <a:pt x="0" y="1849160"/>
                </a:lnTo>
                <a:lnTo>
                  <a:pt x="553348" y="1849160"/>
                </a:lnTo>
                <a:lnTo>
                  <a:pt x="525291" y="1761445"/>
                </a:lnTo>
                <a:lnTo>
                  <a:pt x="511730" y="1713918"/>
                </a:lnTo>
                <a:lnTo>
                  <a:pt x="501286" y="1666001"/>
                </a:lnTo>
                <a:lnTo>
                  <a:pt x="493925" y="1617833"/>
                </a:lnTo>
                <a:lnTo>
                  <a:pt x="489617" y="1569551"/>
                </a:lnTo>
                <a:lnTo>
                  <a:pt x="488331" y="1521295"/>
                </a:lnTo>
                <a:lnTo>
                  <a:pt x="490037" y="1473202"/>
                </a:lnTo>
                <a:lnTo>
                  <a:pt x="494702" y="1425410"/>
                </a:lnTo>
                <a:lnTo>
                  <a:pt x="502297" y="1378058"/>
                </a:lnTo>
                <a:lnTo>
                  <a:pt x="512790" y="1331283"/>
                </a:lnTo>
                <a:lnTo>
                  <a:pt x="526151" y="1285224"/>
                </a:lnTo>
                <a:lnTo>
                  <a:pt x="542347" y="1240018"/>
                </a:lnTo>
                <a:lnTo>
                  <a:pt x="561349" y="1195805"/>
                </a:lnTo>
                <a:lnTo>
                  <a:pt x="583124" y="1152722"/>
                </a:lnTo>
                <a:lnTo>
                  <a:pt x="607643" y="1110907"/>
                </a:lnTo>
                <a:lnTo>
                  <a:pt x="634875" y="1070499"/>
                </a:lnTo>
                <a:lnTo>
                  <a:pt x="664787" y="1031635"/>
                </a:lnTo>
                <a:lnTo>
                  <a:pt x="697350" y="994454"/>
                </a:lnTo>
                <a:lnTo>
                  <a:pt x="908053" y="768716"/>
                </a:lnTo>
                <a:lnTo>
                  <a:pt x="104563" y="768716"/>
                </a:lnTo>
                <a:lnTo>
                  <a:pt x="58206" y="767946"/>
                </a:lnTo>
                <a:lnTo>
                  <a:pt x="12102" y="762135"/>
                </a:lnTo>
                <a:lnTo>
                  <a:pt x="0" y="759239"/>
                </a:lnTo>
                <a:close/>
              </a:path>
              <a:path w="1322705" h="1849755">
                <a:moveTo>
                  <a:pt x="1087254" y="0"/>
                </a:moveTo>
                <a:lnTo>
                  <a:pt x="1042700" y="5477"/>
                </a:lnTo>
                <a:lnTo>
                  <a:pt x="999742" y="19569"/>
                </a:lnTo>
                <a:lnTo>
                  <a:pt x="959741" y="42229"/>
                </a:lnTo>
                <a:lnTo>
                  <a:pt x="924058" y="73412"/>
                </a:lnTo>
                <a:lnTo>
                  <a:pt x="398964" y="634396"/>
                </a:lnTo>
                <a:lnTo>
                  <a:pt x="363233" y="668437"/>
                </a:lnTo>
                <a:lnTo>
                  <a:pt x="324655" y="697555"/>
                </a:lnTo>
                <a:lnTo>
                  <a:pt x="283673" y="721734"/>
                </a:lnTo>
                <a:lnTo>
                  <a:pt x="240730" y="740956"/>
                </a:lnTo>
                <a:lnTo>
                  <a:pt x="196269" y="755205"/>
                </a:lnTo>
                <a:lnTo>
                  <a:pt x="150732" y="764464"/>
                </a:lnTo>
                <a:lnTo>
                  <a:pt x="104563" y="768716"/>
                </a:lnTo>
                <a:lnTo>
                  <a:pt x="908053" y="768716"/>
                </a:lnTo>
                <a:lnTo>
                  <a:pt x="1257103" y="394760"/>
                </a:lnTo>
                <a:lnTo>
                  <a:pt x="1285688" y="357498"/>
                </a:lnTo>
                <a:lnTo>
                  <a:pt x="1306191" y="316438"/>
                </a:lnTo>
                <a:lnTo>
                  <a:pt x="1318518" y="272918"/>
                </a:lnTo>
                <a:lnTo>
                  <a:pt x="1322576" y="228272"/>
                </a:lnTo>
                <a:lnTo>
                  <a:pt x="1318270" y="183838"/>
                </a:lnTo>
                <a:lnTo>
                  <a:pt x="1305507" y="140950"/>
                </a:lnTo>
                <a:lnTo>
                  <a:pt x="1284192" y="100944"/>
                </a:lnTo>
                <a:lnTo>
                  <a:pt x="1254232" y="65157"/>
                </a:lnTo>
                <a:lnTo>
                  <a:pt x="1216895" y="35715"/>
                </a:lnTo>
                <a:lnTo>
                  <a:pt x="1175713" y="15072"/>
                </a:lnTo>
                <a:lnTo>
                  <a:pt x="1132046" y="3183"/>
                </a:lnTo>
                <a:lnTo>
                  <a:pt x="1087254" y="0"/>
                </a:lnTo>
                <a:close/>
              </a:path>
            </a:pathLst>
          </a:custGeom>
          <a:solidFill>
            <a:srgbClr val="FA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8573" y="98169"/>
            <a:ext cx="476250" cy="576580"/>
          </a:xfrm>
          <a:custGeom>
            <a:avLst/>
            <a:gdLst/>
            <a:ahLst/>
            <a:cxnLst/>
            <a:rect l="l" t="t" r="r" b="b"/>
            <a:pathLst>
              <a:path w="476250" h="576580">
                <a:moveTo>
                  <a:pt x="234345" y="0"/>
                </a:moveTo>
                <a:lnTo>
                  <a:pt x="189382" y="6198"/>
                </a:lnTo>
                <a:lnTo>
                  <a:pt x="146007" y="20669"/>
                </a:lnTo>
                <a:lnTo>
                  <a:pt x="105448" y="43384"/>
                </a:lnTo>
                <a:lnTo>
                  <a:pt x="75488" y="70092"/>
                </a:lnTo>
                <a:lnTo>
                  <a:pt x="46532" y="101017"/>
                </a:lnTo>
                <a:lnTo>
                  <a:pt x="23250" y="139916"/>
                </a:lnTo>
                <a:lnTo>
                  <a:pt x="7753" y="181525"/>
                </a:lnTo>
                <a:lnTo>
                  <a:pt x="13" y="224739"/>
                </a:lnTo>
                <a:lnTo>
                  <a:pt x="0" y="268457"/>
                </a:lnTo>
                <a:lnTo>
                  <a:pt x="7685" y="311573"/>
                </a:lnTo>
                <a:lnTo>
                  <a:pt x="23040" y="352984"/>
                </a:lnTo>
                <a:lnTo>
                  <a:pt x="46036" y="391587"/>
                </a:lnTo>
                <a:lnTo>
                  <a:pt x="76644" y="426277"/>
                </a:lnTo>
                <a:lnTo>
                  <a:pt x="236042" y="576238"/>
                </a:lnTo>
                <a:lnTo>
                  <a:pt x="413765" y="385814"/>
                </a:lnTo>
                <a:lnTo>
                  <a:pt x="442144" y="348525"/>
                </a:lnTo>
                <a:lnTo>
                  <a:pt x="461920" y="307582"/>
                </a:lnTo>
                <a:lnTo>
                  <a:pt x="473140" y="264298"/>
                </a:lnTo>
                <a:lnTo>
                  <a:pt x="475849" y="219990"/>
                </a:lnTo>
                <a:lnTo>
                  <a:pt x="470093" y="175973"/>
                </a:lnTo>
                <a:lnTo>
                  <a:pt x="455917" y="133561"/>
                </a:lnTo>
                <a:lnTo>
                  <a:pt x="433367" y="94070"/>
                </a:lnTo>
                <a:lnTo>
                  <a:pt x="402488" y="58815"/>
                </a:lnTo>
                <a:lnTo>
                  <a:pt x="366471" y="31319"/>
                </a:lnTo>
                <a:lnTo>
                  <a:pt x="324118" y="12532"/>
                </a:lnTo>
                <a:lnTo>
                  <a:pt x="279666" y="2102"/>
                </a:lnTo>
                <a:lnTo>
                  <a:pt x="234345" y="0"/>
                </a:lnTo>
                <a:close/>
              </a:path>
            </a:pathLst>
          </a:custGeom>
          <a:solidFill>
            <a:srgbClr val="FA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097608" y="1568815"/>
            <a:ext cx="488382" cy="99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159302" y="1245104"/>
            <a:ext cx="366662" cy="26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199" y="363604"/>
            <a:ext cx="2945130" cy="669925"/>
          </a:xfrm>
          <a:custGeom>
            <a:avLst/>
            <a:gdLst/>
            <a:ahLst/>
            <a:cxnLst/>
            <a:rect l="l" t="t" r="r" b="b"/>
            <a:pathLst>
              <a:path w="2945130" h="669925">
                <a:moveTo>
                  <a:pt x="2610002" y="0"/>
                </a:moveTo>
                <a:lnTo>
                  <a:pt x="0" y="0"/>
                </a:lnTo>
                <a:lnTo>
                  <a:pt x="0" y="669594"/>
                </a:lnTo>
                <a:lnTo>
                  <a:pt x="2610002" y="669594"/>
                </a:lnTo>
                <a:lnTo>
                  <a:pt x="2659475" y="665964"/>
                </a:lnTo>
                <a:lnTo>
                  <a:pt x="2706694" y="655419"/>
                </a:lnTo>
                <a:lnTo>
                  <a:pt x="2751142" y="638477"/>
                </a:lnTo>
                <a:lnTo>
                  <a:pt x="2792301" y="615655"/>
                </a:lnTo>
                <a:lnTo>
                  <a:pt x="2829652" y="587473"/>
                </a:lnTo>
                <a:lnTo>
                  <a:pt x="2862678" y="554447"/>
                </a:lnTo>
                <a:lnTo>
                  <a:pt x="2890860" y="517096"/>
                </a:lnTo>
                <a:lnTo>
                  <a:pt x="2913682" y="475937"/>
                </a:lnTo>
                <a:lnTo>
                  <a:pt x="2930624" y="431489"/>
                </a:lnTo>
                <a:lnTo>
                  <a:pt x="2941169" y="384270"/>
                </a:lnTo>
                <a:lnTo>
                  <a:pt x="2944799" y="334797"/>
                </a:lnTo>
                <a:lnTo>
                  <a:pt x="2941169" y="285324"/>
                </a:lnTo>
                <a:lnTo>
                  <a:pt x="2930624" y="238105"/>
                </a:lnTo>
                <a:lnTo>
                  <a:pt x="2913682" y="193657"/>
                </a:lnTo>
                <a:lnTo>
                  <a:pt x="2890860" y="152498"/>
                </a:lnTo>
                <a:lnTo>
                  <a:pt x="2862678" y="115147"/>
                </a:lnTo>
                <a:lnTo>
                  <a:pt x="2829652" y="82121"/>
                </a:lnTo>
                <a:lnTo>
                  <a:pt x="2792301" y="53938"/>
                </a:lnTo>
                <a:lnTo>
                  <a:pt x="2751142" y="31117"/>
                </a:lnTo>
                <a:lnTo>
                  <a:pt x="2706694" y="14175"/>
                </a:lnTo>
                <a:lnTo>
                  <a:pt x="2659475" y="3630"/>
                </a:lnTo>
                <a:lnTo>
                  <a:pt x="2610002" y="0"/>
                </a:lnTo>
                <a:close/>
              </a:path>
            </a:pathLst>
          </a:custGeom>
          <a:solidFill>
            <a:srgbClr val="009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300" y="426867"/>
            <a:ext cx="240419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40" y="448373"/>
            <a:ext cx="2788920" cy="1286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53592" y="1812988"/>
            <a:ext cx="991616" cy="97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4940" y="1812988"/>
            <a:ext cx="712724" cy="97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31136" y="1812988"/>
            <a:ext cx="712724" cy="97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lauw kader - enkel naar links of rechts schuiven">
            <a:extLst>
              <a:ext uri="{FF2B5EF4-FFF2-40B4-BE49-F238E27FC236}">
                <a16:creationId xmlns:a16="http://schemas.microsoft.com/office/drawing/2014/main" id="{7698E1A9-23C0-4DDA-823B-122DB80E0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4" b="46082"/>
          <a:stretch/>
        </p:blipFill>
        <p:spPr>
          <a:xfrm>
            <a:off x="-431800" y="288925"/>
            <a:ext cx="3096774" cy="762000"/>
          </a:xfrm>
          <a:prstGeom prst="rect">
            <a:avLst/>
          </a:prstGeom>
        </p:spPr>
      </p:pic>
      <p:sp>
        <p:nvSpPr>
          <p:cNvPr id="2" name="NAAM"/>
          <p:cNvSpPr txBox="1">
            <a:spLocks noGrp="1"/>
          </p:cNvSpPr>
          <p:nvPr>
            <p:ph type="title"/>
          </p:nvPr>
        </p:nvSpPr>
        <p:spPr>
          <a:xfrm>
            <a:off x="347300" y="492125"/>
            <a:ext cx="1812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chemeClr val="bg1"/>
                </a:solidFill>
              </a:rPr>
              <a:t>V</a:t>
            </a:r>
            <a:r>
              <a:rPr dirty="0">
                <a:solidFill>
                  <a:schemeClr val="bg1"/>
                </a:solidFill>
              </a:rPr>
              <a:t>oo</a:t>
            </a:r>
            <a:r>
              <a:rPr spc="-30" dirty="0">
                <a:solidFill>
                  <a:schemeClr val="bg1"/>
                </a:solidFill>
              </a:rPr>
              <a:t>r</a:t>
            </a:r>
            <a:r>
              <a:rPr dirty="0">
                <a:solidFill>
                  <a:schemeClr val="bg1"/>
                </a:solidFill>
              </a:rPr>
              <a:t>naam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</Words>
  <Application>Microsoft Office PowerPoint</Application>
  <PresentationFormat>Aangepast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Baloo Bhaijaan</vt:lpstr>
      <vt:lpstr>Calibri</vt:lpstr>
      <vt:lpstr>Office Theme</vt:lpstr>
      <vt:lpstr>Voornaam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Voornaam</dc:title>
  <cp:lastModifiedBy>Sarah Meysman</cp:lastModifiedBy>
  <cp:revision>1</cp:revision>
  <dcterms:created xsi:type="dcterms:W3CDTF">2018-04-03T19:38:37Z</dcterms:created>
  <dcterms:modified xsi:type="dcterms:W3CDTF">2018-04-03T19:43:26Z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2018-04-03T00:00:00Z</vt:filetime>
  </property>
  <property fmtid="{D5CDD505-2E9C-101B-9397-08002B2CF9AE}" pid="3" name="Creator">
    <vt:lpwstr>Adobe InDesign CC 13.1 (Windows)</vt:lpwstr>
  </property>
  <property fmtid="{D5CDD505-2E9C-101B-9397-08002B2CF9AE}" pid="4" name="LastSaved">
    <vt:filetime>2018-04-03T00:00:00Z</vt:filetime>
  </property>
</Properties>
</file>