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5700" cy="10693400"/>
  <p:notesSz cx="15125700" cy="10693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657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Meysman" userId="235f47b1c5c3cb74" providerId="LiveId" clId="{ADC081C5-083A-4DB6-8819-F02146DDDA9B}"/>
    <pc:docChg chg="modSld">
      <pc:chgData name="Sarah Meysman" userId="235f47b1c5c3cb74" providerId="LiveId" clId="{ADC081C5-083A-4DB6-8819-F02146DDDA9B}" dt="2018-04-15T10:37:09.232" v="5" actId="179"/>
      <pc:docMkLst>
        <pc:docMk/>
      </pc:docMkLst>
      <pc:sldChg chg="addSp modSp">
        <pc:chgData name="Sarah Meysman" userId="235f47b1c5c3cb74" providerId="LiveId" clId="{ADC081C5-083A-4DB6-8819-F02146DDDA9B}" dt="2018-04-15T10:37:09.232" v="5" actId="179"/>
        <pc:sldMkLst>
          <pc:docMk/>
          <pc:sldMk cId="0" sldId="256"/>
        </pc:sldMkLst>
        <pc:spChg chg="mod">
          <ac:chgData name="Sarah Meysman" userId="235f47b1c5c3cb74" providerId="LiveId" clId="{ADC081C5-083A-4DB6-8819-F02146DDDA9B}" dt="2018-04-15T10:37:09.232" v="5" actId="179"/>
          <ac:spMkLst>
            <pc:docMk/>
            <pc:sldMk cId="0" sldId="256"/>
            <ac:spMk id="5" creationId="{00000000-0000-0000-0000-000000000000}"/>
          </ac:spMkLst>
        </pc:spChg>
        <pc:spChg chg="mod">
          <ac:chgData name="Sarah Meysman" userId="235f47b1c5c3cb74" providerId="LiveId" clId="{ADC081C5-083A-4DB6-8819-F02146DDDA9B}" dt="2018-04-15T10:36:21.931" v="1" actId="164"/>
          <ac:spMkLst>
            <pc:docMk/>
            <pc:sldMk cId="0" sldId="256"/>
            <ac:spMk id="7" creationId="{00000000-0000-0000-0000-000000000000}"/>
          </ac:spMkLst>
        </pc:spChg>
        <pc:spChg chg="mod">
          <ac:chgData name="Sarah Meysman" userId="235f47b1c5c3cb74" providerId="LiveId" clId="{ADC081C5-083A-4DB6-8819-F02146DDDA9B}" dt="2018-04-15T10:36:21.931" v="1" actId="164"/>
          <ac:spMkLst>
            <pc:docMk/>
            <pc:sldMk cId="0" sldId="256"/>
            <ac:spMk id="8" creationId="{00000000-0000-0000-0000-000000000000}"/>
          </ac:spMkLst>
        </pc:spChg>
        <pc:grpChg chg="add mod">
          <ac:chgData name="Sarah Meysman" userId="235f47b1c5c3cb74" providerId="LiveId" clId="{ADC081C5-083A-4DB6-8819-F02146DDDA9B}" dt="2018-04-15T10:36:31.827" v="2" actId="962"/>
          <ac:grpSpMkLst>
            <pc:docMk/>
            <pc:sldMk cId="0" sldId="256"/>
            <ac:grpSpMk id="10" creationId="{CB0D4AE8-A78B-4399-816A-C7915BF2C673}"/>
          </ac:grpSpMkLst>
        </pc:grpChg>
      </pc:sldChg>
    </pc:docChg>
  </pc:docChgLst>
  <pc:docChgLst>
    <pc:chgData name="Sarah Meysman" userId="235f47b1c5c3cb74" providerId="LiveId" clId="{6C420C7C-20C8-4020-86AE-B9DA48A3FD61}"/>
    <pc:docChg chg="undo custSel modSld">
      <pc:chgData name="Sarah Meysman" userId="235f47b1c5c3cb74" providerId="LiveId" clId="{6C420C7C-20C8-4020-86AE-B9DA48A3FD61}" dt="2018-04-03T19:12:45.082" v="107" actId="122"/>
      <pc:docMkLst>
        <pc:docMk/>
      </pc:docMkLst>
      <pc:sldChg chg="addSp delSp modSp">
        <pc:chgData name="Sarah Meysman" userId="235f47b1c5c3cb74" providerId="LiveId" clId="{6C420C7C-20C8-4020-86AE-B9DA48A3FD61}" dt="2018-04-03T19:12:45.082" v="107" actId="122"/>
        <pc:sldMkLst>
          <pc:docMk/>
          <pc:sldMk cId="0" sldId="256"/>
        </pc:sldMkLst>
        <pc:spChg chg="mod">
          <ac:chgData name="Sarah Meysman" userId="235f47b1c5c3cb74" providerId="LiveId" clId="{6C420C7C-20C8-4020-86AE-B9DA48A3FD61}" dt="2018-04-03T19:12:28.680" v="104" actId="122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28.680" v="104" actId="122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28.680" v="104" actId="122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45.082" v="107" actId="122"/>
          <ac:spMkLst>
            <pc:docMk/>
            <pc:sldMk cId="0" sldId="256"/>
            <ac:spMk id="5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2:32.166" v="105" actId="122"/>
          <ac:spMkLst>
            <pc:docMk/>
            <pc:sldMk cId="0" sldId="256"/>
            <ac:spMk id="6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1:08.401" v="96" actId="962"/>
          <ac:spMkLst>
            <pc:docMk/>
            <pc:sldMk cId="0" sldId="256"/>
            <ac:spMk id="7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0:58.301" v="95" actId="962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rah Meysman" userId="235f47b1c5c3cb74" providerId="LiveId" clId="{6C420C7C-20C8-4020-86AE-B9DA48A3FD61}" dt="2018-04-03T19:11:14.557" v="97" actId="962"/>
          <ac:spMkLst>
            <pc:docMk/>
            <pc:sldMk cId="0" sldId="256"/>
            <ac:spMk id="9" creationId="{00000000-0000-0000-0000-000000000000}"/>
          </ac:spMkLst>
        </pc:spChg>
        <pc:picChg chg="add mod ord">
          <ac:chgData name="Sarah Meysman" userId="235f47b1c5c3cb74" providerId="LiveId" clId="{6C420C7C-20C8-4020-86AE-B9DA48A3FD61}" dt="2018-04-03T19:09:44.928" v="84" actId="962"/>
          <ac:picMkLst>
            <pc:docMk/>
            <pc:sldMk cId="0" sldId="256"/>
            <ac:picMk id="11" creationId="{59360DE2-A034-4D5A-B2A9-0030D1D2252E}"/>
          </ac:picMkLst>
        </pc:picChg>
        <pc:picChg chg="add del mod ord modCrop">
          <ac:chgData name="Sarah Meysman" userId="235f47b1c5c3cb74" providerId="LiveId" clId="{6C420C7C-20C8-4020-86AE-B9DA48A3FD61}" dt="2018-04-03T17:33:59.347" v="68" actId="478"/>
          <ac:picMkLst>
            <pc:docMk/>
            <pc:sldMk cId="0" sldId="256"/>
            <ac:picMk id="13" creationId="{CCAE733F-BFD0-4DCB-B8C7-4A1578C29E09}"/>
          </ac:picMkLst>
        </pc:picChg>
        <pc:picChg chg="add mod">
          <ac:chgData name="Sarah Meysman" userId="235f47b1c5c3cb74" providerId="LiveId" clId="{6C420C7C-20C8-4020-86AE-B9DA48A3FD61}" dt="2018-04-03T19:11:22.507" v="98" actId="962"/>
          <ac:picMkLst>
            <pc:docMk/>
            <pc:sldMk cId="0" sldId="256"/>
            <ac:picMk id="15" creationId="{EB59905A-4CB7-41E7-B0B0-2FC855968DC8}"/>
          </ac:picMkLst>
        </pc:picChg>
        <pc:picChg chg="add mod">
          <ac:chgData name="Sarah Meysman" userId="235f47b1c5c3cb74" providerId="LiveId" clId="{6C420C7C-20C8-4020-86AE-B9DA48A3FD61}" dt="2018-04-03T19:11:27.454" v="99" actId="962"/>
          <ac:picMkLst>
            <pc:docMk/>
            <pc:sldMk cId="0" sldId="256"/>
            <ac:picMk id="17" creationId="{77EADEEB-4C43-43D5-9EDA-3D5A29FB53BA}"/>
          </ac:picMkLst>
        </pc:picChg>
        <pc:picChg chg="add mod">
          <ac:chgData name="Sarah Meysman" userId="235f47b1c5c3cb74" providerId="LiveId" clId="{6C420C7C-20C8-4020-86AE-B9DA48A3FD61}" dt="2018-04-03T19:11:32.205" v="100" actId="962"/>
          <ac:picMkLst>
            <pc:docMk/>
            <pc:sldMk cId="0" sldId="256"/>
            <ac:picMk id="19" creationId="{56878887-3944-401D-B4C4-19A253400262}"/>
          </ac:picMkLst>
        </pc:picChg>
        <pc:picChg chg="add mod">
          <ac:chgData name="Sarah Meysman" userId="235f47b1c5c3cb74" providerId="LiveId" clId="{6C420C7C-20C8-4020-86AE-B9DA48A3FD61}" dt="2018-04-03T19:11:36.790" v="101" actId="962"/>
          <ac:picMkLst>
            <pc:docMk/>
            <pc:sldMk cId="0" sldId="256"/>
            <ac:picMk id="21" creationId="{71AC1CCF-2FD5-4C6A-84E7-3285081DAD5B}"/>
          </ac:picMkLst>
        </pc:picChg>
        <pc:picChg chg="add mod">
          <ac:chgData name="Sarah Meysman" userId="235f47b1c5c3cb74" providerId="LiveId" clId="{6C420C7C-20C8-4020-86AE-B9DA48A3FD61}" dt="2018-04-03T19:11:41.765" v="102" actId="962"/>
          <ac:picMkLst>
            <pc:docMk/>
            <pc:sldMk cId="0" sldId="256"/>
            <ac:picMk id="23" creationId="{D9C17EB5-6624-4B9B-8946-F51CC0D62FA0}"/>
          </ac:picMkLst>
        </pc:picChg>
        <pc:picChg chg="add mod">
          <ac:chgData name="Sarah Meysman" userId="235f47b1c5c3cb74" providerId="LiveId" clId="{6C420C7C-20C8-4020-86AE-B9DA48A3FD61}" dt="2018-04-03T19:11:49.151" v="103" actId="962"/>
          <ac:picMkLst>
            <pc:docMk/>
            <pc:sldMk cId="0" sldId="256"/>
            <ac:picMk id="25" creationId="{0BE7B8A2-AE7D-4341-A17F-C30193558EE7}"/>
          </ac:picMkLst>
        </pc:picChg>
        <pc:picChg chg="add mod ord modCrop">
          <ac:chgData name="Sarah Meysman" userId="235f47b1c5c3cb74" providerId="LiveId" clId="{6C420C7C-20C8-4020-86AE-B9DA48A3FD61}" dt="2018-04-03T19:09:18.692" v="81" actId="962"/>
          <ac:picMkLst>
            <pc:docMk/>
            <pc:sldMk cId="0" sldId="256"/>
            <ac:picMk id="27" creationId="{B2902A60-05A7-433A-9507-2FB8D3C6B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70620" y="773066"/>
            <a:ext cx="32264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8BD0E3"/>
                </a:solidFill>
                <a:latin typeface="Baloo Bhaijaan"/>
                <a:cs typeface="Baloo Bhaija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VERWIJDER DIT - achtergrondfoto">
            <a:extLst>
              <a:ext uri="{FF2B5EF4-FFF2-40B4-BE49-F238E27FC236}">
                <a16:creationId xmlns:a16="http://schemas.microsoft.com/office/drawing/2014/main" id="{B2902A60-05A7-433A-9507-2FB8D3C6B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2977"/>
          <a:stretch/>
        </p:blipFill>
        <p:spPr>
          <a:xfrm>
            <a:off x="0" y="0"/>
            <a:ext cx="15125700" cy="10693400"/>
          </a:xfrm>
          <a:prstGeom prst="rect">
            <a:avLst/>
          </a:prstGeom>
        </p:spPr>
      </p:pic>
      <p:pic>
        <p:nvPicPr>
          <p:cNvPr id="11" name="NIET VERWIJDEREN OF VERPLAATSEN - stramien">
            <a:extLst>
              <a:ext uri="{FF2B5EF4-FFF2-40B4-BE49-F238E27FC236}">
                <a16:creationId xmlns:a16="http://schemas.microsoft.com/office/drawing/2014/main" id="{59360DE2-A034-4D5A-B2A9-0030D1D22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" y="497"/>
            <a:ext cx="15121159" cy="10692406"/>
          </a:xfrm>
          <a:prstGeom prst="rect">
            <a:avLst/>
          </a:prstGeom>
        </p:spPr>
      </p:pic>
      <p:sp>
        <p:nvSpPr>
          <p:cNvPr id="2" name="activiteit voor"/>
          <p:cNvSpPr txBox="1"/>
          <p:nvPr/>
        </p:nvSpPr>
        <p:spPr>
          <a:xfrm>
            <a:off x="11191461" y="417466"/>
            <a:ext cx="318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  <a:latin typeface="Arvo"/>
                <a:cs typeface="Arvo"/>
              </a:rPr>
              <a:t>Activiteit</a:t>
            </a:r>
            <a:r>
              <a:rPr sz="3600" spc="-90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3600" dirty="0">
                <a:solidFill>
                  <a:schemeClr val="bg1"/>
                </a:solidFill>
                <a:latin typeface="Arvo"/>
                <a:cs typeface="Arvo"/>
              </a:rPr>
              <a:t>voor</a:t>
            </a:r>
          </a:p>
        </p:txBody>
      </p:sp>
      <p:sp>
        <p:nvSpPr>
          <p:cNvPr id="3" name="doelgroep - groot"/>
          <p:cNvSpPr txBox="1">
            <a:spLocks noGrp="1"/>
          </p:cNvSpPr>
          <p:nvPr>
            <p:ph type="title"/>
          </p:nvPr>
        </p:nvSpPr>
        <p:spPr>
          <a:xfrm>
            <a:off x="11170620" y="840740"/>
            <a:ext cx="3226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GEZINNEN</a:t>
            </a:r>
          </a:p>
        </p:txBody>
      </p:sp>
      <p:sp>
        <p:nvSpPr>
          <p:cNvPr id="4" name="doelgroep - vertalingen"/>
          <p:cNvSpPr txBox="1"/>
          <p:nvPr/>
        </p:nvSpPr>
        <p:spPr>
          <a:xfrm>
            <a:off x="11316775" y="1518168"/>
            <a:ext cx="29337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8BD0E3"/>
                </a:solidFill>
                <a:latin typeface="Baloo Bhaijaan"/>
                <a:cs typeface="Baloo Bhaijaan"/>
              </a:rPr>
              <a:t>FAMILLES </a:t>
            </a:r>
            <a:r>
              <a:rPr sz="2500" dirty="0">
                <a:solidFill>
                  <a:srgbClr val="8BD0E3"/>
                </a:solidFill>
                <a:latin typeface="Baloo Bhaijaan"/>
                <a:cs typeface="Baloo Bhaijaan"/>
              </a:rPr>
              <a:t>۰</a:t>
            </a:r>
            <a:r>
              <a:rPr sz="2500" spc="-55" dirty="0">
                <a:solidFill>
                  <a:srgbClr val="8BD0E3"/>
                </a:solidFill>
                <a:latin typeface="Baloo Bhaijaan"/>
                <a:cs typeface="Baloo Bhaijaan"/>
              </a:rPr>
              <a:t> </a:t>
            </a:r>
            <a:r>
              <a:rPr sz="2500" spc="-10" dirty="0">
                <a:solidFill>
                  <a:srgbClr val="8BD0E3"/>
                </a:solidFill>
                <a:latin typeface="Baloo Bhaijaan"/>
                <a:cs typeface="Baloo Bhaijaan"/>
              </a:rPr>
              <a:t>FAMILIES</a:t>
            </a:r>
            <a:endParaRPr sz="2500" dirty="0">
              <a:latin typeface="Baloo Bhaijaan"/>
              <a:cs typeface="Baloo Bhaijaan"/>
            </a:endParaRPr>
          </a:p>
        </p:txBody>
      </p:sp>
      <p:sp>
        <p:nvSpPr>
          <p:cNvPr id="5" name="uur"/>
          <p:cNvSpPr txBox="1"/>
          <p:nvPr/>
        </p:nvSpPr>
        <p:spPr>
          <a:xfrm>
            <a:off x="10987201" y="2157641"/>
            <a:ext cx="3592829" cy="58862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600" dirty="0">
                <a:solidFill>
                  <a:srgbClr val="009BC7"/>
                </a:solidFill>
                <a:latin typeface="Arvo"/>
                <a:cs typeface="Arvo"/>
              </a:rPr>
              <a:t>14.00 -</a:t>
            </a:r>
            <a:r>
              <a:rPr sz="3600" spc="-35" dirty="0">
                <a:solidFill>
                  <a:srgbClr val="009BC7"/>
                </a:solidFill>
                <a:latin typeface="Arvo"/>
                <a:cs typeface="Arvo"/>
              </a:rPr>
              <a:t> </a:t>
            </a:r>
            <a:r>
              <a:rPr sz="3600" dirty="0">
                <a:solidFill>
                  <a:srgbClr val="009BC7"/>
                </a:solidFill>
                <a:latin typeface="Arvo"/>
                <a:cs typeface="Arvo"/>
              </a:rPr>
              <a:t>18.00</a:t>
            </a:r>
            <a:endParaRPr sz="3600" dirty="0">
              <a:latin typeface="Arvo"/>
              <a:cs typeface="Arvo"/>
            </a:endParaRPr>
          </a:p>
        </p:txBody>
      </p:sp>
      <p:sp>
        <p:nvSpPr>
          <p:cNvPr id="6" name="plaats - omschrijving activiteit"/>
          <p:cNvSpPr txBox="1"/>
          <p:nvPr/>
        </p:nvSpPr>
        <p:spPr>
          <a:xfrm>
            <a:off x="11154500" y="2947507"/>
            <a:ext cx="3147695" cy="252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algn="ctr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solidFill>
                  <a:schemeClr val="bg1"/>
                </a:solidFill>
                <a:latin typeface="Arvo"/>
                <a:cs typeface="Arvo"/>
              </a:rPr>
              <a:t>@ </a:t>
            </a:r>
            <a:r>
              <a:rPr sz="1300" i="1" spc="-5" dirty="0" err="1">
                <a:solidFill>
                  <a:schemeClr val="bg1"/>
                </a:solidFill>
                <a:latin typeface="Arvo"/>
                <a:cs typeface="Arvo"/>
              </a:rPr>
              <a:t>receptie</a:t>
            </a:r>
            <a:r>
              <a:rPr sz="1300" i="1" spc="-5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1300" i="1" dirty="0">
                <a:solidFill>
                  <a:schemeClr val="bg1"/>
                </a:solidFill>
                <a:latin typeface="Arvo"/>
                <a:cs typeface="Arvo"/>
              </a:rPr>
              <a:t>•</a:t>
            </a:r>
            <a:r>
              <a:rPr lang="nl-BE" sz="1300" i="1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1300" i="1" dirty="0">
                <a:solidFill>
                  <a:schemeClr val="bg1"/>
                </a:solidFill>
                <a:latin typeface="Arvo"/>
                <a:cs typeface="Arvo"/>
              </a:rPr>
              <a:t>reception •</a:t>
            </a:r>
            <a:r>
              <a:rPr sz="1300" i="1" spc="-85" dirty="0">
                <a:solidFill>
                  <a:schemeClr val="bg1"/>
                </a:solidFill>
                <a:latin typeface="Arvo"/>
                <a:cs typeface="Arvo"/>
              </a:rPr>
              <a:t> </a:t>
            </a:r>
            <a:r>
              <a:rPr sz="1300" i="1" spc="-5" dirty="0">
                <a:solidFill>
                  <a:schemeClr val="bg1"/>
                </a:solidFill>
                <a:latin typeface="Arvo"/>
                <a:cs typeface="Arvo"/>
              </a:rPr>
              <a:t>réception</a:t>
            </a:r>
            <a:endParaRPr sz="1300" dirty="0">
              <a:solidFill>
                <a:schemeClr val="bg1"/>
              </a:solidFill>
              <a:latin typeface="Arvo"/>
              <a:cs typeface="Arvo"/>
            </a:endParaRPr>
          </a:p>
          <a:p>
            <a:pPr>
              <a:lnSpc>
                <a:spcPct val="100000"/>
              </a:lnSpc>
            </a:pPr>
            <a:endParaRPr sz="17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45720">
              <a:lnSpc>
                <a:spcPts val="3000"/>
              </a:lnSpc>
              <a:spcBef>
                <a:spcPts val="1200"/>
              </a:spcBef>
            </a:pPr>
            <a:r>
              <a:rPr sz="2600" spc="-10" dirty="0">
                <a:solidFill>
                  <a:schemeClr val="bg1"/>
                </a:solidFill>
                <a:latin typeface="Baloo Bhaijaan"/>
                <a:cs typeface="Baloo Bhaijaan"/>
              </a:rPr>
              <a:t>S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p</a:t>
            </a:r>
            <a:r>
              <a:rPr sz="2600" spc="-50" dirty="0">
                <a:solidFill>
                  <a:schemeClr val="bg1"/>
                </a:solidFill>
                <a:latin typeface="Baloo Bhaijaan"/>
                <a:cs typeface="Baloo Bhaijaan"/>
              </a:rPr>
              <a:t>r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oo</a:t>
            </a:r>
            <a:r>
              <a:rPr sz="2600" spc="-30" dirty="0">
                <a:solidFill>
                  <a:schemeClr val="bg1"/>
                </a:solidFill>
                <a:latin typeface="Baloo Bhaijaan"/>
                <a:cs typeface="Baloo Bhaijaan"/>
              </a:rPr>
              <a:t>k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je</a:t>
            </a:r>
            <a:r>
              <a:rPr sz="2600" spc="-15" dirty="0">
                <a:solidFill>
                  <a:schemeClr val="bg1"/>
                </a:solidFill>
                <a:latin typeface="Baloo Bhaijaan"/>
                <a:cs typeface="Baloo Bhaijaan"/>
              </a:rPr>
              <a:t>s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wandeling  in het</a:t>
            </a:r>
            <a:r>
              <a:rPr sz="2600" spc="-10" dirty="0">
                <a:solidFill>
                  <a:schemeClr val="bg1"/>
                </a:solidFill>
                <a:latin typeface="Baloo Bhaijaan"/>
                <a:cs typeface="Baloo Bhaijaan"/>
              </a:rPr>
              <a:t> </a:t>
            </a:r>
            <a:r>
              <a:rPr sz="2600" dirty="0">
                <a:solidFill>
                  <a:schemeClr val="bg1"/>
                </a:solidFill>
                <a:latin typeface="Baloo Bhaijaan"/>
                <a:cs typeface="Baloo Bhaijaan"/>
              </a:rPr>
              <a:t>bos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8BD0E3"/>
                </a:solidFill>
                <a:latin typeface="Baloo Bhaijaan"/>
                <a:cs typeface="Baloo Bhaijaan"/>
              </a:rPr>
              <a:t>Fairytale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walk in the</a:t>
            </a:r>
            <a:r>
              <a:rPr sz="1800" spc="-15" dirty="0">
                <a:solidFill>
                  <a:srgbClr val="8BD0E3"/>
                </a:solidFill>
                <a:latin typeface="Baloo Bhaijaan"/>
                <a:cs typeface="Baloo Bhaijaan"/>
              </a:rPr>
              <a:t> forest</a:t>
            </a:r>
            <a:endParaRPr sz="1800" dirty="0">
              <a:latin typeface="Baloo Bhaijaan"/>
              <a:cs typeface="Baloo Bhaijaan"/>
            </a:endParaRPr>
          </a:p>
          <a:p>
            <a:pPr marL="12700" marR="188595">
              <a:lnSpc>
                <a:spcPct val="111100"/>
              </a:lnSpc>
              <a:spcBef>
                <a:spcPts val="850"/>
              </a:spcBef>
            </a:pP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Promenade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de </a:t>
            </a: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conte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de</a:t>
            </a:r>
            <a:r>
              <a:rPr sz="1800" spc="-60" dirty="0">
                <a:solidFill>
                  <a:srgbClr val="8BD0E3"/>
                </a:solidFill>
                <a:latin typeface="Baloo Bhaijaan"/>
                <a:cs typeface="Baloo Bhaijaan"/>
              </a:rPr>
              <a:t> </a:t>
            </a: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fées  </a:t>
            </a:r>
            <a:r>
              <a:rPr sz="1800" dirty="0">
                <a:solidFill>
                  <a:srgbClr val="8BD0E3"/>
                </a:solidFill>
                <a:latin typeface="Baloo Bhaijaan"/>
                <a:cs typeface="Baloo Bhaijaan"/>
              </a:rPr>
              <a:t>dans la</a:t>
            </a:r>
            <a:r>
              <a:rPr sz="1800" spc="-10" dirty="0">
                <a:solidFill>
                  <a:srgbClr val="8BD0E3"/>
                </a:solidFill>
                <a:latin typeface="Baloo Bhaijaan"/>
                <a:cs typeface="Baloo Bhaijaan"/>
              </a:rPr>
              <a:t> </a:t>
            </a:r>
            <a:r>
              <a:rPr sz="1800" spc="-15" dirty="0">
                <a:solidFill>
                  <a:srgbClr val="8BD0E3"/>
                </a:solidFill>
                <a:latin typeface="Baloo Bhaijaan"/>
                <a:cs typeface="Baloo Bhaijaan"/>
              </a:rPr>
              <a:t>forêt</a:t>
            </a:r>
            <a:endParaRPr sz="1800" dirty="0">
              <a:latin typeface="Baloo Bhaijaan"/>
              <a:cs typeface="Baloo Bhaijaan"/>
            </a:endParaRPr>
          </a:p>
        </p:txBody>
      </p:sp>
      <p:grpSp>
        <p:nvGrpSpPr>
          <p:cNvPr id="10" name="groen kader datum">
            <a:extLst>
              <a:ext uri="{FF2B5EF4-FFF2-40B4-BE49-F238E27FC236}">
                <a16:creationId xmlns:a16="http://schemas.microsoft.com/office/drawing/2014/main" id="{CB0D4AE8-A78B-4399-816A-C7915BF2C673}"/>
              </a:ext>
            </a:extLst>
          </p:cNvPr>
          <p:cNvGrpSpPr/>
          <p:nvPr/>
        </p:nvGrpSpPr>
        <p:grpSpPr>
          <a:xfrm>
            <a:off x="-1581150" y="8343900"/>
            <a:ext cx="11868150" cy="1828803"/>
            <a:chOff x="-1581150" y="8343900"/>
            <a:chExt cx="11868150" cy="1828803"/>
          </a:xfrm>
        </p:grpSpPr>
        <p:sp>
          <p:nvSpPr>
            <p:cNvPr id="7" name="SAMEN HOUDEN groen kader datum"/>
            <p:cNvSpPr/>
            <p:nvPr/>
          </p:nvSpPr>
          <p:spPr>
            <a:xfrm>
              <a:off x="-1581150" y="8343900"/>
              <a:ext cx="10953750" cy="1828800"/>
            </a:xfrm>
            <a:custGeom>
              <a:avLst/>
              <a:gdLst/>
              <a:ahLst/>
              <a:cxnLst/>
              <a:rect l="l" t="t" r="r" b="b"/>
              <a:pathLst>
                <a:path w="9372600" h="1828800">
                  <a:moveTo>
                    <a:pt x="0" y="1828800"/>
                  </a:moveTo>
                  <a:lnTo>
                    <a:pt x="9372600" y="1828800"/>
                  </a:lnTo>
                  <a:lnTo>
                    <a:pt x="9372600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84A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SAMEN HOUDEN groen kader datum"/>
            <p:cNvSpPr/>
            <p:nvPr/>
          </p:nvSpPr>
          <p:spPr>
            <a:xfrm>
              <a:off x="8458200" y="834390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7"/>
                  </a:lnTo>
                  <a:lnTo>
                    <a:pt x="770753" y="11217"/>
                  </a:lnTo>
                  <a:lnTo>
                    <a:pt x="724360" y="19773"/>
                  </a:lnTo>
                  <a:lnTo>
                    <a:pt x="678817" y="30633"/>
                  </a:lnTo>
                  <a:lnTo>
                    <a:pt x="634187" y="43732"/>
                  </a:lnTo>
                  <a:lnTo>
                    <a:pt x="590533" y="59009"/>
                  </a:lnTo>
                  <a:lnTo>
                    <a:pt x="547918" y="76399"/>
                  </a:lnTo>
                  <a:lnTo>
                    <a:pt x="506406" y="95839"/>
                  </a:lnTo>
                  <a:lnTo>
                    <a:pt x="466060" y="117267"/>
                  </a:lnTo>
                  <a:lnTo>
                    <a:pt x="426943" y="140619"/>
                  </a:lnTo>
                  <a:lnTo>
                    <a:pt x="389118" y="165832"/>
                  </a:lnTo>
                  <a:lnTo>
                    <a:pt x="352648" y="192842"/>
                  </a:lnTo>
                  <a:lnTo>
                    <a:pt x="317597" y="221587"/>
                  </a:lnTo>
                  <a:lnTo>
                    <a:pt x="284028" y="252004"/>
                  </a:lnTo>
                  <a:lnTo>
                    <a:pt x="252004" y="284028"/>
                  </a:lnTo>
                  <a:lnTo>
                    <a:pt x="221587" y="317597"/>
                  </a:lnTo>
                  <a:lnTo>
                    <a:pt x="192842" y="352648"/>
                  </a:lnTo>
                  <a:lnTo>
                    <a:pt x="165832" y="389118"/>
                  </a:lnTo>
                  <a:lnTo>
                    <a:pt x="140619" y="426943"/>
                  </a:lnTo>
                  <a:lnTo>
                    <a:pt x="117267" y="466060"/>
                  </a:lnTo>
                  <a:lnTo>
                    <a:pt x="95839" y="506406"/>
                  </a:lnTo>
                  <a:lnTo>
                    <a:pt x="76399" y="547918"/>
                  </a:lnTo>
                  <a:lnTo>
                    <a:pt x="59009" y="590533"/>
                  </a:lnTo>
                  <a:lnTo>
                    <a:pt x="43732" y="634187"/>
                  </a:lnTo>
                  <a:lnTo>
                    <a:pt x="30633" y="678817"/>
                  </a:lnTo>
                  <a:lnTo>
                    <a:pt x="19773" y="724360"/>
                  </a:lnTo>
                  <a:lnTo>
                    <a:pt x="11217" y="770753"/>
                  </a:lnTo>
                  <a:lnTo>
                    <a:pt x="5027" y="817933"/>
                  </a:lnTo>
                  <a:lnTo>
                    <a:pt x="1267" y="865836"/>
                  </a:lnTo>
                  <a:lnTo>
                    <a:pt x="0" y="914400"/>
                  </a:lnTo>
                  <a:lnTo>
                    <a:pt x="1267" y="962963"/>
                  </a:lnTo>
                  <a:lnTo>
                    <a:pt x="5027" y="1010866"/>
                  </a:lnTo>
                  <a:lnTo>
                    <a:pt x="11217" y="1058046"/>
                  </a:lnTo>
                  <a:lnTo>
                    <a:pt x="19773" y="1104439"/>
                  </a:lnTo>
                  <a:lnTo>
                    <a:pt x="30633" y="1149982"/>
                  </a:lnTo>
                  <a:lnTo>
                    <a:pt x="43732" y="1194612"/>
                  </a:lnTo>
                  <a:lnTo>
                    <a:pt x="59009" y="1238266"/>
                  </a:lnTo>
                  <a:lnTo>
                    <a:pt x="76399" y="1280881"/>
                  </a:lnTo>
                  <a:lnTo>
                    <a:pt x="95839" y="1322393"/>
                  </a:lnTo>
                  <a:lnTo>
                    <a:pt x="117267" y="1362739"/>
                  </a:lnTo>
                  <a:lnTo>
                    <a:pt x="140619" y="1401856"/>
                  </a:lnTo>
                  <a:lnTo>
                    <a:pt x="165832" y="1439681"/>
                  </a:lnTo>
                  <a:lnTo>
                    <a:pt x="192842" y="1476151"/>
                  </a:lnTo>
                  <a:lnTo>
                    <a:pt x="221587" y="1511202"/>
                  </a:lnTo>
                  <a:lnTo>
                    <a:pt x="252004" y="1544771"/>
                  </a:lnTo>
                  <a:lnTo>
                    <a:pt x="284028" y="1576795"/>
                  </a:lnTo>
                  <a:lnTo>
                    <a:pt x="317597" y="1607212"/>
                  </a:lnTo>
                  <a:lnTo>
                    <a:pt x="352648" y="1635957"/>
                  </a:lnTo>
                  <a:lnTo>
                    <a:pt x="389118" y="1662967"/>
                  </a:lnTo>
                  <a:lnTo>
                    <a:pt x="426943" y="1688180"/>
                  </a:lnTo>
                  <a:lnTo>
                    <a:pt x="466060" y="1711532"/>
                  </a:lnTo>
                  <a:lnTo>
                    <a:pt x="506406" y="1732960"/>
                  </a:lnTo>
                  <a:lnTo>
                    <a:pt x="547918" y="1752400"/>
                  </a:lnTo>
                  <a:lnTo>
                    <a:pt x="590533" y="1769790"/>
                  </a:lnTo>
                  <a:lnTo>
                    <a:pt x="634187" y="1785067"/>
                  </a:lnTo>
                  <a:lnTo>
                    <a:pt x="678817" y="1798166"/>
                  </a:lnTo>
                  <a:lnTo>
                    <a:pt x="724360" y="1809026"/>
                  </a:lnTo>
                  <a:lnTo>
                    <a:pt x="770753" y="1817582"/>
                  </a:lnTo>
                  <a:lnTo>
                    <a:pt x="817933" y="1823772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62" y="1827532"/>
                  </a:lnTo>
                  <a:lnTo>
                    <a:pt x="1010864" y="1823772"/>
                  </a:lnTo>
                  <a:lnTo>
                    <a:pt x="1058043" y="1817582"/>
                  </a:lnTo>
                  <a:lnTo>
                    <a:pt x="1104435" y="1809026"/>
                  </a:lnTo>
                  <a:lnTo>
                    <a:pt x="1149978" y="1798166"/>
                  </a:lnTo>
                  <a:lnTo>
                    <a:pt x="1194607" y="1785067"/>
                  </a:lnTo>
                  <a:lnTo>
                    <a:pt x="1238261" y="1769790"/>
                  </a:lnTo>
                  <a:lnTo>
                    <a:pt x="1280875" y="1752400"/>
                  </a:lnTo>
                  <a:lnTo>
                    <a:pt x="1322387" y="1732960"/>
                  </a:lnTo>
                  <a:lnTo>
                    <a:pt x="1362733" y="1711532"/>
                  </a:lnTo>
                  <a:lnTo>
                    <a:pt x="1401850" y="1688180"/>
                  </a:lnTo>
                  <a:lnTo>
                    <a:pt x="1439675" y="1662967"/>
                  </a:lnTo>
                  <a:lnTo>
                    <a:pt x="1476145" y="1635957"/>
                  </a:lnTo>
                  <a:lnTo>
                    <a:pt x="1511197" y="1607212"/>
                  </a:lnTo>
                  <a:lnTo>
                    <a:pt x="1544766" y="1576795"/>
                  </a:lnTo>
                  <a:lnTo>
                    <a:pt x="1576791" y="1544771"/>
                  </a:lnTo>
                  <a:lnTo>
                    <a:pt x="1607207" y="1511202"/>
                  </a:lnTo>
                  <a:lnTo>
                    <a:pt x="1635953" y="1476151"/>
                  </a:lnTo>
                  <a:lnTo>
                    <a:pt x="1662964" y="1439681"/>
                  </a:lnTo>
                  <a:lnTo>
                    <a:pt x="1688177" y="1401856"/>
                  </a:lnTo>
                  <a:lnTo>
                    <a:pt x="1711529" y="1362739"/>
                  </a:lnTo>
                  <a:lnTo>
                    <a:pt x="1732957" y="1322393"/>
                  </a:lnTo>
                  <a:lnTo>
                    <a:pt x="1752398" y="1280881"/>
                  </a:lnTo>
                  <a:lnTo>
                    <a:pt x="1769789" y="1238266"/>
                  </a:lnTo>
                  <a:lnTo>
                    <a:pt x="1785065" y="1194612"/>
                  </a:lnTo>
                  <a:lnTo>
                    <a:pt x="1798165" y="1149982"/>
                  </a:lnTo>
                  <a:lnTo>
                    <a:pt x="1809025" y="1104439"/>
                  </a:lnTo>
                  <a:lnTo>
                    <a:pt x="1817582" y="1058046"/>
                  </a:lnTo>
                  <a:lnTo>
                    <a:pt x="1823772" y="1010866"/>
                  </a:lnTo>
                  <a:lnTo>
                    <a:pt x="1827532" y="962963"/>
                  </a:lnTo>
                  <a:lnTo>
                    <a:pt x="1828800" y="914400"/>
                  </a:lnTo>
                  <a:lnTo>
                    <a:pt x="1827532" y="865836"/>
                  </a:lnTo>
                  <a:lnTo>
                    <a:pt x="1823772" y="817933"/>
                  </a:lnTo>
                  <a:lnTo>
                    <a:pt x="1817582" y="770753"/>
                  </a:lnTo>
                  <a:lnTo>
                    <a:pt x="1809025" y="724360"/>
                  </a:lnTo>
                  <a:lnTo>
                    <a:pt x="1798165" y="678817"/>
                  </a:lnTo>
                  <a:lnTo>
                    <a:pt x="1785065" y="634187"/>
                  </a:lnTo>
                  <a:lnTo>
                    <a:pt x="1769789" y="590533"/>
                  </a:lnTo>
                  <a:lnTo>
                    <a:pt x="1752398" y="547918"/>
                  </a:lnTo>
                  <a:lnTo>
                    <a:pt x="1732957" y="506406"/>
                  </a:lnTo>
                  <a:lnTo>
                    <a:pt x="1711529" y="466060"/>
                  </a:lnTo>
                  <a:lnTo>
                    <a:pt x="1688177" y="426943"/>
                  </a:lnTo>
                  <a:lnTo>
                    <a:pt x="1662964" y="389118"/>
                  </a:lnTo>
                  <a:lnTo>
                    <a:pt x="1635953" y="352648"/>
                  </a:lnTo>
                  <a:lnTo>
                    <a:pt x="1607207" y="317597"/>
                  </a:lnTo>
                  <a:lnTo>
                    <a:pt x="1576791" y="284028"/>
                  </a:lnTo>
                  <a:lnTo>
                    <a:pt x="1544766" y="252004"/>
                  </a:lnTo>
                  <a:lnTo>
                    <a:pt x="1511197" y="221587"/>
                  </a:lnTo>
                  <a:lnTo>
                    <a:pt x="1476145" y="192842"/>
                  </a:lnTo>
                  <a:lnTo>
                    <a:pt x="1439675" y="165832"/>
                  </a:lnTo>
                  <a:lnTo>
                    <a:pt x="1401850" y="140619"/>
                  </a:lnTo>
                  <a:lnTo>
                    <a:pt x="1362733" y="117267"/>
                  </a:lnTo>
                  <a:lnTo>
                    <a:pt x="1322387" y="95839"/>
                  </a:lnTo>
                  <a:lnTo>
                    <a:pt x="1280875" y="76399"/>
                  </a:lnTo>
                  <a:lnTo>
                    <a:pt x="1238261" y="59009"/>
                  </a:lnTo>
                  <a:lnTo>
                    <a:pt x="1194607" y="43732"/>
                  </a:lnTo>
                  <a:lnTo>
                    <a:pt x="1149978" y="30633"/>
                  </a:lnTo>
                  <a:lnTo>
                    <a:pt x="1104435" y="19773"/>
                  </a:lnTo>
                  <a:lnTo>
                    <a:pt x="1058043" y="11217"/>
                  </a:lnTo>
                  <a:lnTo>
                    <a:pt x="1010864" y="5027"/>
                  </a:lnTo>
                  <a:lnTo>
                    <a:pt x="962962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84A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datum"/>
          <p:cNvSpPr txBox="1"/>
          <p:nvPr/>
        </p:nvSpPr>
        <p:spPr>
          <a:xfrm>
            <a:off x="707299" y="8597900"/>
            <a:ext cx="82848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8340" algn="l"/>
                <a:tab pos="5869305" algn="l"/>
              </a:tabLst>
            </a:pPr>
            <a:r>
              <a:rPr sz="9000" dirty="0" err="1">
                <a:solidFill>
                  <a:srgbClr val="FFFFFF"/>
                </a:solidFill>
                <a:latin typeface="Baloo Bhaijaan"/>
                <a:cs typeface="Baloo Bhaijaan"/>
              </a:rPr>
              <a:t>Din</a:t>
            </a:r>
            <a:r>
              <a:rPr sz="9000" spc="40" dirty="0" err="1">
                <a:solidFill>
                  <a:srgbClr val="FFFFFF"/>
                </a:solidFill>
                <a:latin typeface="Baloo Bhaijaan"/>
                <a:cs typeface="Baloo Bhaijaan"/>
              </a:rPr>
              <a:t>s</a:t>
            </a:r>
            <a:r>
              <a:rPr sz="9000" dirty="0" err="1">
                <a:solidFill>
                  <a:srgbClr val="FFFFFF"/>
                </a:solidFill>
                <a:latin typeface="Baloo Bhaijaan"/>
                <a:cs typeface="Baloo Bhaijaan"/>
              </a:rPr>
              <a:t>dag</a:t>
            </a:r>
            <a:r>
              <a:rPr lang="nl-BE" sz="9000" dirty="0">
                <a:solidFill>
                  <a:srgbClr val="FFFFFF"/>
                </a:solidFill>
                <a:latin typeface="Baloo Bhaijaan"/>
                <a:cs typeface="Baloo Bhaijaan"/>
              </a:rPr>
              <a:t> </a:t>
            </a:r>
            <a:r>
              <a:rPr sz="9000" dirty="0">
                <a:solidFill>
                  <a:srgbClr val="FFFFFF"/>
                </a:solidFill>
                <a:latin typeface="Baloo Bhaijaan"/>
                <a:cs typeface="Baloo Bhaijaan"/>
              </a:rPr>
              <a:t>10</a:t>
            </a:r>
            <a:r>
              <a:rPr lang="nl-BE" sz="9000" dirty="0">
                <a:solidFill>
                  <a:srgbClr val="FFFFFF"/>
                </a:solidFill>
                <a:latin typeface="Baloo Bhaijaan"/>
                <a:cs typeface="Baloo Bhaijaan"/>
              </a:rPr>
              <a:t> </a:t>
            </a:r>
            <a:r>
              <a:rPr sz="9000" dirty="0" err="1">
                <a:solidFill>
                  <a:srgbClr val="FFFFFF"/>
                </a:solidFill>
                <a:latin typeface="Baloo Bhaijaan"/>
                <a:cs typeface="Baloo Bhaijaan"/>
              </a:rPr>
              <a:t>april</a:t>
            </a:r>
            <a:endParaRPr sz="9000" dirty="0">
              <a:latin typeface="Baloo Bhaijaan"/>
              <a:cs typeface="Baloo Bhaijaan"/>
            </a:endParaRPr>
          </a:p>
        </p:txBody>
      </p:sp>
      <p:pic>
        <p:nvPicPr>
          <p:cNvPr id="15" name="icoon jongetje">
            <a:extLst>
              <a:ext uri="{FF2B5EF4-FFF2-40B4-BE49-F238E27FC236}">
                <a16:creationId xmlns:a16="http://schemas.microsoft.com/office/drawing/2014/main" id="{EB59905A-4CB7-41E7-B0B0-2FC85596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26" y="6848801"/>
            <a:ext cx="1251711" cy="1502935"/>
          </a:xfrm>
          <a:prstGeom prst="rect">
            <a:avLst/>
          </a:prstGeom>
        </p:spPr>
      </p:pic>
      <p:pic>
        <p:nvPicPr>
          <p:cNvPr id="17" name="icoon man">
            <a:extLst>
              <a:ext uri="{FF2B5EF4-FFF2-40B4-BE49-F238E27FC236}">
                <a16:creationId xmlns:a16="http://schemas.microsoft.com/office/drawing/2014/main" id="{77EADEEB-4C43-43D5-9EDA-3D5A29FB5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46" y="6389952"/>
            <a:ext cx="1633862" cy="1961785"/>
          </a:xfrm>
          <a:prstGeom prst="rect">
            <a:avLst/>
          </a:prstGeom>
        </p:spPr>
      </p:pic>
      <p:pic>
        <p:nvPicPr>
          <p:cNvPr id="19" name="icoon meisje">
            <a:extLst>
              <a:ext uri="{FF2B5EF4-FFF2-40B4-BE49-F238E27FC236}">
                <a16:creationId xmlns:a16="http://schemas.microsoft.com/office/drawing/2014/main" id="{56878887-3944-401D-B4C4-19A253400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32" y="6848801"/>
            <a:ext cx="1251711" cy="1502935"/>
          </a:xfrm>
          <a:prstGeom prst="rect">
            <a:avLst/>
          </a:prstGeom>
        </p:spPr>
      </p:pic>
      <p:pic>
        <p:nvPicPr>
          <p:cNvPr id="21" name="icoon vrouw">
            <a:extLst>
              <a:ext uri="{FF2B5EF4-FFF2-40B4-BE49-F238E27FC236}">
                <a16:creationId xmlns:a16="http://schemas.microsoft.com/office/drawing/2014/main" id="{71AC1CCF-2FD5-4C6A-84E7-3285081DA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83" y="6391543"/>
            <a:ext cx="1633862" cy="1967538"/>
          </a:xfrm>
          <a:prstGeom prst="rect">
            <a:avLst/>
          </a:prstGeom>
        </p:spPr>
      </p:pic>
      <p:pic>
        <p:nvPicPr>
          <p:cNvPr id="23" name="icoon jas">
            <a:extLst>
              <a:ext uri="{FF2B5EF4-FFF2-40B4-BE49-F238E27FC236}">
                <a16:creationId xmlns:a16="http://schemas.microsoft.com/office/drawing/2014/main" id="{D9C17EB5-6624-4B9B-8946-F51CC0D62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819" y="5483458"/>
            <a:ext cx="2071660" cy="2071660"/>
          </a:xfrm>
          <a:prstGeom prst="rect">
            <a:avLst/>
          </a:prstGeom>
        </p:spPr>
      </p:pic>
      <p:pic>
        <p:nvPicPr>
          <p:cNvPr id="25" name="icoon schoenen">
            <a:extLst>
              <a:ext uri="{FF2B5EF4-FFF2-40B4-BE49-F238E27FC236}">
                <a16:creationId xmlns:a16="http://schemas.microsoft.com/office/drawing/2014/main" id="{0BE7B8A2-AE7D-4341-A17F-C30193558E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390" y="7991924"/>
            <a:ext cx="1663163" cy="838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35</Words>
  <Application>Microsoft Office PowerPoint</Application>
  <PresentationFormat>Aangepast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Arvo</vt:lpstr>
      <vt:lpstr>Baloo Bhaijaan</vt:lpstr>
      <vt:lpstr>Calibri</vt:lpstr>
      <vt:lpstr>Times New Roman</vt:lpstr>
      <vt:lpstr>Office Theme</vt:lpstr>
      <vt:lpstr>GEZINNEN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GEZINNEN</dc:title>
  <cp:lastModifiedBy>Sarah Meysman</cp:lastModifiedBy>
  <cp:revision>2</cp:revision>
  <dcterms:created xsi:type="dcterms:W3CDTF">2018-04-03T17:19:38Z</dcterms:created>
  <dcterms:modified xsi:type="dcterms:W3CDTF">2018-04-15T10:37:16Z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2018-04-03T00:00:00Z</vt:filetime>
  </property>
  <property fmtid="{D5CDD505-2E9C-101B-9397-08002B2CF9AE}" pid="3" name="Creator">
    <vt:lpwstr>Adobe InDesign CC 13.1 (Windows)</vt:lpwstr>
  </property>
  <property fmtid="{D5CDD505-2E9C-101B-9397-08002B2CF9AE}" pid="4" name="LastSaved">
    <vt:filetime>2018-04-03T00:00:00Z</vt:filetime>
  </property>
</Properties>
</file>