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216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4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650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4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601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480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405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147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8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47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15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23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0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041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37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721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4CC3D5-E6AC-4DD6-9757-9D4303E98EE5}" type="datetimeFigureOut">
              <a:rPr lang="nl-BE" smtClean="0"/>
              <a:t>16/02/2018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0F7F-D07D-45F6-A61F-1D1D5683AF8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356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B298A-AF9A-4F64-A838-6624FA0F1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latin typeface="Bjorn Regular" panose="02000500000000000000" pitchFamily="2" charset="0"/>
              </a:rPr>
              <a:t>De kabouters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72EA74-0260-4F54-A418-7D15E0797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latin typeface="Roboto Thin" pitchFamily="2" charset="0"/>
                <a:ea typeface="Roboto Thin" pitchFamily="2" charset="0"/>
              </a:rPr>
              <a:t>An app </a:t>
            </a:r>
            <a:r>
              <a:rPr lang="nl-BE" dirty="0" err="1">
                <a:latin typeface="Roboto Thin" pitchFamily="2" charset="0"/>
                <a:ea typeface="Roboto Thin" pitchFamily="2" charset="0"/>
              </a:rPr>
              <a:t>By</a:t>
            </a:r>
            <a:r>
              <a:rPr lang="nl-BE" dirty="0">
                <a:latin typeface="Roboto Thin" pitchFamily="2" charset="0"/>
                <a:ea typeface="Roboto Thin" pitchFamily="2" charset="0"/>
              </a:rPr>
              <a:t> mi-A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514DE1-57B4-4828-96DD-1FCE297CC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1FA1044-0E1A-47C3-8C7A-6D33C674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818" y="4078903"/>
            <a:ext cx="3967834" cy="746908"/>
          </a:xfrm>
        </p:spPr>
        <p:txBody>
          <a:bodyPr/>
          <a:lstStyle/>
          <a:p>
            <a:r>
              <a:rPr lang="nl-BE" dirty="0">
                <a:latin typeface="Bjorn Regular" panose="02000500000000000000" pitchFamily="2" charset="0"/>
              </a:rPr>
              <a:t>Nog vragen?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A94C6D8-4542-4C59-97D3-6B6F4374E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81" y="895738"/>
            <a:ext cx="1312030" cy="30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5480D-EFD2-4E24-9370-9177D808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Bjorn Regular" panose="02000500000000000000" pitchFamily="2" charset="0"/>
              </a:rPr>
              <a:t>Hoe maken we de stad groener?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21B594-DD53-415E-A94C-BAF1443C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Roboto Thin" pitchFamily="2" charset="0"/>
                <a:ea typeface="Roboto Thin" pitchFamily="2" charset="0"/>
              </a:rPr>
              <a:t>Veel mensen gebruiken de fiets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Fietsen wordt gepromoot</a:t>
            </a:r>
          </a:p>
          <a:p>
            <a:endParaRPr lang="nl-BE" dirty="0"/>
          </a:p>
          <a:p>
            <a:r>
              <a:rPr lang="nl-BE" dirty="0">
                <a:latin typeface="Roboto" pitchFamily="2" charset="0"/>
                <a:ea typeface="Roboto" pitchFamily="2" charset="0"/>
              </a:rPr>
              <a:t>MAAR</a:t>
            </a:r>
          </a:p>
          <a:p>
            <a:endParaRPr lang="nl-BE" dirty="0">
              <a:latin typeface="Bjorn Regular" panose="02000500000000000000" pitchFamily="2" charset="0"/>
            </a:endParaRP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Er is nog altijd niet echt een ecologische manier is om grote zaken naar de stad te brengen.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439B11E-437F-4182-9A50-CDB4843FA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8BE89-2036-4C44-8142-79F5616A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Bjorn Regular" panose="02000500000000000000" pitchFamily="2" charset="0"/>
              </a:rPr>
              <a:t>How </a:t>
            </a:r>
            <a:r>
              <a:rPr lang="nl-BE" dirty="0" err="1">
                <a:latin typeface="Bjorn Regular" panose="02000500000000000000" pitchFamily="2" charset="0"/>
              </a:rPr>
              <a:t>might</a:t>
            </a:r>
            <a:r>
              <a:rPr lang="nl-BE" dirty="0">
                <a:latin typeface="Bjorn Regular" panose="02000500000000000000" pitchFamily="2" charset="0"/>
              </a:rPr>
              <a:t> We...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609AC3-15A1-419D-93C3-67CA49DB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Roboto Thin" pitchFamily="2" charset="0"/>
                <a:ea typeface="Roboto Thin" pitchFamily="2" charset="0"/>
              </a:rPr>
              <a:t>Helikopters?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Glijbaan?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Drones?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Kabouters?</a:t>
            </a:r>
          </a:p>
          <a:p>
            <a:endParaRPr lang="nl-BE" dirty="0">
              <a:latin typeface="Roboto Thin" pitchFamily="2" charset="0"/>
              <a:ea typeface="Roboto Thin" pitchFamily="2" charset="0"/>
            </a:endParaRPr>
          </a:p>
          <a:p>
            <a:r>
              <a:rPr lang="nl-BE" dirty="0">
                <a:latin typeface="Roboto" pitchFamily="2" charset="0"/>
                <a:ea typeface="Roboto" pitchFamily="2" charset="0"/>
              </a:rPr>
              <a:t>Of meer realistische oplossingen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Leverdienst met app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Afhalen in afhaalpunt</a:t>
            </a:r>
          </a:p>
          <a:p>
            <a:endParaRPr lang="nl-BE" dirty="0">
              <a:latin typeface="Roboto" pitchFamily="2" charset="0"/>
              <a:ea typeface="Roboto" pitchFamily="2" charset="0"/>
            </a:endParaRPr>
          </a:p>
          <a:p>
            <a:endParaRPr lang="nl-BE" dirty="0">
              <a:latin typeface="Roboto Thin" pitchFamily="2" charset="0"/>
              <a:ea typeface="Roboto Thin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C5B7A9-840B-44E5-8ECF-9360CB6ED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05366-7BC1-43DF-A4D6-6108B6E5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Bjorn Regular" panose="02000500000000000000" pitchFamily="2" charset="0"/>
              </a:rPr>
              <a:t>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173635-192A-4852-932D-96AE6EF1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Roboto" pitchFamily="2" charset="0"/>
                <a:ea typeface="Roboto" pitchFamily="2" charset="0"/>
              </a:rPr>
              <a:t>Leverdienst met app</a:t>
            </a:r>
          </a:p>
          <a:p>
            <a:pPr lvl="1"/>
            <a:r>
              <a:rPr lang="nl-BE" dirty="0">
                <a:latin typeface="Roboto Thin" pitchFamily="2" charset="0"/>
                <a:ea typeface="Roboto Thin" pitchFamily="2" charset="0"/>
              </a:rPr>
              <a:t>Groot pakket</a:t>
            </a:r>
          </a:p>
          <a:p>
            <a:pPr lvl="1"/>
            <a:r>
              <a:rPr lang="nl-BE" dirty="0">
                <a:latin typeface="Roboto Thin" pitchFamily="2" charset="0"/>
                <a:ea typeface="Roboto Thin" pitchFamily="2" charset="0"/>
              </a:rPr>
              <a:t>In applicatie gegevens invullen</a:t>
            </a:r>
          </a:p>
          <a:p>
            <a:pPr lvl="1"/>
            <a:r>
              <a:rPr lang="nl-BE">
                <a:latin typeface="Roboto Thin" pitchFamily="2" charset="0"/>
                <a:ea typeface="Roboto Thin" pitchFamily="2" charset="0"/>
              </a:rPr>
              <a:t>Elektrische </a:t>
            </a:r>
            <a:r>
              <a:rPr lang="nl-BE" dirty="0">
                <a:latin typeface="Roboto Thin" pitchFamily="2" charset="0"/>
                <a:ea typeface="Roboto Thin" pitchFamily="2" charset="0"/>
              </a:rPr>
              <a:t>b</a:t>
            </a:r>
            <a:r>
              <a:rPr lang="nl-BE">
                <a:latin typeface="Roboto Thin" pitchFamily="2" charset="0"/>
                <a:ea typeface="Roboto Thin" pitchFamily="2" charset="0"/>
              </a:rPr>
              <a:t>estelwagen </a:t>
            </a:r>
            <a:r>
              <a:rPr lang="nl-BE" dirty="0">
                <a:latin typeface="Roboto Thin" pitchFamily="2" charset="0"/>
                <a:ea typeface="Roboto Thin" pitchFamily="2" charset="0"/>
              </a:rPr>
              <a:t>brengt pakketje naar huis</a:t>
            </a:r>
          </a:p>
          <a:p>
            <a:pPr lvl="1"/>
            <a:endParaRPr lang="nl-BE" dirty="0">
              <a:latin typeface="Roboto Thin" pitchFamily="2" charset="0"/>
              <a:ea typeface="Roboto Thin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A0808C8-497D-4B7C-AE58-741D3100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58C4-70C0-4240-9A9A-B822EF77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Bjorn Regular" panose="02000500000000000000" pitchFamily="2" charset="0"/>
              </a:rPr>
              <a:t>Applicatie De Kabouters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2F108B-A801-4F8A-A758-CC8E6369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Roboto Thin" pitchFamily="2" charset="0"/>
                <a:ea typeface="Roboto Thin" pitchFamily="2" charset="0"/>
              </a:rPr>
              <a:t>Inloggen of registreren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Nieuwe leveringen ingeven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Al je leveringen bekijken</a:t>
            </a:r>
          </a:p>
          <a:p>
            <a:r>
              <a:rPr lang="nl-BE" dirty="0">
                <a:latin typeface="Roboto Thin" pitchFamily="2" charset="0"/>
                <a:ea typeface="Roboto Thin" pitchFamily="2" charset="0"/>
              </a:rPr>
              <a:t>Uitleg over de app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5E9C2BD-448B-4A07-8957-1157FF854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7254E61A-B722-403D-92C8-45BB959C77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23" y="411163"/>
            <a:ext cx="3286444" cy="5845175"/>
          </a:xfrm>
        </p:spPr>
      </p:pic>
      <p:sp>
        <p:nvSpPr>
          <p:cNvPr id="14" name="Tijdelijke aanduiding voor inhoud 13">
            <a:extLst>
              <a:ext uri="{FF2B5EF4-FFF2-40B4-BE49-F238E27FC236}">
                <a16:creationId xmlns:a16="http://schemas.microsoft.com/office/drawing/2014/main" id="{C65C0D38-6B5A-4A68-9C56-77DA3587F7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53E32401-B54F-42CB-B346-E994DF544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Tijdelijke aanduiding voor inhoud 24">
            <a:extLst>
              <a:ext uri="{FF2B5EF4-FFF2-40B4-BE49-F238E27FC236}">
                <a16:creationId xmlns:a16="http://schemas.microsoft.com/office/drawing/2014/main" id="{2520599A-FF25-4DC6-BF97-7A489C1A27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44" y="651629"/>
            <a:ext cx="3124875" cy="5604709"/>
          </a:xfrm>
        </p:spPr>
      </p:pic>
      <p:pic>
        <p:nvPicPr>
          <p:cNvPr id="27" name="Tijdelijke aanduiding voor inhoud 26">
            <a:extLst>
              <a:ext uri="{FF2B5EF4-FFF2-40B4-BE49-F238E27FC236}">
                <a16:creationId xmlns:a16="http://schemas.microsoft.com/office/drawing/2014/main" id="{EA8DD45E-BEEB-43DA-A8D0-65BCBDA02F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25" y="645269"/>
            <a:ext cx="3152610" cy="5611069"/>
          </a:xfr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7985D292-51A3-4A50-8FA9-5E3E37778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0B40B18-ED88-479B-9A5D-A376467C3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62" y="721651"/>
            <a:ext cx="2891086" cy="5534687"/>
          </a:xfrm>
        </p:spPr>
      </p:pic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0E1A7920-F296-4775-9E5F-DCAC220B5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002" y="715369"/>
            <a:ext cx="2906181" cy="5540969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8F316A1-FCA0-41F9-A061-D0C741D91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E8F2B28-9235-442B-AFAC-3833F2B979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21" y="534157"/>
            <a:ext cx="2989678" cy="5722181"/>
          </a:xfrm>
        </p:spPr>
      </p:pic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FE0EEB12-3007-4414-AAB8-3E3B3F3DC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16" y="527665"/>
            <a:ext cx="2992591" cy="5728674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744AF4C-504C-4459-A6EB-2303D29B8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34" y="5335397"/>
            <a:ext cx="535344" cy="1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738</TotalTime>
  <Words>99</Words>
  <Application>Microsoft Office PowerPoint</Application>
  <PresentationFormat>Breedbeeld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Bjorn Regular</vt:lpstr>
      <vt:lpstr>Century Gothic</vt:lpstr>
      <vt:lpstr>Roboto</vt:lpstr>
      <vt:lpstr>Roboto Thin</vt:lpstr>
      <vt:lpstr>Wingdings 3</vt:lpstr>
      <vt:lpstr>Ion</vt:lpstr>
      <vt:lpstr>De kabouters</vt:lpstr>
      <vt:lpstr>Hoe maken we de stad groener?</vt:lpstr>
      <vt:lpstr>How might We...</vt:lpstr>
      <vt:lpstr>Oplossing</vt:lpstr>
      <vt:lpstr>Applicatie De Kabouters</vt:lpstr>
      <vt:lpstr>PowerPoint-presentatie</vt:lpstr>
      <vt:lpstr>PowerPoint-presentatie</vt:lpstr>
      <vt:lpstr>PowerPoint-presentatie</vt:lpstr>
      <vt:lpstr>PowerPoint-presentatie</vt:lpstr>
      <vt:lpstr>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kabouters</dc:title>
  <dc:creator>Jarne Van Steendam 201484510</dc:creator>
  <cp:lastModifiedBy>Jarne Van Steendam 201484510</cp:lastModifiedBy>
  <cp:revision>14</cp:revision>
  <dcterms:created xsi:type="dcterms:W3CDTF">2018-02-16T08:08:39Z</dcterms:created>
  <dcterms:modified xsi:type="dcterms:W3CDTF">2018-02-16T20:52:59Z</dcterms:modified>
</cp:coreProperties>
</file>