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0" r:id="rId5"/>
    <p:sldId id="261" r:id="rId6"/>
    <p:sldId id="262" r:id="rId7"/>
    <p:sldId id="264" r:id="rId8"/>
    <p:sldId id="266" r:id="rId9"/>
    <p:sldId id="267" r:id="rId10"/>
    <p:sldId id="270" r:id="rId1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F8716F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>
        <p:scale>
          <a:sx n="75" d="100"/>
          <a:sy n="75" d="100"/>
        </p:scale>
        <p:origin x="432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C270-CA0F-4B3F-8F17-F9D3D8CDF2E1}" type="datetimeFigureOut">
              <a:rPr lang="nl-BE" smtClean="0"/>
              <a:t>10/01/2019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9B11-57E9-4593-AFF2-FF17743DBF6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747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C270-CA0F-4B3F-8F17-F9D3D8CDF2E1}" type="datetimeFigureOut">
              <a:rPr lang="nl-BE" smtClean="0"/>
              <a:t>10/01/2019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9B11-57E9-4593-AFF2-FF17743DBF6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4623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C270-CA0F-4B3F-8F17-F9D3D8CDF2E1}" type="datetimeFigureOut">
              <a:rPr lang="nl-BE" smtClean="0"/>
              <a:t>10/01/2019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9B11-57E9-4593-AFF2-FF17743DBF6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909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C270-CA0F-4B3F-8F17-F9D3D8CDF2E1}" type="datetimeFigureOut">
              <a:rPr lang="nl-BE" smtClean="0"/>
              <a:t>10/01/2019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9B11-57E9-4593-AFF2-FF17743DBF6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356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C270-CA0F-4B3F-8F17-F9D3D8CDF2E1}" type="datetimeFigureOut">
              <a:rPr lang="nl-BE" smtClean="0"/>
              <a:t>10/01/2019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9B11-57E9-4593-AFF2-FF17743DBF6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188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C270-CA0F-4B3F-8F17-F9D3D8CDF2E1}" type="datetimeFigureOut">
              <a:rPr lang="nl-BE" smtClean="0"/>
              <a:t>10/01/2019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9B11-57E9-4593-AFF2-FF17743DBF6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7626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C270-CA0F-4B3F-8F17-F9D3D8CDF2E1}" type="datetimeFigureOut">
              <a:rPr lang="nl-BE" smtClean="0"/>
              <a:t>10/01/2019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9B11-57E9-4593-AFF2-FF17743DBF6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3705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C270-CA0F-4B3F-8F17-F9D3D8CDF2E1}" type="datetimeFigureOut">
              <a:rPr lang="nl-BE" smtClean="0"/>
              <a:t>10/01/2019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9B11-57E9-4593-AFF2-FF17743DBF6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9642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C270-CA0F-4B3F-8F17-F9D3D8CDF2E1}" type="datetimeFigureOut">
              <a:rPr lang="nl-BE" smtClean="0"/>
              <a:t>10/01/2019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9B11-57E9-4593-AFF2-FF17743DBF6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1549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C270-CA0F-4B3F-8F17-F9D3D8CDF2E1}" type="datetimeFigureOut">
              <a:rPr lang="nl-BE" smtClean="0"/>
              <a:t>10/01/2019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9B11-57E9-4593-AFF2-FF17743DBF6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74041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C270-CA0F-4B3F-8F17-F9D3D8CDF2E1}" type="datetimeFigureOut">
              <a:rPr lang="nl-BE" smtClean="0"/>
              <a:t>10/01/2019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9B11-57E9-4593-AFF2-FF17743DBF6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83207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2C270-CA0F-4B3F-8F17-F9D3D8CDF2E1}" type="datetimeFigureOut">
              <a:rPr lang="nl-BE" smtClean="0"/>
              <a:t>10/01/2019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19B11-57E9-4593-AFF2-FF17743DBF6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3842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sz="11500" dirty="0" err="1" smtClean="0">
                <a:latin typeface="Gill Sans MT" panose="020B0502020104020203" pitchFamily="34" charset="0"/>
              </a:rPr>
              <a:t>Sweet</a:t>
            </a:r>
            <a:r>
              <a:rPr lang="nl-BE" sz="11500" dirty="0" smtClean="0"/>
              <a:t> </a:t>
            </a:r>
            <a:r>
              <a:rPr lang="nl-BE" sz="11500" dirty="0" smtClean="0">
                <a:latin typeface="Gill Sans MT" panose="020B0502020104020203" pitchFamily="34" charset="0"/>
              </a:rPr>
              <a:t>Life</a:t>
            </a:r>
            <a:endParaRPr lang="nl-BE" sz="11500" dirty="0">
              <a:latin typeface="Gill Sans MT" panose="020B0502020104020203" pitchFamily="34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Eindproject Mobiel Development</a:t>
            </a:r>
          </a:p>
          <a:p>
            <a:r>
              <a:rPr lang="nl-BE" sz="1600" dirty="0" smtClean="0"/>
              <a:t>Anna De Langhe 2MMP-NMD               </a:t>
            </a:r>
            <a:endParaRPr lang="nl-BE" sz="1600" dirty="0"/>
          </a:p>
        </p:txBody>
      </p:sp>
      <p:sp>
        <p:nvSpPr>
          <p:cNvPr id="4" name="Rechthoek 3"/>
          <p:cNvSpPr/>
          <p:nvPr/>
        </p:nvSpPr>
        <p:spPr>
          <a:xfrm rot="20654566">
            <a:off x="-5539469" y="-657545"/>
            <a:ext cx="12275890" cy="2286000"/>
          </a:xfrm>
          <a:prstGeom prst="rect">
            <a:avLst/>
          </a:prstGeom>
          <a:gradFill>
            <a:gsLst>
              <a:gs pos="0">
                <a:srgbClr val="FF3399"/>
              </a:gs>
              <a:gs pos="100000">
                <a:srgbClr val="ED7D31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hthoek 4"/>
          <p:cNvSpPr/>
          <p:nvPr/>
        </p:nvSpPr>
        <p:spPr>
          <a:xfrm rot="20654566">
            <a:off x="3243221" y="5714999"/>
            <a:ext cx="12275890" cy="2286000"/>
          </a:xfrm>
          <a:prstGeom prst="rect">
            <a:avLst/>
          </a:prstGeom>
          <a:gradFill>
            <a:gsLst>
              <a:gs pos="0">
                <a:srgbClr val="FF3399"/>
              </a:gs>
              <a:gs pos="100000">
                <a:srgbClr val="ED7D31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hthoek 5"/>
          <p:cNvSpPr/>
          <p:nvPr/>
        </p:nvSpPr>
        <p:spPr>
          <a:xfrm rot="20654566">
            <a:off x="2236422" y="5672761"/>
            <a:ext cx="12275890" cy="159590"/>
          </a:xfrm>
          <a:prstGeom prst="rect">
            <a:avLst/>
          </a:prstGeom>
          <a:gradFill>
            <a:gsLst>
              <a:gs pos="0">
                <a:srgbClr val="FF3399"/>
              </a:gs>
              <a:gs pos="100000">
                <a:srgbClr val="ED7D31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9" name="Rechte verbindingslijn met pijl 8"/>
          <p:cNvCxnSpPr/>
          <p:nvPr/>
        </p:nvCxnSpPr>
        <p:spPr>
          <a:xfrm>
            <a:off x="1224793" y="4202884"/>
            <a:ext cx="0" cy="1312877"/>
          </a:xfrm>
          <a:prstGeom prst="straightConnector1">
            <a:avLst/>
          </a:prstGeom>
          <a:ln w="57150">
            <a:solidFill>
              <a:srgbClr val="ED7D3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Rechte verbindingslijn met pijl 9"/>
          <p:cNvCxnSpPr/>
          <p:nvPr/>
        </p:nvCxnSpPr>
        <p:spPr>
          <a:xfrm>
            <a:off x="1224793" y="5465427"/>
            <a:ext cx="0" cy="2684477"/>
          </a:xfrm>
          <a:prstGeom prst="straightConnector1">
            <a:avLst/>
          </a:prstGeom>
          <a:ln w="57150">
            <a:solidFill>
              <a:srgbClr val="ED7D3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638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nl-BE" sz="7200" dirty="0" smtClean="0">
                <a:latin typeface="Gill Sans MT" panose="020B0502020104020203" pitchFamily="34" charset="0"/>
              </a:rPr>
              <a:t>Bedankt voor de aandacht!</a:t>
            </a:r>
            <a:endParaRPr lang="nl-BE" sz="7200" dirty="0">
              <a:latin typeface="Gill Sans MT" panose="020B0502020104020203" pitchFamily="34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Eindproject Mobiel Development</a:t>
            </a:r>
          </a:p>
          <a:p>
            <a:r>
              <a:rPr lang="nl-BE" sz="1600" dirty="0" smtClean="0"/>
              <a:t>Anna De Langhe 2MMP-NMD               </a:t>
            </a:r>
            <a:endParaRPr lang="nl-BE" sz="1600" dirty="0"/>
          </a:p>
        </p:txBody>
      </p:sp>
      <p:sp>
        <p:nvSpPr>
          <p:cNvPr id="5" name="Rechthoek 4"/>
          <p:cNvSpPr/>
          <p:nvPr/>
        </p:nvSpPr>
        <p:spPr>
          <a:xfrm rot="20654566">
            <a:off x="3243221" y="5714999"/>
            <a:ext cx="12275890" cy="2286000"/>
          </a:xfrm>
          <a:prstGeom prst="rect">
            <a:avLst/>
          </a:prstGeom>
          <a:gradFill>
            <a:gsLst>
              <a:gs pos="0">
                <a:srgbClr val="FF3399"/>
              </a:gs>
              <a:gs pos="100000">
                <a:srgbClr val="ED7D31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hthoek 5"/>
          <p:cNvSpPr/>
          <p:nvPr/>
        </p:nvSpPr>
        <p:spPr>
          <a:xfrm rot="20654566">
            <a:off x="2236422" y="5672761"/>
            <a:ext cx="12275890" cy="159590"/>
          </a:xfrm>
          <a:prstGeom prst="rect">
            <a:avLst/>
          </a:prstGeom>
          <a:gradFill>
            <a:gsLst>
              <a:gs pos="0">
                <a:srgbClr val="FF3399"/>
              </a:gs>
              <a:gs pos="100000">
                <a:srgbClr val="ED7D31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9" name="Rechte verbindingslijn met pijl 8"/>
          <p:cNvCxnSpPr/>
          <p:nvPr/>
        </p:nvCxnSpPr>
        <p:spPr>
          <a:xfrm>
            <a:off x="1224793" y="-323850"/>
            <a:ext cx="0" cy="5839611"/>
          </a:xfrm>
          <a:prstGeom prst="straightConnector1">
            <a:avLst/>
          </a:prstGeom>
          <a:ln w="57150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119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inhoud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78" y="644466"/>
            <a:ext cx="4088889" cy="6070105"/>
          </a:xfrm>
        </p:spPr>
      </p:pic>
      <p:sp>
        <p:nvSpPr>
          <p:cNvPr id="4" name="Rechthoek 3"/>
          <p:cNvSpPr/>
          <p:nvPr/>
        </p:nvSpPr>
        <p:spPr>
          <a:xfrm rot="20654566">
            <a:off x="2585522" y="5849434"/>
            <a:ext cx="12275890" cy="2286000"/>
          </a:xfrm>
          <a:prstGeom prst="rect">
            <a:avLst/>
          </a:prstGeom>
          <a:gradFill>
            <a:gsLst>
              <a:gs pos="0">
                <a:srgbClr val="FF3399"/>
              </a:gs>
              <a:gs pos="100000">
                <a:srgbClr val="ED7D31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 rotWithShape="1">
          <a:blip r:embed="rId3"/>
          <a:srcRect l="-467" t="-247" r="-934" b="5418"/>
          <a:stretch/>
        </p:blipFill>
        <p:spPr>
          <a:xfrm>
            <a:off x="1885603" y="1762126"/>
            <a:ext cx="2230564" cy="3942010"/>
          </a:xfrm>
          <a:prstGeom prst="rect">
            <a:avLst/>
          </a:prstGeom>
        </p:spPr>
      </p:pic>
      <p:sp>
        <p:nvSpPr>
          <p:cNvPr id="12" name="Tekstvak 11"/>
          <p:cNvSpPr txBox="1"/>
          <p:nvPr/>
        </p:nvSpPr>
        <p:spPr>
          <a:xfrm>
            <a:off x="4773336" y="1510018"/>
            <a:ext cx="807020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b="1" dirty="0" smtClean="0"/>
              <a:t>Inleiding</a:t>
            </a:r>
            <a:endParaRPr lang="nl-BE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 smtClean="0"/>
              <a:t>Het denkproces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 smtClean="0"/>
              <a:t>Demonstratie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 smtClean="0"/>
              <a:t>Problemen ervaren tijdens proces</a:t>
            </a:r>
            <a:endParaRPr lang="nl-BE" sz="2400" dirty="0"/>
          </a:p>
        </p:txBody>
      </p:sp>
      <p:cxnSp>
        <p:nvCxnSpPr>
          <p:cNvPr id="13" name="Rechte verbindingslijn met pijl 12"/>
          <p:cNvCxnSpPr/>
          <p:nvPr/>
        </p:nvCxnSpPr>
        <p:spPr>
          <a:xfrm>
            <a:off x="1224793" y="-184558"/>
            <a:ext cx="0" cy="5700319"/>
          </a:xfrm>
          <a:prstGeom prst="straightConnector1">
            <a:avLst/>
          </a:prstGeom>
          <a:ln w="57150">
            <a:solidFill>
              <a:srgbClr val="ED7D3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chte verbindingslijn met pijl 13"/>
          <p:cNvCxnSpPr/>
          <p:nvPr/>
        </p:nvCxnSpPr>
        <p:spPr>
          <a:xfrm>
            <a:off x="1224793" y="5465427"/>
            <a:ext cx="0" cy="2684477"/>
          </a:xfrm>
          <a:prstGeom prst="straightConnector1">
            <a:avLst/>
          </a:prstGeom>
          <a:ln w="57150">
            <a:solidFill>
              <a:srgbClr val="ED7D3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0027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sz="11500" dirty="0" smtClean="0">
                <a:latin typeface="Gill Sans MT" panose="020B0502020104020203" pitchFamily="34" charset="0"/>
              </a:rPr>
              <a:t>Denkproces</a:t>
            </a:r>
            <a:endParaRPr lang="nl-BE" sz="11500" dirty="0">
              <a:latin typeface="Gill Sans MT" panose="020B0502020104020203" pitchFamily="34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Eindproject Mobiel Development</a:t>
            </a:r>
          </a:p>
          <a:p>
            <a:r>
              <a:rPr lang="nl-BE" sz="1600" dirty="0" smtClean="0"/>
              <a:t>Anna De Langhe 2MMP-NMD               </a:t>
            </a:r>
            <a:endParaRPr lang="nl-BE" sz="1600" dirty="0"/>
          </a:p>
        </p:txBody>
      </p:sp>
      <p:sp>
        <p:nvSpPr>
          <p:cNvPr id="5" name="Rechthoek 4"/>
          <p:cNvSpPr/>
          <p:nvPr/>
        </p:nvSpPr>
        <p:spPr>
          <a:xfrm rot="20654566">
            <a:off x="3243221" y="5714999"/>
            <a:ext cx="12275890" cy="2286000"/>
          </a:xfrm>
          <a:prstGeom prst="rect">
            <a:avLst/>
          </a:prstGeom>
          <a:gradFill>
            <a:gsLst>
              <a:gs pos="0">
                <a:srgbClr val="FF3399"/>
              </a:gs>
              <a:gs pos="100000">
                <a:srgbClr val="ED7D31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hthoek 5"/>
          <p:cNvSpPr/>
          <p:nvPr/>
        </p:nvSpPr>
        <p:spPr>
          <a:xfrm rot="20654566">
            <a:off x="2236422" y="5672761"/>
            <a:ext cx="12275890" cy="159590"/>
          </a:xfrm>
          <a:prstGeom prst="rect">
            <a:avLst/>
          </a:prstGeom>
          <a:gradFill>
            <a:gsLst>
              <a:gs pos="0">
                <a:srgbClr val="FF3399"/>
              </a:gs>
              <a:gs pos="100000">
                <a:srgbClr val="ED7D31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9" name="Rechte verbindingslijn met pijl 8"/>
          <p:cNvCxnSpPr/>
          <p:nvPr/>
        </p:nvCxnSpPr>
        <p:spPr>
          <a:xfrm>
            <a:off x="1224793" y="-323850"/>
            <a:ext cx="0" cy="5839611"/>
          </a:xfrm>
          <a:prstGeom prst="straightConnector1">
            <a:avLst/>
          </a:prstGeom>
          <a:ln w="57150">
            <a:solidFill>
              <a:srgbClr val="ED7D3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Rechte verbindingslijn met pijl 9"/>
          <p:cNvCxnSpPr/>
          <p:nvPr/>
        </p:nvCxnSpPr>
        <p:spPr>
          <a:xfrm>
            <a:off x="1224793" y="5465427"/>
            <a:ext cx="0" cy="2684477"/>
          </a:xfrm>
          <a:prstGeom prst="straightConnector1">
            <a:avLst/>
          </a:prstGeom>
          <a:ln w="57150">
            <a:solidFill>
              <a:srgbClr val="ED7D3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35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inhoud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78" y="644466"/>
            <a:ext cx="4088889" cy="6070105"/>
          </a:xfrm>
        </p:spPr>
      </p:pic>
      <p:sp>
        <p:nvSpPr>
          <p:cNvPr id="4" name="Rechthoek 3"/>
          <p:cNvSpPr/>
          <p:nvPr/>
        </p:nvSpPr>
        <p:spPr>
          <a:xfrm rot="20654566">
            <a:off x="2585522" y="5849434"/>
            <a:ext cx="12275890" cy="2286000"/>
          </a:xfrm>
          <a:prstGeom prst="rect">
            <a:avLst/>
          </a:prstGeom>
          <a:gradFill>
            <a:gsLst>
              <a:gs pos="0">
                <a:srgbClr val="FF3399"/>
              </a:gs>
              <a:gs pos="100000">
                <a:srgbClr val="ED7D31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 rotWithShape="1">
          <a:blip r:embed="rId3"/>
          <a:srcRect l="-467" t="-247" r="-934" b="5418"/>
          <a:stretch/>
        </p:blipFill>
        <p:spPr>
          <a:xfrm>
            <a:off x="1885603" y="1762126"/>
            <a:ext cx="2230564" cy="3942010"/>
          </a:xfrm>
          <a:prstGeom prst="rect">
            <a:avLst/>
          </a:prstGeom>
        </p:spPr>
      </p:pic>
      <p:cxnSp>
        <p:nvCxnSpPr>
          <p:cNvPr id="13" name="Rechte verbindingslijn met pijl 12"/>
          <p:cNvCxnSpPr/>
          <p:nvPr/>
        </p:nvCxnSpPr>
        <p:spPr>
          <a:xfrm>
            <a:off x="1224793" y="-184558"/>
            <a:ext cx="0" cy="5700319"/>
          </a:xfrm>
          <a:prstGeom prst="straightConnector1">
            <a:avLst/>
          </a:prstGeom>
          <a:ln w="57150">
            <a:solidFill>
              <a:srgbClr val="ED7D3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chte verbindingslijn met pijl 13"/>
          <p:cNvCxnSpPr/>
          <p:nvPr/>
        </p:nvCxnSpPr>
        <p:spPr>
          <a:xfrm>
            <a:off x="1224793" y="5465427"/>
            <a:ext cx="0" cy="2684477"/>
          </a:xfrm>
          <a:prstGeom prst="straightConnector1">
            <a:avLst/>
          </a:prstGeom>
          <a:ln w="57150">
            <a:solidFill>
              <a:srgbClr val="ED7D3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Afbeelding 8"/>
          <p:cNvPicPr>
            <a:picLocks noChangeAspect="1"/>
          </p:cNvPicPr>
          <p:nvPr/>
        </p:nvPicPr>
        <p:blipFill rotWithShape="1">
          <a:blip r:embed="rId4"/>
          <a:srcRect r="1511"/>
          <a:stretch/>
        </p:blipFill>
        <p:spPr>
          <a:xfrm>
            <a:off x="1891164" y="1762126"/>
            <a:ext cx="2199836" cy="3942010"/>
          </a:xfrm>
          <a:prstGeom prst="rect">
            <a:avLst/>
          </a:prstGeom>
        </p:spPr>
      </p:pic>
      <p:sp>
        <p:nvSpPr>
          <p:cNvPr id="10" name="Tekstvak 9"/>
          <p:cNvSpPr txBox="1"/>
          <p:nvPr/>
        </p:nvSpPr>
        <p:spPr>
          <a:xfrm>
            <a:off x="4689446" y="1424180"/>
            <a:ext cx="66440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BE" sz="2400" dirty="0" smtClean="0"/>
              <a:t>Template bekijken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BE" sz="2400" dirty="0" smtClean="0"/>
              <a:t>Log in/ Sign up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BE" sz="2400" dirty="0" smtClean="0"/>
              <a:t>Zoeken naar images uploaden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BE" sz="2400" dirty="0" smtClean="0"/>
              <a:t>Nieuw kot toevoegen / detailpage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81688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/>
        </p:nvSpPr>
        <p:spPr>
          <a:xfrm rot="20654566">
            <a:off x="2585522" y="5849434"/>
            <a:ext cx="12275890" cy="2286000"/>
          </a:xfrm>
          <a:prstGeom prst="rect">
            <a:avLst/>
          </a:prstGeom>
          <a:gradFill>
            <a:gsLst>
              <a:gs pos="0">
                <a:srgbClr val="FF3399"/>
              </a:gs>
              <a:gs pos="100000">
                <a:srgbClr val="ED7D31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3" name="Rechte verbindingslijn met pijl 12"/>
          <p:cNvCxnSpPr/>
          <p:nvPr/>
        </p:nvCxnSpPr>
        <p:spPr>
          <a:xfrm>
            <a:off x="1224793" y="-184558"/>
            <a:ext cx="0" cy="5700319"/>
          </a:xfrm>
          <a:prstGeom prst="straightConnector1">
            <a:avLst/>
          </a:prstGeom>
          <a:ln w="57150">
            <a:solidFill>
              <a:srgbClr val="ED7D3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chte verbindingslijn met pijl 13"/>
          <p:cNvCxnSpPr/>
          <p:nvPr/>
        </p:nvCxnSpPr>
        <p:spPr>
          <a:xfrm>
            <a:off x="1224793" y="5465427"/>
            <a:ext cx="0" cy="2684477"/>
          </a:xfrm>
          <a:prstGeom prst="straightConnector1">
            <a:avLst/>
          </a:prstGeom>
          <a:ln w="57150">
            <a:solidFill>
              <a:srgbClr val="ED7D3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6090757" y="1405787"/>
            <a:ext cx="80702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 err="1" smtClean="0"/>
              <a:t>Firebase</a:t>
            </a:r>
            <a:r>
              <a:rPr lang="nl-BE" sz="2400" dirty="0" smtClean="0"/>
              <a:t> schikking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2400" dirty="0" smtClean="0"/>
              <a:t>Gegevens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2400" dirty="0" smtClean="0"/>
              <a:t>Koten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2400" dirty="0" smtClean="0"/>
              <a:t>Favorieten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2400" dirty="0" smtClean="0"/>
              <a:t>berichten</a:t>
            </a:r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362" y="1696954"/>
            <a:ext cx="2190750" cy="1647825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432" y="1013888"/>
            <a:ext cx="3752850" cy="3571875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4107" y="472704"/>
            <a:ext cx="4505325" cy="7505700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3400" y="1320584"/>
            <a:ext cx="4838700" cy="1943100"/>
          </a:xfrm>
          <a:prstGeom prst="rect">
            <a:avLst/>
          </a:prstGeom>
        </p:spPr>
      </p:pic>
      <p:pic>
        <p:nvPicPr>
          <p:cNvPr id="15" name="Afbeelding 14"/>
          <p:cNvPicPr>
            <a:picLocks noChangeAspect="1"/>
          </p:cNvPicPr>
          <p:nvPr/>
        </p:nvPicPr>
        <p:blipFill rotWithShape="1">
          <a:blip r:embed="rId6"/>
          <a:srcRect r="6158"/>
          <a:stretch/>
        </p:blipFill>
        <p:spPr>
          <a:xfrm>
            <a:off x="1414607" y="832913"/>
            <a:ext cx="4943009" cy="2657475"/>
          </a:xfrm>
          <a:prstGeom prst="rect">
            <a:avLst/>
          </a:prstGeom>
        </p:spPr>
      </p:pic>
      <p:sp>
        <p:nvSpPr>
          <p:cNvPr id="17" name="Titel 1"/>
          <p:cNvSpPr txBox="1">
            <a:spLocks/>
          </p:cNvSpPr>
          <p:nvPr/>
        </p:nvSpPr>
        <p:spPr>
          <a:xfrm>
            <a:off x="4689446" y="314581"/>
            <a:ext cx="3286125" cy="719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b="1" dirty="0" smtClean="0"/>
              <a:t>Denkproces</a:t>
            </a:r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4926462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inhoud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78" y="644466"/>
            <a:ext cx="4088889" cy="6070105"/>
          </a:xfrm>
        </p:spPr>
      </p:pic>
      <p:sp>
        <p:nvSpPr>
          <p:cNvPr id="4" name="Rechthoek 3"/>
          <p:cNvSpPr/>
          <p:nvPr/>
        </p:nvSpPr>
        <p:spPr>
          <a:xfrm rot="20654566">
            <a:off x="2585522" y="5849434"/>
            <a:ext cx="12275890" cy="2286000"/>
          </a:xfrm>
          <a:prstGeom prst="rect">
            <a:avLst/>
          </a:prstGeom>
          <a:gradFill>
            <a:gsLst>
              <a:gs pos="0">
                <a:srgbClr val="FF3399"/>
              </a:gs>
              <a:gs pos="100000">
                <a:srgbClr val="ED7D31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 rotWithShape="1">
          <a:blip r:embed="rId3"/>
          <a:srcRect l="-467" t="-247" r="-934" b="5418"/>
          <a:stretch/>
        </p:blipFill>
        <p:spPr>
          <a:xfrm>
            <a:off x="1885603" y="1762126"/>
            <a:ext cx="2230564" cy="3942010"/>
          </a:xfrm>
          <a:prstGeom prst="rect">
            <a:avLst/>
          </a:prstGeom>
        </p:spPr>
      </p:pic>
      <p:cxnSp>
        <p:nvCxnSpPr>
          <p:cNvPr id="13" name="Rechte verbindingslijn met pijl 12"/>
          <p:cNvCxnSpPr/>
          <p:nvPr/>
        </p:nvCxnSpPr>
        <p:spPr>
          <a:xfrm>
            <a:off x="1224793" y="-184558"/>
            <a:ext cx="0" cy="5700319"/>
          </a:xfrm>
          <a:prstGeom prst="straightConnector1">
            <a:avLst/>
          </a:prstGeom>
          <a:ln w="57150">
            <a:solidFill>
              <a:srgbClr val="ED7D3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chte verbindingslijn met pijl 13"/>
          <p:cNvCxnSpPr/>
          <p:nvPr/>
        </p:nvCxnSpPr>
        <p:spPr>
          <a:xfrm>
            <a:off x="1224793" y="5465427"/>
            <a:ext cx="0" cy="2684477"/>
          </a:xfrm>
          <a:prstGeom prst="straightConnector1">
            <a:avLst/>
          </a:prstGeom>
          <a:ln w="57150">
            <a:solidFill>
              <a:srgbClr val="F8716F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kstvak 9"/>
          <p:cNvSpPr txBox="1"/>
          <p:nvPr/>
        </p:nvSpPr>
        <p:spPr>
          <a:xfrm>
            <a:off x="4689446" y="1424180"/>
            <a:ext cx="66440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BE" sz="2400" dirty="0" smtClean="0"/>
              <a:t>Zorgen dat alle pagina’s aangemaakt zijn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BE" sz="2400" dirty="0" smtClean="0"/>
              <a:t>Alle functionaliteiten in proberen steken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BE" sz="2400" dirty="0" smtClean="0"/>
              <a:t>Design komt laatst</a:t>
            </a:r>
            <a:endParaRPr lang="nl-BE" sz="2400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7445" y="1762126"/>
            <a:ext cx="2219672" cy="3782989"/>
          </a:xfrm>
          <a:prstGeom prst="rect">
            <a:avLst/>
          </a:prstGeom>
        </p:spPr>
      </p:pic>
      <p:cxnSp>
        <p:nvCxnSpPr>
          <p:cNvPr id="12" name="Rechte verbindingslijn met pijl 11"/>
          <p:cNvCxnSpPr/>
          <p:nvPr/>
        </p:nvCxnSpPr>
        <p:spPr>
          <a:xfrm>
            <a:off x="1224793" y="-323850"/>
            <a:ext cx="0" cy="5839611"/>
          </a:xfrm>
          <a:prstGeom prst="straightConnector1">
            <a:avLst/>
          </a:prstGeom>
          <a:ln w="57150">
            <a:solidFill>
              <a:srgbClr val="ED7D3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443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sz="11500" dirty="0" smtClean="0">
                <a:latin typeface="Gill Sans MT" panose="020B0502020104020203" pitchFamily="34" charset="0"/>
              </a:rPr>
              <a:t>Demonstratie</a:t>
            </a:r>
            <a:endParaRPr lang="nl-BE" sz="11500" dirty="0">
              <a:latin typeface="Gill Sans MT" panose="020B0502020104020203" pitchFamily="34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Eindproject Mobiel Development</a:t>
            </a:r>
          </a:p>
          <a:p>
            <a:r>
              <a:rPr lang="nl-BE" sz="1600" dirty="0" smtClean="0"/>
              <a:t>Anna De Langhe 2MMP-NMD               </a:t>
            </a:r>
            <a:endParaRPr lang="nl-BE" sz="1600" dirty="0"/>
          </a:p>
        </p:txBody>
      </p:sp>
      <p:sp>
        <p:nvSpPr>
          <p:cNvPr id="5" name="Rechthoek 4"/>
          <p:cNvSpPr/>
          <p:nvPr/>
        </p:nvSpPr>
        <p:spPr>
          <a:xfrm rot="20654566">
            <a:off x="3243221" y="5714999"/>
            <a:ext cx="12275890" cy="2286000"/>
          </a:xfrm>
          <a:prstGeom prst="rect">
            <a:avLst/>
          </a:prstGeom>
          <a:gradFill>
            <a:gsLst>
              <a:gs pos="0">
                <a:srgbClr val="FF3399"/>
              </a:gs>
              <a:gs pos="100000">
                <a:srgbClr val="ED7D31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hthoek 5"/>
          <p:cNvSpPr/>
          <p:nvPr/>
        </p:nvSpPr>
        <p:spPr>
          <a:xfrm rot="20654566">
            <a:off x="2236422" y="5672761"/>
            <a:ext cx="12275890" cy="159590"/>
          </a:xfrm>
          <a:prstGeom prst="rect">
            <a:avLst/>
          </a:prstGeom>
          <a:gradFill>
            <a:gsLst>
              <a:gs pos="0">
                <a:srgbClr val="FF3399"/>
              </a:gs>
              <a:gs pos="100000">
                <a:srgbClr val="ED7D31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9" name="Rechte verbindingslijn met pijl 8"/>
          <p:cNvCxnSpPr/>
          <p:nvPr/>
        </p:nvCxnSpPr>
        <p:spPr>
          <a:xfrm>
            <a:off x="1224793" y="-323850"/>
            <a:ext cx="0" cy="5839611"/>
          </a:xfrm>
          <a:prstGeom prst="straightConnector1">
            <a:avLst/>
          </a:prstGeom>
          <a:ln w="57150">
            <a:solidFill>
              <a:srgbClr val="F8716F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Rechte verbindingslijn met pijl 9"/>
          <p:cNvCxnSpPr/>
          <p:nvPr/>
        </p:nvCxnSpPr>
        <p:spPr>
          <a:xfrm>
            <a:off x="1224793" y="5465427"/>
            <a:ext cx="0" cy="2684477"/>
          </a:xfrm>
          <a:prstGeom prst="straightConnector1">
            <a:avLst/>
          </a:prstGeom>
          <a:ln w="57150">
            <a:solidFill>
              <a:srgbClr val="FF3399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kstvak 7"/>
          <p:cNvSpPr txBox="1"/>
          <p:nvPr/>
        </p:nvSpPr>
        <p:spPr>
          <a:xfrm>
            <a:off x="7829550" y="6484499"/>
            <a:ext cx="5953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  <a:hlinkClick r:id="rId2"/>
              </a:rPr>
              <a:t>http://localhost:8080/</a:t>
            </a:r>
            <a:endParaRPr lang="nl-BE" dirty="0" smtClean="0">
              <a:solidFill>
                <a:schemeClr val="bg1"/>
              </a:solidFill>
            </a:endParaRP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92670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sz="11500" dirty="0" smtClean="0">
                <a:latin typeface="Gill Sans MT" panose="020B0502020104020203" pitchFamily="34" charset="0"/>
              </a:rPr>
              <a:t>Problemen </a:t>
            </a:r>
            <a:endParaRPr lang="nl-BE" sz="11500" dirty="0">
              <a:latin typeface="Gill Sans MT" panose="020B0502020104020203" pitchFamily="34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Eindproject Mobiel Development</a:t>
            </a:r>
          </a:p>
          <a:p>
            <a:r>
              <a:rPr lang="nl-BE" sz="1600" dirty="0" smtClean="0"/>
              <a:t>Anna De Langhe 2MMP-NMD               </a:t>
            </a:r>
            <a:endParaRPr lang="nl-BE" sz="1600" dirty="0"/>
          </a:p>
        </p:txBody>
      </p:sp>
      <p:sp>
        <p:nvSpPr>
          <p:cNvPr id="5" name="Rechthoek 4"/>
          <p:cNvSpPr/>
          <p:nvPr/>
        </p:nvSpPr>
        <p:spPr>
          <a:xfrm rot="20654566">
            <a:off x="3243221" y="5714999"/>
            <a:ext cx="12275890" cy="2286000"/>
          </a:xfrm>
          <a:prstGeom prst="rect">
            <a:avLst/>
          </a:prstGeom>
          <a:gradFill>
            <a:gsLst>
              <a:gs pos="0">
                <a:srgbClr val="FF3399"/>
              </a:gs>
              <a:gs pos="100000">
                <a:srgbClr val="ED7D31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hthoek 5"/>
          <p:cNvSpPr/>
          <p:nvPr/>
        </p:nvSpPr>
        <p:spPr>
          <a:xfrm rot="20654566">
            <a:off x="2236422" y="5672761"/>
            <a:ext cx="12275890" cy="159590"/>
          </a:xfrm>
          <a:prstGeom prst="rect">
            <a:avLst/>
          </a:prstGeom>
          <a:gradFill>
            <a:gsLst>
              <a:gs pos="0">
                <a:srgbClr val="FF3399"/>
              </a:gs>
              <a:gs pos="100000">
                <a:srgbClr val="ED7D31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9" name="Rechte verbindingslijn met pijl 8"/>
          <p:cNvCxnSpPr/>
          <p:nvPr/>
        </p:nvCxnSpPr>
        <p:spPr>
          <a:xfrm>
            <a:off x="1224793" y="-323850"/>
            <a:ext cx="0" cy="5839611"/>
          </a:xfrm>
          <a:prstGeom prst="straightConnector1">
            <a:avLst/>
          </a:prstGeom>
          <a:ln w="57150">
            <a:solidFill>
              <a:srgbClr val="FF3399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Rechte verbindingslijn met pijl 9"/>
          <p:cNvCxnSpPr/>
          <p:nvPr/>
        </p:nvCxnSpPr>
        <p:spPr>
          <a:xfrm>
            <a:off x="1224793" y="5465427"/>
            <a:ext cx="0" cy="2684477"/>
          </a:xfrm>
          <a:prstGeom prst="straightConnector1">
            <a:avLst/>
          </a:prstGeom>
          <a:ln w="57150">
            <a:solidFill>
              <a:srgbClr val="FF3399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850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/>
        </p:nvSpPr>
        <p:spPr>
          <a:xfrm rot="20654566">
            <a:off x="2585522" y="5849434"/>
            <a:ext cx="12275890" cy="2286000"/>
          </a:xfrm>
          <a:prstGeom prst="rect">
            <a:avLst/>
          </a:prstGeom>
          <a:gradFill>
            <a:gsLst>
              <a:gs pos="0">
                <a:srgbClr val="FF3399"/>
              </a:gs>
              <a:gs pos="100000">
                <a:srgbClr val="ED7D31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3" name="Rechte verbindingslijn met pijl 12"/>
          <p:cNvCxnSpPr/>
          <p:nvPr/>
        </p:nvCxnSpPr>
        <p:spPr>
          <a:xfrm>
            <a:off x="1224793" y="-184558"/>
            <a:ext cx="0" cy="5700319"/>
          </a:xfrm>
          <a:prstGeom prst="straightConnector1">
            <a:avLst/>
          </a:prstGeom>
          <a:ln w="57150">
            <a:solidFill>
              <a:srgbClr val="ED7D3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chte verbindingslijn met pijl 13"/>
          <p:cNvCxnSpPr/>
          <p:nvPr/>
        </p:nvCxnSpPr>
        <p:spPr>
          <a:xfrm>
            <a:off x="1224793" y="5465427"/>
            <a:ext cx="0" cy="2684477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kstvak 9"/>
          <p:cNvSpPr txBox="1"/>
          <p:nvPr/>
        </p:nvSpPr>
        <p:spPr>
          <a:xfrm>
            <a:off x="2200246" y="1511439"/>
            <a:ext cx="66440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BE" sz="2400" dirty="0" smtClean="0"/>
              <a:t>Afbeelding uploaden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BE" sz="2400" dirty="0" smtClean="0"/>
              <a:t>Profiel bewerken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BE" sz="2400" dirty="0" err="1" smtClean="0"/>
              <a:t>Social</a:t>
            </a:r>
            <a:r>
              <a:rPr lang="nl-BE" sz="2400" dirty="0" smtClean="0"/>
              <a:t> media delen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BE" sz="2400" dirty="0" err="1" smtClean="0"/>
              <a:t>Responsive</a:t>
            </a:r>
            <a:endParaRPr lang="nl-BE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BE" sz="2400" dirty="0"/>
              <a:t>D</a:t>
            </a:r>
            <a:r>
              <a:rPr lang="nl-BE" sz="2400" dirty="0" smtClean="0"/>
              <a:t>esign</a:t>
            </a:r>
            <a:endParaRPr lang="nl-BE" sz="2400" dirty="0"/>
          </a:p>
        </p:txBody>
      </p:sp>
      <p:cxnSp>
        <p:nvCxnSpPr>
          <p:cNvPr id="12" name="Rechte verbindingslijn met pijl 11"/>
          <p:cNvCxnSpPr/>
          <p:nvPr/>
        </p:nvCxnSpPr>
        <p:spPr>
          <a:xfrm>
            <a:off x="1224793" y="-323850"/>
            <a:ext cx="0" cy="5839611"/>
          </a:xfrm>
          <a:prstGeom prst="straightConnector1">
            <a:avLst/>
          </a:prstGeom>
          <a:ln w="57150">
            <a:solidFill>
              <a:srgbClr val="FF3399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112" y="288925"/>
            <a:ext cx="3457575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6387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103</Words>
  <Application>Microsoft Office PowerPoint</Application>
  <PresentationFormat>Breedbeeld</PresentationFormat>
  <Paragraphs>39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Gill Sans MT</vt:lpstr>
      <vt:lpstr>Kantoorthema</vt:lpstr>
      <vt:lpstr>Sweet Life</vt:lpstr>
      <vt:lpstr>PowerPoint-presentatie</vt:lpstr>
      <vt:lpstr>Denkproces</vt:lpstr>
      <vt:lpstr>PowerPoint-presentatie</vt:lpstr>
      <vt:lpstr>PowerPoint-presentatie</vt:lpstr>
      <vt:lpstr>PowerPoint-presentatie</vt:lpstr>
      <vt:lpstr>Demonstratie</vt:lpstr>
      <vt:lpstr>Problemen </vt:lpstr>
      <vt:lpstr>PowerPoint-presentatie</vt:lpstr>
      <vt:lpstr>Bedankt voor de aandacht!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Sweet Life</dc:title>
  <dc:creator>Anna De Langhe</dc:creator>
  <cp:lastModifiedBy>Anna De Langhe</cp:lastModifiedBy>
  <cp:revision>11</cp:revision>
  <dcterms:created xsi:type="dcterms:W3CDTF">2019-01-10T11:44:47Z</dcterms:created>
  <dcterms:modified xsi:type="dcterms:W3CDTF">2019-01-10T23:27:47Z</dcterms:modified>
</cp:coreProperties>
</file>