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6" r:id="rId7"/>
    <p:sldId id="263" r:id="rId8"/>
    <p:sldId id="268" r:id="rId9"/>
    <p:sldId id="267" r:id="rId10"/>
    <p:sldId id="258" r:id="rId11"/>
    <p:sldId id="270" r:id="rId12"/>
    <p:sldId id="269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02D9-108F-4293-904A-6C3D20B2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843B62-EEA3-471B-ACB5-175BF3CA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5001B-EBBC-4218-A1FF-7B87B3A3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8F06CB-9B78-4C7B-A647-2CF3C1A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8AAA86-8216-4457-8D3F-8D4786CD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9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682D5-6D12-4112-91A8-6A1FAB69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897653-BDFE-4C47-BD0B-5818DD4F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DE879-FE39-458C-8AD6-96BA37AA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C924A-66CE-4056-A7B4-F73DD17D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5B7F8C-77BB-4FD2-88DF-5CDF5FD2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4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4654AC-76A5-4CC2-82DC-CCB81B8A5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65467F-B2F7-40F1-851F-0185453D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879174-2DFE-4DB5-B292-3557C098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5D9D4-FB08-4E90-BDCB-2B6F9C87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03F87C-D787-4BC5-9AB3-4FAFE310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7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8009A-EE98-45E5-B656-606BA8C7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F874C8-9B60-434A-8017-D999136D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0D1473-F515-40B3-92FB-9EBD92A8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9E32FC-8926-49C7-B736-287BB3CF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B0068F-E51D-4226-8C2B-67630EE7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5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A2484-9E0A-447B-86E6-2C100D34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92CC4F-9368-48B2-9B12-B1B56BFA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FF59CE-F8BF-448E-847D-3B46C9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0D88A-7F96-4972-9C7C-1145825D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678A6D-412A-47D9-8348-D880F5B5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2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0004D-99B1-4246-B433-D7184D65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43342-1BAE-4193-B619-6B7770DB0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57CF5C-9CAA-41AF-98E2-DC1B8CC5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428F40-3F64-4514-9B5B-5249613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4F7B06-8C91-4E77-92E8-B40F0C79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C1E3C2-9865-4F3A-ACA2-2DBF41A2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9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B55AC-20AC-4162-A8B4-98AC47E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7D0E1D-F19C-474A-978E-A44D0E97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D413D8-FA57-4D43-B61D-E394A530B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61A776D-51A9-4B93-A2BE-E934DEE5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3AFBA1-FC30-47D9-B14A-DCEFDEB11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6F10DD-29B0-4AB0-A90F-5EC9FDA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FE57CD3-2D39-4C9C-BC09-77159DA7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3D7A4B-A55F-4311-8134-511D954A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2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165C9-BC93-47D0-A719-C4EA4013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D4C2E03-ECC4-42AB-8340-7A89728A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6ECE47-34D2-4DDE-93D7-53A9E4CB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52582D-E174-46AD-9A57-D75C95C6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8D9B12-F116-4BBE-B715-33C3106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EACA223-5938-466E-9148-B3425AA2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87CA2B-ACC7-4987-998A-3D38CC9C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17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797F0-5288-4A70-A1DF-A168B976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ED67F1-9ACD-4E40-899C-D8BD1BAD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3A6EC7C-747E-4581-9EDF-704CCAB3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DCCEC9-C53F-4610-B7C7-FACABF46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972989-BBB4-4EF7-823B-32D76878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89A79B-7B4E-4B75-85E0-7D96A7B1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8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40DE2-F549-4FB6-9631-71FE6442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76B9F1-0290-4244-968B-A4561BC1B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2F040E-9AE1-4091-A734-858083C3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46E364-963E-48CF-B224-1123F1DB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9F5715-AC5A-4590-B4B9-A9BA3ED3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EF4119-EF93-4532-8CE8-133B981F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6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3A30A4B-FE2E-4EB3-B82A-E1170403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74D458-9088-44EB-A1D7-95D967A6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8D76BC-28FE-4552-9905-F2660888B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6963-710B-46A6-B08A-17450A4B740B}" type="datetimeFigureOut">
              <a:rPr lang="nl-BE" smtClean="0"/>
              <a:t>11/01/2019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514FB4-4696-4D84-AEDE-2BAA9D570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1406C1-70F4-4EEF-AA00-EF9C0DAFD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BE8B-D84B-4978-8566-DA0C71A0E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8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19D2B2CA-A433-4F56-914C-7BAC5C4C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00F76FC-FB5E-4039-B5DB-612C6C58B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4936" y="981677"/>
            <a:ext cx="9382128" cy="375285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5F2ADC8-3A7D-4D4F-B0D3-523BC2C6F3F7}"/>
              </a:ext>
            </a:extLst>
          </p:cNvPr>
          <p:cNvSpPr txBox="1"/>
          <p:nvPr/>
        </p:nvSpPr>
        <p:spPr>
          <a:xfrm>
            <a:off x="7715470" y="5716205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Ubuntu" panose="020B0804030602030204" pitchFamily="34" charset="0"/>
              </a:rPr>
              <a:t>Nawang Tendar</a:t>
            </a:r>
            <a:endParaRPr lang="nl-BE" sz="3600" dirty="0">
              <a:solidFill>
                <a:schemeClr val="bg1">
                  <a:lumMod val="95000"/>
                </a:schemeClr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End Master Piece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5E6DBF6-68C0-4ACB-B32F-EF9509DA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Alle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functionaliteit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Responsive</a:t>
            </a:r>
            <a:endParaRPr lang="nl-BE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Chrome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Firefox (90%)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Tevredenheid</a:t>
            </a:r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nl-BE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5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End Master Piece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5E6DBF6-68C0-4ACB-B32F-EF9509DA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DEMO</a:t>
            </a:r>
            <a:endParaRPr lang="nl-BE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6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19D2B2CA-A433-4F56-914C-7BAC5C4C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00F76FC-FB5E-4039-B5DB-612C6C58B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4936" y="981677"/>
            <a:ext cx="9382128" cy="375285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5F2ADC8-3A7D-4D4F-B0D3-523BC2C6F3F7}"/>
              </a:ext>
            </a:extLst>
          </p:cNvPr>
          <p:cNvSpPr txBox="1"/>
          <p:nvPr/>
        </p:nvSpPr>
        <p:spPr>
          <a:xfrm>
            <a:off x="7715470" y="5716205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Ubuntu" panose="020B0804030602030204" pitchFamily="34" charset="0"/>
              </a:rPr>
              <a:t>Nawang Tendar</a:t>
            </a:r>
            <a:endParaRPr lang="nl-BE" sz="3600" dirty="0">
              <a:solidFill>
                <a:schemeClr val="bg1">
                  <a:lumMod val="95000"/>
                </a:schemeClr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Design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1E62566-3BB2-44D1-9BB7-0D9A121859C0}"/>
              </a:ext>
            </a:extLst>
          </p:cNvPr>
          <p:cNvSpPr txBox="1">
            <a:spLocks/>
          </p:cNvSpPr>
          <p:nvPr/>
        </p:nvSpPr>
        <p:spPr>
          <a:xfrm>
            <a:off x="5110449" y="1027906"/>
            <a:ext cx="1971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C000"/>
                </a:solidFill>
                <a:latin typeface="Ubuntu" panose="020B0804030602030204" pitchFamily="34" charset="0"/>
              </a:rPr>
              <a:t>Site Map</a:t>
            </a:r>
            <a:endParaRPr lang="nl-BE" sz="3200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  <p:pic>
        <p:nvPicPr>
          <p:cNvPr id="8" name="Tijdelijke aanduiding voor inhoud 7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9D2BC2E-9C5E-4188-BD9A-F7E4F3F31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3"/>
            <a:ext cx="12192000" cy="39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Design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pic>
        <p:nvPicPr>
          <p:cNvPr id="6" name="Tijdelijke aanduiding voor inhoud 5" descr="Afbeelding met tekst, whiteboard&#10;&#10;Beschrijving is gegenereerd met zeer hoge betrouwbaarheid">
            <a:extLst>
              <a:ext uri="{FF2B5EF4-FFF2-40B4-BE49-F238E27FC236}">
                <a16:creationId xmlns:a16="http://schemas.microsoft.com/office/drawing/2014/main" id="{B3A7FDCA-2F00-47ED-B283-5B436956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82" y="11722"/>
            <a:ext cx="5134708" cy="6846278"/>
          </a:xfr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1E62566-3BB2-44D1-9BB7-0D9A121859C0}"/>
              </a:ext>
            </a:extLst>
          </p:cNvPr>
          <p:cNvSpPr txBox="1">
            <a:spLocks/>
          </p:cNvSpPr>
          <p:nvPr/>
        </p:nvSpPr>
        <p:spPr>
          <a:xfrm>
            <a:off x="838200" y="12115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FFC000"/>
                </a:solidFill>
                <a:latin typeface="Ubuntu" panose="020B0804030602030204" pitchFamily="34" charset="0"/>
              </a:rPr>
              <a:t>Schetsen</a:t>
            </a:r>
            <a:endParaRPr lang="nl-BE" sz="3200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3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Design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pic>
        <p:nvPicPr>
          <p:cNvPr id="14" name="Afbeelding 13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AB395C3D-0F4D-497A-B296-CC50B1B2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6" y="504825"/>
            <a:ext cx="3571875" cy="6353175"/>
          </a:xfrm>
          <a:prstGeom prst="rect">
            <a:avLst/>
          </a:prstGeom>
        </p:spPr>
      </p:pic>
      <p:pic>
        <p:nvPicPr>
          <p:cNvPr id="16" name="Afbeelding 1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1FFD3C2-486E-4EE3-88D1-6472A997B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3" y="504824"/>
            <a:ext cx="3571875" cy="6353175"/>
          </a:xfrm>
          <a:prstGeom prst="rect">
            <a:avLst/>
          </a:prstGeom>
        </p:spPr>
      </p:pic>
      <p:pic>
        <p:nvPicPr>
          <p:cNvPr id="22" name="Afbeelding 21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54BC794-FCC8-4600-9B3F-092EBB9C2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64" y="514350"/>
            <a:ext cx="35718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1479933B-7E9C-41F3-A9C9-0AE57794C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0" y="504825"/>
            <a:ext cx="3571875" cy="6353175"/>
          </a:xfrm>
          <a:prstGeom prst="rect">
            <a:avLst/>
          </a:prstGeom>
        </p:spPr>
      </p:pic>
      <p:pic>
        <p:nvPicPr>
          <p:cNvPr id="9" name="Afbeelding 8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D3763866-5062-4BFD-B4C9-115B41A53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504825"/>
            <a:ext cx="3571875" cy="6353175"/>
          </a:xfrm>
          <a:prstGeom prst="rect">
            <a:avLst/>
          </a:prstGeom>
        </p:spPr>
      </p:pic>
      <p:pic>
        <p:nvPicPr>
          <p:cNvPr id="11" name="Afbeelding 10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A2699DD-6BAF-48D5-9068-9B2FF2AD9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24" y="514350"/>
            <a:ext cx="35718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Design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E83029C-865C-45A9-9DEE-74DB9B4A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5" y="514350"/>
            <a:ext cx="3571875" cy="6353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602E54A-E4D9-485A-96A8-53C852C16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05" y="514350"/>
            <a:ext cx="3571875" cy="6353175"/>
          </a:xfrm>
          <a:prstGeom prst="rect">
            <a:avLst/>
          </a:prstGeom>
        </p:spPr>
      </p:pic>
      <p:pic>
        <p:nvPicPr>
          <p:cNvPr id="9" name="Afbeelding 8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5BA4420E-898E-4E1C-81F9-2F8BEE05B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02" y="514350"/>
            <a:ext cx="3571875" cy="634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32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1297333-3872-4335-B01C-5B574DBB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63" y="514350"/>
            <a:ext cx="3571875" cy="634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Afbeelding 9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64C52A35-84AB-4978-A186-8EBF7CE17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07" y="504824"/>
            <a:ext cx="3571875" cy="6353175"/>
          </a:xfrm>
          <a:prstGeom prst="rect">
            <a:avLst/>
          </a:prstGeom>
        </p:spPr>
      </p:pic>
      <p:pic>
        <p:nvPicPr>
          <p:cNvPr id="13" name="Afbeelding 12" descr="Afbeelding met binnen&#10;&#10;Beschrijving is gegenereerd met hoge betrouwbaarheid">
            <a:extLst>
              <a:ext uri="{FF2B5EF4-FFF2-40B4-BE49-F238E27FC236}">
                <a16:creationId xmlns:a16="http://schemas.microsoft.com/office/drawing/2014/main" id="{76025D15-406D-4FB3-8DA0-6D0052612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6" y="504825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Ubuntu" panose="020B0804030602030204" pitchFamily="34" charset="0"/>
              </a:rPr>
              <a:t>Design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B41288D-CA0C-4F05-8C45-9698CF59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Prototype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laten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testen</a:t>
            </a:r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endParaRPr lang="nl-BE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2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584604D-A557-48BD-88C2-F83D9370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14796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DABB38-976C-4A7B-8AF5-FC363E34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>
                <a:solidFill>
                  <a:schemeClr val="bg1"/>
                </a:solidFill>
                <a:latin typeface="Ubuntu" panose="020B0804030602030204" pitchFamily="34" charset="0"/>
              </a:rPr>
              <a:t>Development</a:t>
            </a:r>
            <a:endParaRPr lang="nl-BE" b="1" dirty="0">
              <a:solidFill>
                <a:schemeClr val="bg1"/>
              </a:solidFill>
              <a:latin typeface="Ubuntu" panose="020B0804030602030204" pitchFamily="34" charset="0"/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B41288D-CA0C-4F05-8C45-9698CF59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Alle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Design -&gt; HTML + CSS + (JS)</a:t>
            </a:r>
          </a:p>
          <a:p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Functionaliteit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toevoegen</a:t>
            </a:r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Extra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functionaliteit</a:t>
            </a:r>
            <a:r>
              <a:rPr lang="en-GB" dirty="0">
                <a:solidFill>
                  <a:srgbClr val="FFC000"/>
                </a:solidFill>
                <a:latin typeface="Ubuntu" panose="020B0804030602030204" pitchFamily="34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toevoegen</a:t>
            </a:r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r>
              <a:rPr lang="en-GB" dirty="0" err="1">
                <a:solidFill>
                  <a:srgbClr val="FFC000"/>
                </a:solidFill>
                <a:latin typeface="Ubuntu" panose="020B0804030602030204" pitchFamily="34" charset="0"/>
              </a:rPr>
              <a:t>Testen</a:t>
            </a:r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pPr lvl="1"/>
            <a:endParaRPr lang="en-GB" dirty="0">
              <a:solidFill>
                <a:srgbClr val="FFC000"/>
              </a:solidFill>
              <a:latin typeface="Ubuntu" panose="020B0804030602030204" pitchFamily="34" charset="0"/>
            </a:endParaRPr>
          </a:p>
          <a:p>
            <a:endParaRPr lang="nl-BE" dirty="0">
              <a:solidFill>
                <a:srgbClr val="FFC000"/>
              </a:solidFill>
              <a:latin typeface="Ubuntu" panose="020B080403060203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D0DE6C3-1179-4913-BA29-AD23FB1E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57" y="2679991"/>
            <a:ext cx="3373198" cy="95869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27D91DB-58AC-4355-909C-7A12BC10F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565" y="3638689"/>
            <a:ext cx="3346790" cy="27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87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</Words>
  <Application>Microsoft Office PowerPoint</Application>
  <PresentationFormat>Breedbeeld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Ubuntu</vt:lpstr>
      <vt:lpstr>Wingdings</vt:lpstr>
      <vt:lpstr>Kantoorthema</vt:lpstr>
      <vt:lpstr>PowerPoint-presentatie</vt:lpstr>
      <vt:lpstr>Design</vt:lpstr>
      <vt:lpstr>Design</vt:lpstr>
      <vt:lpstr>Design</vt:lpstr>
      <vt:lpstr>PowerPoint-presentatie</vt:lpstr>
      <vt:lpstr>Design</vt:lpstr>
      <vt:lpstr>PowerPoint-presentatie</vt:lpstr>
      <vt:lpstr>Design</vt:lpstr>
      <vt:lpstr>Development</vt:lpstr>
      <vt:lpstr>End Master Piece</vt:lpstr>
      <vt:lpstr>End Master Piece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Nawang Tendar</dc:creator>
  <cp:lastModifiedBy>Nawang Tendar</cp:lastModifiedBy>
  <cp:revision>15</cp:revision>
  <dcterms:created xsi:type="dcterms:W3CDTF">2019-01-10T20:21:56Z</dcterms:created>
  <dcterms:modified xsi:type="dcterms:W3CDTF">2019-01-11T13:41:24Z</dcterms:modified>
</cp:coreProperties>
</file>