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767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80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81DB3-6F4B-4F71-A064-5B2DA9C98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DA68CD-900B-4828-805D-0BD9678F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81A4AC-2752-4D23-ACFD-D3078A0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4C2DB5-1AB1-4FC4-B44F-5C458C21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EA2041-4F22-404D-8680-0E6C72C3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3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5A88D-A693-4E7E-8F35-CFAD297D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CBC9B14-617C-4EA2-93C8-52A745749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D083A3-E708-4B9E-B1D3-89A0EFF6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2DFD76-5429-4426-9A71-EFD9A2E2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FF0B3B-72F1-40A6-8A2D-0742C6CB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498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8839B1C-CC4E-4A4D-9EFE-E2A54DC36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33FD9D-84CF-4581-8E23-A569839E7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2F77EC4-6892-4ACD-AF25-16E85DE9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CCA2F6-4EB7-4A3A-9D1B-94EE061C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3D1A9-157B-4E48-A3F8-3756F7F9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30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696ED-5E4A-499E-BA45-FB902973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532DE2-ECF2-4FFD-9D70-63BCDF9A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CCE7233-53FA-47BC-A334-05C84A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B8679-9142-4FDD-8EB4-CDD09018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0352F4-1E68-47ED-B988-20481ADD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169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6DEE5-041A-4499-A70A-F52F670D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38455C-8938-41E2-A024-E6C820E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A002A-BE0B-4E0F-BA6C-560BD14F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9C934D-4F9F-4675-8C2C-C7C8BA4F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DEACDF-C1F7-4D6D-8CA6-BA53B487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F5685-D4D6-4982-B5BA-E7C5FB30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C023-B242-4DF8-BCC6-83B12DD7A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C31B7F-5DD7-483A-97C2-F0BC542F6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4505F8F-D5EF-4000-B773-AFD6CD35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2D9163-4AA6-4514-B5F8-C4006A5B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07A040-AFF5-4DE2-8E50-D04584D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272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11CC2-CAD6-4E83-8D52-E76C8DD3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9929B3-D7A9-4BFA-BB93-C1CDBA24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7F023B-BC00-472A-8868-D382F1DE9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789A16F-45BA-4397-AE64-3B08F7995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9C12934-09FB-4D92-99E6-35D2C10AE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0E88FDE-9626-46DB-A5D7-0B263E7B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24D692F-8DAF-4996-BBDC-4360922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E69E46-3F46-49B5-82D2-174F069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666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3627-56A8-4118-AC3E-DEA9383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D901084-99C2-4BDB-AD55-616FDDDF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A6C162-F3A5-4975-B7CC-38B831B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854AA9A-B029-4D01-B2E2-3DEBADB8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99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CD05815-12FF-48D9-8D55-2545D5E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DC8E25-593B-44BE-BB89-9A38AC04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022D-AD32-4BBC-834F-76863D0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0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9E9C9-58EF-4DF0-A39E-369B87AA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DA5B69-B77A-4C11-98DC-29577C87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DCAE94-647F-441A-9FBE-969414C0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E65D0C5-9BE0-4AA5-8B66-40237DC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16BD58-F2F5-4208-93B4-8D76B093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AC3739-5316-4DD9-A309-2ADDF33D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350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78687-0143-4646-A14B-6BD17D55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A0C3168-7E73-40B4-B4CC-48DA19E7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31DCD1-862C-41DE-8F06-B8A6644B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85A44B-6B1F-45A9-9050-66270FC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8C82788-A9C3-41B8-9FAE-C1D269A1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A846CE-29DD-47AA-83A7-AFC883CA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38EA4E6-CB78-4740-BAE3-29EB4F67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0316B9-F047-4854-AE64-90523C27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729EDC-10C4-4D95-9B82-F20A89ECA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851C-6E07-43AE-9C64-32ABED8A8B1E}" type="datetimeFigureOut">
              <a:rPr lang="nl-BE" smtClean="0"/>
              <a:t>14/02/2019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CEBE70-9133-4166-ADB1-4C432BA45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A70598-8402-438E-99C5-E2032C2FF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53707-4441-4D3B-B1D4-D6CB21BA08C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68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8.jpg"/><Relationship Id="rId10" Type="http://schemas.openxmlformats.org/officeDocument/2006/relationships/image" Target="../media/image14.png"/><Relationship Id="rId4" Type="http://schemas.openxmlformats.org/officeDocument/2006/relationships/image" Target="../media/image9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B0B04-7D12-47D7-B900-718E0CF34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420" y="2661771"/>
            <a:ext cx="5140569" cy="135450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Montserrat Medium" panose="00000600000000000000" pitchFamily="2" charset="0"/>
              </a:rPr>
              <a:t>Project</a:t>
            </a:r>
            <a:br>
              <a:rPr lang="en-GB" dirty="0">
                <a:latin typeface="Montserrat Medium" panose="00000600000000000000" pitchFamily="2" charset="0"/>
              </a:rPr>
            </a:br>
            <a:r>
              <a:rPr lang="en-GB" dirty="0">
                <a:solidFill>
                  <a:srgbClr val="332767"/>
                </a:solidFill>
                <a:latin typeface="Montserrat Alternates ExtraBold" panose="00000900000000000000" pitchFamily="2" charset="0"/>
              </a:rPr>
              <a:t>AURA</a:t>
            </a:r>
            <a:endParaRPr lang="nl-BE" dirty="0">
              <a:solidFill>
                <a:srgbClr val="332767"/>
              </a:solidFill>
              <a:latin typeface="Montserrat Alternates ExtraBold" panose="00000900000000000000" pitchFamily="2" charset="0"/>
            </a:endParaRP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88AD6EA-AB48-47B7-B43D-F3000760D0CC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10F3E4-BCA9-4B82-8AE0-6A256C328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/>
          <a:stretch/>
        </p:blipFill>
        <p:spPr>
          <a:xfrm>
            <a:off x="854525" y="766395"/>
            <a:ext cx="2674990" cy="5145259"/>
          </a:xfrm>
          <a:prstGeom prst="rect">
            <a:avLst/>
          </a:prstGeom>
        </p:spPr>
      </p:pic>
      <p:pic>
        <p:nvPicPr>
          <p:cNvPr id="6" name="Afbeelding 5" descr="Afbeelding met monitor, elektronica&#10;&#10;Beschrijving is gegenereerd met zeer hoge betrouwbaarheid">
            <a:extLst>
              <a:ext uri="{FF2B5EF4-FFF2-40B4-BE49-F238E27FC236}">
                <a16:creationId xmlns:a16="http://schemas.microsoft.com/office/drawing/2014/main" id="{363E6901-4307-45F8-9044-611D6B37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4" y="355600"/>
            <a:ext cx="2940858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2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8197362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Opdracht van </a:t>
            </a:r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klant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App: 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7" y="369471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07469" cy="1325563"/>
          </a:xfrm>
        </p:spPr>
        <p:txBody>
          <a:bodyPr/>
          <a:lstStyle/>
          <a:p>
            <a:r>
              <a:rPr lang="en-GB" dirty="0" err="1">
                <a:solidFill>
                  <a:srgbClr val="332767"/>
                </a:solidFill>
                <a:latin typeface="Montserrat Medium" panose="00000600000000000000" pitchFamily="2" charset="0"/>
              </a:rPr>
              <a:t>Eerste</a:t>
            </a:r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 Design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07469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N</a:t>
            </a:r>
            <a:r>
              <a:rPr lang="nl-BE" dirty="0">
                <a:latin typeface="Montserrat Medium" panose="00000600000000000000" pitchFamily="2" charset="0"/>
              </a:rPr>
              <a:t>aam van de app</a:t>
            </a:r>
          </a:p>
          <a:p>
            <a:r>
              <a:rPr lang="nl-BE" dirty="0">
                <a:latin typeface="Montserrat Medium" panose="00000600000000000000" pitchFamily="2" charset="0"/>
              </a:rPr>
              <a:t>Paar</a:t>
            </a:r>
            <a:r>
              <a:rPr lang="en-GB" dirty="0">
                <a:latin typeface="Montserrat Medium" panose="00000600000000000000" pitchFamily="2" charset="0"/>
              </a:rPr>
              <a:t> features</a:t>
            </a:r>
          </a:p>
          <a:p>
            <a:r>
              <a:rPr lang="en-GB" dirty="0" err="1">
                <a:latin typeface="Montserrat Medium" panose="00000600000000000000" pitchFamily="2" charset="0"/>
              </a:rPr>
              <a:t>Opvolging</a:t>
            </a:r>
            <a:r>
              <a:rPr lang="en-GB" dirty="0">
                <a:latin typeface="Montserrat Medium" panose="00000600000000000000" pitchFamily="2" charset="0"/>
              </a:rPr>
              <a:t> met feedback op </a:t>
            </a:r>
            <a:r>
              <a:rPr lang="en-GB" dirty="0" err="1">
                <a:latin typeface="Montserrat Medium" panose="00000600000000000000" pitchFamily="2" charset="0"/>
              </a:rPr>
              <a:t>straat</a:t>
            </a:r>
            <a:endParaRPr lang="en-GB" dirty="0">
              <a:latin typeface="Montserrat Medium" panose="00000600000000000000" pitchFamily="2" charset="0"/>
            </a:endParaRP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4D32D552-4F10-422D-9CA1-7EDBD22D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7171" y="1356877"/>
            <a:ext cx="5525661" cy="414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0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rgbClr val="332767"/>
                </a:solidFill>
                <a:latin typeface="Montserrat Medium" panose="00000600000000000000" pitchFamily="2" charset="0"/>
              </a:rPr>
              <a:t>Na feedback</a:t>
            </a:r>
            <a:endParaRPr lang="nl-BE" dirty="0">
              <a:solidFill>
                <a:srgbClr val="332767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Meer features</a:t>
            </a:r>
          </a:p>
          <a:p>
            <a:pPr lvl="1"/>
            <a:r>
              <a:rPr lang="en-GB" dirty="0" err="1">
                <a:latin typeface="Montserrat Medium" panose="00000600000000000000" pitchFamily="2" charset="0"/>
              </a:rPr>
              <a:t>Opdelen</a:t>
            </a:r>
            <a:r>
              <a:rPr lang="en-GB" dirty="0">
                <a:latin typeface="Montserrat Medium" panose="00000600000000000000" pitchFamily="2" charset="0"/>
              </a:rPr>
              <a:t> in 3 </a:t>
            </a:r>
            <a:r>
              <a:rPr lang="en-GB" dirty="0" err="1">
                <a:latin typeface="Montserrat Medium" panose="00000600000000000000" pitchFamily="2" charset="0"/>
              </a:rPr>
              <a:t>hoofd</a:t>
            </a:r>
            <a:r>
              <a:rPr lang="en-GB" dirty="0">
                <a:latin typeface="Montserrat Medium" panose="00000600000000000000" pitchFamily="2" charset="0"/>
              </a:rPr>
              <a:t> features </a:t>
            </a:r>
            <a:r>
              <a:rPr lang="en-GB" dirty="0" err="1">
                <a:latin typeface="Montserrat Medium" panose="00000600000000000000" pitchFamily="2" charset="0"/>
              </a:rPr>
              <a:t>en</a:t>
            </a:r>
            <a:r>
              <a:rPr lang="en-GB" dirty="0">
                <a:latin typeface="Montserrat Medium" panose="00000600000000000000" pitchFamily="2" charset="0"/>
              </a:rPr>
              <a:t> extra’s</a:t>
            </a:r>
          </a:p>
          <a:p>
            <a:pPr lvl="1"/>
            <a:endParaRPr lang="en-GB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9" name="Afbeelding 8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711D5F9-D8F5-4DFC-996B-DD3B3F00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76" y="2687294"/>
            <a:ext cx="818785" cy="818785"/>
          </a:xfrm>
          <a:prstGeom prst="rect">
            <a:avLst/>
          </a:prstGeom>
        </p:spPr>
      </p:pic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17" name="Afbeelding 16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51A4FBA6-638C-402D-A1E9-A40E5AEA1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7" y="3838991"/>
            <a:ext cx="771262" cy="758190"/>
          </a:xfrm>
          <a:prstGeom prst="rect">
            <a:avLst/>
          </a:prstGeom>
        </p:spPr>
      </p:pic>
      <p:pic>
        <p:nvPicPr>
          <p:cNvPr id="19" name="Afbeelding 18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FD54AEA7-2404-4681-9BCF-DB07C56D7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56" y="5060962"/>
            <a:ext cx="891430" cy="891430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365D43E-E809-4C30-80B6-6D69EB5DF9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257175" y="208834"/>
            <a:ext cx="3829050" cy="64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0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hoek 20">
            <a:extLst>
              <a:ext uri="{FF2B5EF4-FFF2-40B4-BE49-F238E27FC236}">
                <a16:creationId xmlns:a16="http://schemas.microsoft.com/office/drawing/2014/main" id="{C9A6D0C9-B24D-4E13-91B5-16A722513D32}"/>
              </a:ext>
            </a:extLst>
          </p:cNvPr>
          <p:cNvSpPr/>
          <p:nvPr/>
        </p:nvSpPr>
        <p:spPr>
          <a:xfrm>
            <a:off x="4248495" y="2652314"/>
            <a:ext cx="8083321" cy="426957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Wireframes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W</a:t>
            </a:r>
            <a:r>
              <a:rPr lang="nl-BE" dirty="0" err="1">
                <a:latin typeface="Montserrat Medium" panose="00000600000000000000" pitchFamily="2" charset="0"/>
              </a:rPr>
              <a:t>ireframes</a:t>
            </a:r>
            <a:r>
              <a:rPr lang="nl-BE" dirty="0">
                <a:latin typeface="Montserrat Medium" panose="00000600000000000000" pitchFamily="2" charset="0"/>
              </a:rPr>
              <a:t> -&gt; </a:t>
            </a:r>
            <a:r>
              <a:rPr lang="nl-BE" dirty="0" err="1">
                <a:latin typeface="Montserrat Medium" panose="00000600000000000000" pitchFamily="2" charset="0"/>
              </a:rPr>
              <a:t>Wireflow</a:t>
            </a:r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4607170" cy="7165731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1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4351338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Digitaliseren van </a:t>
            </a:r>
            <a:r>
              <a:rPr lang="nl-BE" dirty="0" err="1">
                <a:latin typeface="Montserrat Medium" panose="00000600000000000000" pitchFamily="2" charset="0"/>
              </a:rPr>
              <a:t>wireframes</a:t>
            </a:r>
            <a:endParaRPr lang="nl-BE" dirty="0">
              <a:latin typeface="Montserrat Medium" panose="00000600000000000000" pitchFamily="2" charset="0"/>
            </a:endParaRPr>
          </a:p>
          <a:p>
            <a:r>
              <a:rPr lang="en-GB" dirty="0">
                <a:latin typeface="Montserrat Medium" panose="00000600000000000000" pitchFamily="2" charset="0"/>
              </a:rPr>
              <a:t>L</a:t>
            </a:r>
            <a:r>
              <a:rPr lang="nl-BE" dirty="0">
                <a:latin typeface="Montserrat Medium" panose="00000600000000000000" pitchFamily="2" charset="0"/>
              </a:rPr>
              <a:t>ow </a:t>
            </a:r>
            <a:r>
              <a:rPr lang="nl-BE" dirty="0" err="1">
                <a:latin typeface="Montserrat Medium" panose="00000600000000000000" pitchFamily="2" charset="0"/>
              </a:rPr>
              <a:t>fidelity</a:t>
            </a:r>
            <a:r>
              <a:rPr lang="nl-BE" dirty="0">
                <a:latin typeface="Montserrat Medium" panose="00000600000000000000" pitchFamily="2" charset="0"/>
              </a:rPr>
              <a:t> prototypes (paper scans + Adobe XD)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17368" y="-58723"/>
            <a:ext cx="4607170" cy="7080308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1" y="278447"/>
            <a:ext cx="3217924" cy="630110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882E534-1880-4B4A-BE00-34FB6B85B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47561" y="545284"/>
            <a:ext cx="2760373" cy="54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131885" y="-243840"/>
            <a:ext cx="12539202" cy="2911539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549" y="681643"/>
            <a:ext cx="7077808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Prototype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pic>
        <p:nvPicPr>
          <p:cNvPr id="11" name="Afbeelding 10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A8457909-734A-4217-8609-20669BE1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3" y="1805025"/>
            <a:ext cx="600075" cy="600075"/>
          </a:xfrm>
          <a:prstGeom prst="rect">
            <a:avLst/>
          </a:prstGeom>
        </p:spPr>
      </p:pic>
      <p:pic>
        <p:nvPicPr>
          <p:cNvPr id="13" name="Afbeelding 12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18BF46D7-9EFE-4957-8928-4150AC59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355" y="710747"/>
            <a:ext cx="1032731" cy="1032731"/>
          </a:xfrm>
          <a:prstGeom prst="rect">
            <a:avLst/>
          </a:prstGeom>
        </p:spPr>
      </p:pic>
      <p:pic>
        <p:nvPicPr>
          <p:cNvPr id="20" name="Afbeelding 19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EC9D2C96-A552-4871-8411-33B6D24C7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36" y="5520272"/>
            <a:ext cx="582623" cy="5826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A56CB55-887F-4181-AA3E-D9EBA2357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680" y="2922803"/>
            <a:ext cx="1833846" cy="355674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8A2F503-99F2-403C-802A-1801538ADA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/>
          <a:stretch/>
        </p:blipFill>
        <p:spPr>
          <a:xfrm>
            <a:off x="7358453" y="2922805"/>
            <a:ext cx="1972921" cy="3556748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E5D957E-D656-40C5-9C97-1DFA9ACA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/>
          <a:stretch/>
        </p:blipFill>
        <p:spPr>
          <a:xfrm>
            <a:off x="5217225" y="2922805"/>
            <a:ext cx="1972922" cy="355674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4C5A5C7-EE46-4E45-8F77-03474EF59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465" y="2922805"/>
            <a:ext cx="1964515" cy="355674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5F478C76-F266-4395-94E6-BED0AB8491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0"/>
          <a:stretch/>
        </p:blipFill>
        <p:spPr>
          <a:xfrm>
            <a:off x="980680" y="2951603"/>
            <a:ext cx="1964515" cy="3527948"/>
          </a:xfrm>
          <a:prstGeom prst="rect">
            <a:avLst/>
          </a:prstGeom>
        </p:spPr>
      </p:pic>
      <p:pic>
        <p:nvPicPr>
          <p:cNvPr id="25" name="Afbeelding 24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D58F11B5-C481-4AE8-BBCC-2EB7590FE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225" y="2918228"/>
            <a:ext cx="1999670" cy="3556747"/>
          </a:xfrm>
          <a:prstGeom prst="rect">
            <a:avLst/>
          </a:prstGeom>
        </p:spPr>
      </p:pic>
      <p:pic>
        <p:nvPicPr>
          <p:cNvPr id="27" name="Afbeelding 26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2D1D4C87-2047-4218-8941-3C0312C58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9" y="2922804"/>
            <a:ext cx="1997098" cy="3552172"/>
          </a:xfrm>
          <a:prstGeom prst="rect">
            <a:avLst/>
          </a:prstGeom>
        </p:spPr>
      </p:pic>
      <p:pic>
        <p:nvPicPr>
          <p:cNvPr id="29" name="Afbeelding 28">
            <a:extLst>
              <a:ext uri="{FF2B5EF4-FFF2-40B4-BE49-F238E27FC236}">
                <a16:creationId xmlns:a16="http://schemas.microsoft.com/office/drawing/2014/main" id="{0448354D-9A1B-4900-9155-C0A0CA39C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53" y="2918228"/>
            <a:ext cx="1999670" cy="3556747"/>
          </a:xfrm>
          <a:prstGeom prst="rect">
            <a:avLst/>
          </a:prstGeom>
        </p:spPr>
      </p:pic>
      <p:pic>
        <p:nvPicPr>
          <p:cNvPr id="31" name="Afbeelding 30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840AEC47-270E-4475-AB82-FD2A16A3B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74" y="2918228"/>
            <a:ext cx="1999670" cy="3556747"/>
          </a:xfrm>
          <a:prstGeom prst="rect">
            <a:avLst/>
          </a:prstGeom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7A0B7B7D-9D46-4E00-86FD-6891B0DCC9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63" y="2926308"/>
            <a:ext cx="1995128" cy="35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479462"/>
            <a:ext cx="7077808" cy="1325563"/>
          </a:xfrm>
        </p:spPr>
        <p:txBody>
          <a:bodyPr/>
          <a:lstStyle/>
          <a:p>
            <a:r>
              <a:rPr lang="en-GB" dirty="0">
                <a:latin typeface="Montserrat Medium" panose="00000600000000000000" pitchFamily="2" charset="0"/>
              </a:rPr>
              <a:t>Prototype</a:t>
            </a:r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r>
              <a:rPr lang="nl-BE" dirty="0">
                <a:latin typeface="Montserrat Medium" panose="00000600000000000000" pitchFamily="2" charset="0"/>
              </a:rPr>
              <a:t>Positieve gevoelens opwekken</a:t>
            </a:r>
          </a:p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09" y="2665055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380" y="2275864"/>
            <a:ext cx="4382549" cy="43825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8D2E6D3C-2BDF-4074-98DA-5ADC41946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29" y="5956108"/>
            <a:ext cx="1719075" cy="51206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A553851-C387-4849-B3C1-77822BCD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8929" y="5323027"/>
            <a:ext cx="1719074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5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0A649DEA-802F-4D39-A7B3-F4221680DDEE}"/>
              </a:ext>
            </a:extLst>
          </p:cNvPr>
          <p:cNvSpPr/>
          <p:nvPr/>
        </p:nvSpPr>
        <p:spPr>
          <a:xfrm>
            <a:off x="-209725" y="3926049"/>
            <a:ext cx="12658987" cy="3095536"/>
          </a:xfrm>
          <a:prstGeom prst="rect">
            <a:avLst/>
          </a:prstGeom>
          <a:solidFill>
            <a:srgbClr val="332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8A0B07-BE07-415D-A008-F2F09E1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465" y="3926049"/>
            <a:ext cx="4508602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Montserrat Medium" panose="00000600000000000000" pitchFamily="2" charset="0"/>
              </a:rPr>
              <a:t>Dank u</a:t>
            </a:r>
            <a:endParaRPr lang="nl-BE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C4568-9A66-4544-B1CA-FBD7BD43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146" y="1743478"/>
            <a:ext cx="7077808" cy="647384"/>
          </a:xfrm>
        </p:spPr>
        <p:txBody>
          <a:bodyPr/>
          <a:lstStyle/>
          <a:p>
            <a:endParaRPr lang="nl-BE" dirty="0">
              <a:latin typeface="Montserrat Medium" panose="00000600000000000000" pitchFamily="2" charset="0"/>
            </a:endParaRPr>
          </a:p>
          <a:p>
            <a:endParaRPr lang="nl-BE" dirty="0">
              <a:latin typeface="Montserrat Medium" panose="00000600000000000000" pitchFamily="2" charset="0"/>
            </a:endParaRPr>
          </a:p>
        </p:txBody>
      </p:sp>
      <p:pic>
        <p:nvPicPr>
          <p:cNvPr id="8" name="Afbeelding 7" descr="Afbeelding met monitor, elektronica, iPod&#10;&#10;Beschrijving is gegenereerd met hoge betrouwbaarheid">
            <a:extLst>
              <a:ext uri="{FF2B5EF4-FFF2-40B4-BE49-F238E27FC236}">
                <a16:creationId xmlns:a16="http://schemas.microsoft.com/office/drawing/2014/main" id="{F0E0BB67-2144-461F-92DB-9EB141A0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" y="2709802"/>
            <a:ext cx="2035487" cy="398574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F7D3F93-DFA2-48D8-9277-64C360625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81" y="2320611"/>
            <a:ext cx="4382549" cy="43825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4CA04A6-27EE-4526-9BC0-549EF4A317F7}"/>
              </a:ext>
            </a:extLst>
          </p:cNvPr>
          <p:cNvSpPr txBox="1">
            <a:spLocks/>
          </p:cNvSpPr>
          <p:nvPr/>
        </p:nvSpPr>
        <p:spPr>
          <a:xfrm>
            <a:off x="6689300" y="4811035"/>
            <a:ext cx="4508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Bruno De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Coene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Wouter</a:t>
            </a: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Vlaeyen</a:t>
            </a:r>
            <a:endParaRPr lang="en-GB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ontserrat Medium" panose="00000600000000000000" pitchFamily="2" charset="0"/>
              </a:rPr>
              <a:t>Nawang Tendar</a:t>
            </a:r>
            <a:endParaRPr lang="nl-BE" sz="1600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827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Alternates ExtraBold</vt:lpstr>
      <vt:lpstr>Montserrat Medium</vt:lpstr>
      <vt:lpstr>Kantoorthema</vt:lpstr>
      <vt:lpstr>Project AURA</vt:lpstr>
      <vt:lpstr>Opdracht van klant</vt:lpstr>
      <vt:lpstr>Eerste Design</vt:lpstr>
      <vt:lpstr>Na feedback</vt:lpstr>
      <vt:lpstr>Wireframes</vt:lpstr>
      <vt:lpstr>Prototype</vt:lpstr>
      <vt:lpstr>Prototype</vt:lpstr>
      <vt:lpstr>Prototype</vt:lpstr>
      <vt:lpstr>Dank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AURA</dc:title>
  <dc:creator>Nawang Tendar</dc:creator>
  <cp:lastModifiedBy>Wouter Vlaeyen</cp:lastModifiedBy>
  <cp:revision>51</cp:revision>
  <dcterms:created xsi:type="dcterms:W3CDTF">2019-02-14T10:18:36Z</dcterms:created>
  <dcterms:modified xsi:type="dcterms:W3CDTF">2019-02-14T19:50:12Z</dcterms:modified>
</cp:coreProperties>
</file>