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797" y="2414268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latin typeface="Montserrat Medium" panose="00000600000000000000" pitchFamily="2" charset="0"/>
              </a:rPr>
              <a:t>AURA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438" y="415925"/>
            <a:ext cx="8197362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Opdracht 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438" y="1825625"/>
            <a:ext cx="8197362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730B8E-B52B-49B0-BF35-2CFAED685EDB}"/>
              </a:ext>
            </a:extLst>
          </p:cNvPr>
          <p:cNvSpPr/>
          <p:nvPr/>
        </p:nvSpPr>
        <p:spPr>
          <a:xfrm>
            <a:off x="-131885" y="-142240"/>
            <a:ext cx="3086100" cy="730797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438" y="415925"/>
            <a:ext cx="8197362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Define</a:t>
            </a:r>
            <a:endParaRPr lang="nl-BE" dirty="0">
              <a:latin typeface="Montserrat Medium" panose="00000600000000000000" pitchFamily="2" charset="0"/>
            </a:endParaRPr>
          </a:p>
        </p:txBody>
      </p:sp>
      <p:pic>
        <p:nvPicPr>
          <p:cNvPr id="6" name="Tijdelijke aanduiding voor inhoud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7C07D0D1-A1D9-401C-ADD8-083B3F59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17749" y="2493127"/>
            <a:ext cx="4887690" cy="3384412"/>
          </a:xfr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1730B8E-B52B-49B0-BF35-2CFAED685EDB}"/>
              </a:ext>
            </a:extLst>
          </p:cNvPr>
          <p:cNvSpPr/>
          <p:nvPr/>
        </p:nvSpPr>
        <p:spPr>
          <a:xfrm>
            <a:off x="-131885" y="-243840"/>
            <a:ext cx="3086100" cy="730797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3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438" y="415925"/>
            <a:ext cx="8197362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Design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438" y="1825625"/>
            <a:ext cx="8197362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Doelgroep: 15 – 35 jaar</a:t>
            </a:r>
          </a:p>
          <a:p>
            <a:r>
              <a:rPr lang="nl-BE" dirty="0">
                <a:latin typeface="Montserrat Medium" panose="00000600000000000000" pitchFamily="2" charset="0"/>
              </a:rPr>
              <a:t>Gelukkiger</a:t>
            </a: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730B8E-B52B-49B0-BF35-2CFAED685EDB}"/>
              </a:ext>
            </a:extLst>
          </p:cNvPr>
          <p:cNvSpPr/>
          <p:nvPr/>
        </p:nvSpPr>
        <p:spPr>
          <a:xfrm>
            <a:off x="-131885" y="-142240"/>
            <a:ext cx="3086100" cy="730797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438" y="415925"/>
            <a:ext cx="8197362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438" y="1825625"/>
            <a:ext cx="8197362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Wireframes</a:t>
            </a:r>
          </a:p>
          <a:p>
            <a:r>
              <a:rPr lang="en-GB" dirty="0">
                <a:latin typeface="Montserrat Medium" panose="00000600000000000000" pitchFamily="2" charset="0"/>
              </a:rPr>
              <a:t>Wire flow</a:t>
            </a:r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730B8E-B52B-49B0-BF35-2CFAED685EDB}"/>
              </a:ext>
            </a:extLst>
          </p:cNvPr>
          <p:cNvSpPr/>
          <p:nvPr/>
        </p:nvSpPr>
        <p:spPr>
          <a:xfrm>
            <a:off x="-131885" y="-142240"/>
            <a:ext cx="3086100" cy="730797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01308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</Words>
  <Application>Microsoft Office PowerPoint</Application>
  <PresentationFormat>Breedbeeld</PresentationFormat>
  <Paragraphs>10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Medium</vt:lpstr>
      <vt:lpstr>Kantoorthema</vt:lpstr>
      <vt:lpstr>Project AURA</vt:lpstr>
      <vt:lpstr>Opdracht </vt:lpstr>
      <vt:lpstr>Define</vt:lpstr>
      <vt:lpstr>Design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Nawang Tendar</cp:lastModifiedBy>
  <cp:revision>22</cp:revision>
  <dcterms:created xsi:type="dcterms:W3CDTF">2019-02-14T10:18:36Z</dcterms:created>
  <dcterms:modified xsi:type="dcterms:W3CDTF">2019-02-14T14:03:08Z</dcterms:modified>
</cp:coreProperties>
</file>