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76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1DB3-6F4B-4F71-A064-5B2DA9C9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DA68CD-900B-4828-805D-0BD9678F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81A4AC-2752-4D23-ACFD-D3078A0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C2DB5-1AB1-4FC4-B44F-5C458C21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EA2041-4F22-404D-8680-0E6C72C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3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A88D-A693-4E7E-8F35-CFAD297D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BC9B14-617C-4EA2-93C8-52A74574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D083A3-E708-4B9E-B1D3-89A0EFF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2DFD76-5429-4426-9A71-EFD9A2E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0B3B-72F1-40A6-8A2D-0742C6C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98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839B1C-CC4E-4A4D-9EFE-E2A54DC3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3FD9D-84CF-4581-8E23-A569839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77EC4-6892-4ACD-AF25-16E85DE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CCA2F6-4EB7-4A3A-9D1B-94EE061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3D1A9-157B-4E48-A3F8-3756F7F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0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696ED-5E4A-499E-BA45-FB902973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532DE2-ECF2-4FFD-9D70-63BCDF9A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CE7233-53FA-47BC-A334-05C84A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5B8679-9142-4FDD-8EB4-CDD0901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0352F4-1E68-47ED-B988-20481ADD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16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6DEE5-041A-4499-A70A-F52F670D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38455C-8938-41E2-A024-E6C820E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A002A-BE0B-4E0F-BA6C-560BD14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C934D-4F9F-4675-8C2C-C7C8BA4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DEACDF-C1F7-4D6D-8CA6-BA53B487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5685-D4D6-4982-B5BA-E7C5FB3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C023-B242-4DF8-BCC6-83B12DD7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C31B7F-5DD7-483A-97C2-F0BC542F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05F8F-D5EF-4000-B773-AFD6CD3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2D9163-4AA6-4514-B5F8-C4006A5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07A040-AFF5-4DE2-8E50-D04584D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7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11CC2-CAD6-4E83-8D52-E76C8DD3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9929B3-D7A9-4BFA-BB93-C1CDBA24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7F023B-BC00-472A-8868-D382F1D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89A16F-45BA-4397-AE64-3B08F799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C12934-09FB-4D92-99E6-35D2C10A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E88FDE-9626-46DB-A5D7-0B263E7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4D692F-8DAF-4996-BBDC-4360922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E69E46-3F46-49B5-82D2-174F069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66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3627-56A8-4118-AC3E-DEA9383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901084-99C2-4BDB-AD55-616FDDD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A6C162-F3A5-4975-B7CC-38B831B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854AA9A-B029-4D01-B2E2-3DEBADB8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9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D05815-12FF-48D9-8D55-2545D5E5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DC8E25-593B-44BE-BB89-9A38AC04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022D-AD32-4BBC-834F-76863D0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E9C9-58EF-4DF0-A39E-369B87AA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A5B69-B77A-4C11-98DC-29577C87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DCAE94-647F-441A-9FBE-969414C0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65D0C5-9BE0-4AA5-8B66-40237DC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16BD58-F2F5-4208-93B4-8D76B093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3739-5316-4DD9-A309-2ADDF33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8687-0143-4646-A14B-6BD17D55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C3168-7E73-40B4-B4CC-48DA19E7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31DCD1-862C-41DE-8F06-B8A6644B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85A44B-6B1F-45A9-9050-66270FC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C82788-A9C3-41B8-9FAE-C1D269A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A846CE-29DD-47AA-83A7-AFC883CA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8EA4E6-CB78-4740-BAE3-29EB4F67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0316B9-F047-4854-AE64-90523C27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729EDC-10C4-4D95-9B82-F20A89EC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CEBE70-9133-4166-ADB1-4C432BA4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A70598-8402-438E-99C5-E2032C2F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0B04-7D12-47D7-B900-718E0CF3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420" y="2661771"/>
            <a:ext cx="5140569" cy="135450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Montserrat Medium" panose="00000600000000000000" pitchFamily="2" charset="0"/>
              </a:rPr>
              <a:t>Project</a:t>
            </a:r>
            <a:br>
              <a:rPr lang="en-GB" dirty="0">
                <a:latin typeface="Montserrat Medium" panose="00000600000000000000" pitchFamily="2" charset="0"/>
              </a:rPr>
            </a:br>
            <a:r>
              <a:rPr lang="en-GB" dirty="0">
                <a:solidFill>
                  <a:srgbClr val="332767"/>
                </a:solidFill>
                <a:latin typeface="Montserrat Alternates ExtraBold" panose="00000900000000000000" pitchFamily="2" charset="0"/>
              </a:rPr>
              <a:t>AURA</a:t>
            </a:r>
            <a:endParaRPr lang="nl-BE" dirty="0">
              <a:solidFill>
                <a:srgbClr val="332767"/>
              </a:solidFill>
              <a:latin typeface="Montserrat Alternates ExtraBold" panose="000009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88AD6EA-AB48-47B7-B43D-F3000760D0CC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10F3E4-BCA9-4B82-8AE0-6A256C32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>
          <a:xfrm>
            <a:off x="854525" y="766395"/>
            <a:ext cx="2674990" cy="5145259"/>
          </a:xfrm>
          <a:prstGeom prst="rect">
            <a:avLst/>
          </a:prstGeom>
        </p:spPr>
      </p:pic>
      <p:pic>
        <p:nvPicPr>
          <p:cNvPr id="6" name="Afbeelding 5" descr="Afbeelding met monitor, elektronica&#10;&#10;Beschrijving is gegenereerd met zeer hoge betrouwbaarheid">
            <a:extLst>
              <a:ext uri="{FF2B5EF4-FFF2-40B4-BE49-F238E27FC236}">
                <a16:creationId xmlns:a16="http://schemas.microsoft.com/office/drawing/2014/main" id="{363E6901-4307-45F8-9044-611D6B37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4" y="355600"/>
            <a:ext cx="2940858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8197362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Opdracht van </a:t>
            </a:r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klant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07469" cy="1325563"/>
          </a:xfrm>
        </p:spPr>
        <p:txBody>
          <a:bodyPr/>
          <a:lstStyle/>
          <a:p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Eerste</a:t>
            </a:r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 Design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07469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4D32D552-4F10-422D-9CA1-7EDBD22D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7171" y="1356877"/>
            <a:ext cx="5525661" cy="41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8197362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Opdracht van </a:t>
            </a:r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klant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8197362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Opdracht van </a:t>
            </a:r>
            <a:r>
              <a:rPr lang="en-GB" dirty="0" err="1">
                <a:latin typeface="Montserrat Medium" panose="00000600000000000000" pitchFamily="2" charset="0"/>
              </a:rPr>
              <a:t>klant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8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</Words>
  <Application>Microsoft Office PowerPoint</Application>
  <PresentationFormat>Breedbeeld</PresentationFormat>
  <Paragraphs>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 Alternates ExtraBold</vt:lpstr>
      <vt:lpstr>Montserrat Medium</vt:lpstr>
      <vt:lpstr>Kantoorthema</vt:lpstr>
      <vt:lpstr>Project AURA</vt:lpstr>
      <vt:lpstr>Opdracht van klant</vt:lpstr>
      <vt:lpstr>Eerste Design</vt:lpstr>
      <vt:lpstr>Opdracht van klant</vt:lpstr>
      <vt:lpstr>Opdracht van klant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</dc:title>
  <dc:creator>Nawang Tendar</dc:creator>
  <cp:lastModifiedBy>Nawang Tendar</cp:lastModifiedBy>
  <cp:revision>27</cp:revision>
  <dcterms:created xsi:type="dcterms:W3CDTF">2019-02-14T10:18:36Z</dcterms:created>
  <dcterms:modified xsi:type="dcterms:W3CDTF">2019-02-14T14:35:32Z</dcterms:modified>
</cp:coreProperties>
</file>