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07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6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9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8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b/j3g45_1961gbq0t_lwhkzpj80000gn/T/com.microsoft.Powerpoint/converted_emf.em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612CA078-0059-427D-8242-06AC93E8D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8C6967-CC15-894E-948A-29A9A2FBA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nl-BE" sz="3600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E94529-9448-4146-9428-F63A2A386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nl-BE" sz="1800" dirty="0">
                <a:solidFill>
                  <a:schemeClr val="bg1"/>
                </a:solidFill>
              </a:rPr>
              <a:t>Jef vermeire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61F95-066B-A04B-9D57-1B416598AA2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3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A6F3A-A595-264C-973A-4EE89029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382010"/>
            <a:ext cx="3696887" cy="2093975"/>
          </a:xfrm>
        </p:spPr>
        <p:txBody>
          <a:bodyPr anchor="ctr"/>
          <a:lstStyle/>
          <a:p>
            <a:r>
              <a:rPr lang="nl-BE" dirty="0"/>
              <a:t>Wat is Automation </a:t>
            </a:r>
            <a:br>
              <a:rPr lang="nl-BE" dirty="0"/>
            </a:br>
            <a:r>
              <a:rPr lang="nl-BE" dirty="0"/>
              <a:t>(of automatisatie)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0FB6D0-606A-7B4C-AE0D-C98FDD8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04" y="2853942"/>
            <a:ext cx="6928088" cy="115011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Automatisering is het vervangen van menselijk arbeid/tussenkomst mensen  door machines of computers en </a:t>
            </a:r>
            <a:br>
              <a:rPr lang="nl-BE" dirty="0"/>
            </a:br>
            <a:r>
              <a:rPr lang="nl-BE" dirty="0"/>
              <a:t>computerprogramma’s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294756C-8372-C44A-B258-56F41002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925568"/>
            <a:ext cx="3517567" cy="1560575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3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D57D-F02A-A547-BDAB-E9FFB482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2012"/>
            <a:ext cx="4059937" cy="2093975"/>
          </a:xfrm>
        </p:spPr>
        <p:txBody>
          <a:bodyPr anchor="ctr"/>
          <a:lstStyle/>
          <a:p>
            <a:r>
              <a:rPr lang="nl-BE" dirty="0"/>
              <a:t>Waar is automation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94FE9-C9D6-6C4F-BC86-8E4D4C6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348" y="3138668"/>
            <a:ext cx="5928344" cy="580661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Overal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EB338B-6004-0349-9DD4-43C0895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876800"/>
            <a:ext cx="3517567" cy="1230755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268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D57D-F02A-A547-BDAB-E9FFB482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2012"/>
            <a:ext cx="4059937" cy="2093975"/>
          </a:xfrm>
        </p:spPr>
        <p:txBody>
          <a:bodyPr anchor="ctr"/>
          <a:lstStyle/>
          <a:p>
            <a:r>
              <a:rPr lang="nl-BE" dirty="0"/>
              <a:t>Voordelen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94FE9-C9D6-6C4F-BC86-8E4D4C6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8" y="1563623"/>
            <a:ext cx="5928344" cy="3730752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Hogere productiviteit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Hogere consistentie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Hogere kwaliteit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Lagere productiekost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Minder fysiek harde arbeid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EB338B-6004-0349-9DD4-43C0895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876800"/>
            <a:ext cx="3517567" cy="1230755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298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D57D-F02A-A547-BDAB-E9FFB482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2012"/>
            <a:ext cx="4059937" cy="2093975"/>
          </a:xfrm>
        </p:spPr>
        <p:txBody>
          <a:bodyPr anchor="ctr"/>
          <a:lstStyle/>
          <a:p>
            <a:r>
              <a:rPr lang="nl-BE" dirty="0"/>
              <a:t>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94FE9-C9D6-6C4F-BC86-8E4D4C6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772" y="2244090"/>
            <a:ext cx="5928344" cy="2369818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Gevoeliger voor fouten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Hoge startkost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Vervangt arbeiders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EB338B-6004-0349-9DD4-43C0895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876800"/>
            <a:ext cx="3517567" cy="1230755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506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D57D-F02A-A547-BDAB-E9FFB482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2012"/>
            <a:ext cx="4059937" cy="2093975"/>
          </a:xfrm>
        </p:spPr>
        <p:txBody>
          <a:bodyPr anchor="ctr"/>
          <a:lstStyle/>
          <a:p>
            <a:r>
              <a:rPr lang="nl-BE" dirty="0"/>
              <a:t>Paradox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94FE9-C9D6-6C4F-BC86-8E4D4C6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772" y="2244090"/>
            <a:ext cx="5928344" cy="2369818"/>
          </a:xfrm>
        </p:spPr>
        <p:txBody>
          <a:bodyPr anchor="ctr"/>
          <a:lstStyle/>
          <a:p>
            <a:pPr marL="0" indent="0">
              <a:buNone/>
            </a:pPr>
            <a:r>
              <a:rPr lang="nl-BE" dirty="0"/>
              <a:t>Hoe effeciënter het geautomatiseerde systeem is, hoe crucialer de tussenkomst van mensen wordt. Mensen zijn minder betrokken, maar hun betrokkenheid is wel crucialer.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EB338B-6004-0349-9DD4-43C0895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876800"/>
            <a:ext cx="3517567" cy="1230755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96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D57D-F02A-A547-BDAB-E9FFB482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2012"/>
            <a:ext cx="4059937" cy="2093975"/>
          </a:xfrm>
        </p:spPr>
        <p:txBody>
          <a:bodyPr anchor="ctr"/>
          <a:lstStyle/>
          <a:p>
            <a:r>
              <a:rPr lang="nl-BE" dirty="0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794FE9-C9D6-6C4F-BC86-8E4D4C6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76" y="259079"/>
            <a:ext cx="5928344" cy="6339839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Verkeerslichten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Kassasystemen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Productielijnen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Zelfrijdende auto’s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 Domotica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EB338B-6004-0349-9DD4-43C0895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4876800"/>
            <a:ext cx="3517567" cy="1230755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1026" name="Picture 2" descr="Why Traffic Light Colors Are Red, Yellow, and Green - Thrillist">
            <a:extLst>
              <a:ext uri="{FF2B5EF4-FFF2-40B4-BE49-F238E27FC236}">
                <a16:creationId xmlns:a16="http://schemas.microsoft.com/office/drawing/2014/main" id="{5902003F-5C48-414D-8643-6C7F1986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98" y="259079"/>
            <a:ext cx="2057654" cy="151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l.com | Fisher-Price Kassa">
            <a:extLst>
              <a:ext uri="{FF2B5EF4-FFF2-40B4-BE49-F238E27FC236}">
                <a16:creationId xmlns:a16="http://schemas.microsoft.com/office/drawing/2014/main" id="{C7A00705-FF44-584E-9B34-2B847240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553" y="259079"/>
            <a:ext cx="1687710" cy="151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omotive — WEMOMACHINES">
            <a:extLst>
              <a:ext uri="{FF2B5EF4-FFF2-40B4-BE49-F238E27FC236}">
                <a16:creationId xmlns:a16="http://schemas.microsoft.com/office/drawing/2014/main" id="{BA4A400E-21E5-DF45-88B7-0B572414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98" y="1886201"/>
            <a:ext cx="3879883" cy="25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mus voor domotica systemen in uw huis | Scherpe prijzen!">
            <a:extLst>
              <a:ext uri="{FF2B5EF4-FFF2-40B4-BE49-F238E27FC236}">
                <a16:creationId xmlns:a16="http://schemas.microsoft.com/office/drawing/2014/main" id="{99807990-3C2F-A047-BB62-730B2409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65" y="4587239"/>
            <a:ext cx="1702276" cy="12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etgebruik Elon Musk krijgt mogelijk staartje | De Morgen">
            <a:extLst>
              <a:ext uri="{FF2B5EF4-FFF2-40B4-BE49-F238E27FC236}">
                <a16:creationId xmlns:a16="http://schemas.microsoft.com/office/drawing/2014/main" id="{395EA366-CD30-394A-BD84-A0B5AC89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98" y="4587238"/>
            <a:ext cx="2108730" cy="140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102</Words>
  <Application>Microsoft Macintosh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Courier New</vt:lpstr>
      <vt:lpstr>RetrospectVTI</vt:lpstr>
      <vt:lpstr>Automation</vt:lpstr>
      <vt:lpstr>Wat is Automation  (of automatisatie)</vt:lpstr>
      <vt:lpstr>Waar is automation</vt:lpstr>
      <vt:lpstr>Voordelen</vt:lpstr>
      <vt:lpstr>Nadelen</vt:lpstr>
      <vt:lpstr>Paradox</vt:lpstr>
      <vt:lpstr>Voorbeelden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Jef Vermeire 201807257</dc:creator>
  <cp:lastModifiedBy>Jef Vermeire 201807257</cp:lastModifiedBy>
  <cp:revision>12</cp:revision>
  <dcterms:created xsi:type="dcterms:W3CDTF">2020-09-25T07:58:54Z</dcterms:created>
  <dcterms:modified xsi:type="dcterms:W3CDTF">2020-09-25T09:21:56Z</dcterms:modified>
</cp:coreProperties>
</file>