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290-FF35-48AA-9D77-66F2C87B7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DAD0-D76E-47EC-A58D-BF7AA4F1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290-FF35-48AA-9D77-66F2C87B7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DAD0-D76E-47EC-A58D-BF7AA4F1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290-FF35-48AA-9D77-66F2C87B7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DAD0-D76E-47EC-A58D-BF7AA4F1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290-FF35-48AA-9D77-66F2C87B7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DAD0-D76E-47EC-A58D-BF7AA4F1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290-FF35-48AA-9D77-66F2C87B7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DAD0-D76E-47EC-A58D-BF7AA4F1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290-FF35-48AA-9D77-66F2C87B7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DAD0-D76E-47EC-A58D-BF7AA4F1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290-FF35-48AA-9D77-66F2C87B7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DAD0-D76E-47EC-A58D-BF7AA4F1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290-FF35-48AA-9D77-66F2C87B7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DAD0-D76E-47EC-A58D-BF7AA4F1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290-FF35-48AA-9D77-66F2C87B7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DAD0-D76E-47EC-A58D-BF7AA4F1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290-FF35-48AA-9D77-66F2C87B7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DAD0-D76E-47EC-A58D-BF7AA4F1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290-FF35-48AA-9D77-66F2C87B7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DAD0-D76E-47EC-A58D-BF7AA4F1FD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0290-FF35-48AA-9D77-66F2C87B7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BDAD0-D76E-47EC-A58D-BF7AA4F1FD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修改图像程序，使其可以搜索指定目录下所有图片，并对每张图片做相同处理。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rock</dc:creator>
  <cp:lastModifiedBy>☀️阿默先森*So</cp:lastModifiedBy>
  <cp:revision>4</cp:revision>
  <dcterms:created xsi:type="dcterms:W3CDTF">2022-03-01T00:50:00Z</dcterms:created>
  <dcterms:modified xsi:type="dcterms:W3CDTF">2022-03-06T15:49:41Z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