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0"/>
  </p:notesMasterIdLst>
  <p:sldIdLst>
    <p:sldId id="261" r:id="rId3"/>
    <p:sldId id="274" r:id="rId4"/>
    <p:sldId id="275" r:id="rId5"/>
    <p:sldId id="276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62" r:id="rId14"/>
    <p:sldId id="277" r:id="rId15"/>
    <p:sldId id="278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272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Teko" panose="02020500000000000000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4" autoAdjust="0"/>
  </p:normalViewPr>
  <p:slideViewPr>
    <p:cSldViewPr snapToGrid="0">
      <p:cViewPr varScale="1">
        <p:scale>
          <a:sx n="102" d="100"/>
          <a:sy n="102" d="100"/>
        </p:scale>
        <p:origin x="18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2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78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979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971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210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074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6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00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282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59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661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371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317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472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245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93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812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6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88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688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812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039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160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593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040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950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a5e2c82e_2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f6a5e2c82e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0120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6a5e2c82e_2_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f6a5e2c82e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95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5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22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65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4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a5e2c82e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f6a5e2c82e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2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135093" y="4740741"/>
            <a:ext cx="10065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 i="0" u="none" strike="noStrike" cap="none">
                <a:solidFill>
                  <a:srgbClr val="FEFEFE"/>
                </a:solidFill>
                <a:latin typeface="Teko"/>
                <a:ea typeface="Teko"/>
                <a:cs typeface="Teko"/>
                <a:sym typeface="Teko"/>
              </a:rPr>
              <a:t>CAIG LAB</a:t>
            </a:r>
            <a:endParaRPr sz="2100" b="1" i="0" u="none" strike="noStrike" cap="none">
              <a:solidFill>
                <a:srgbClr val="FEFEFE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159981" y="0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 b="0" i="0" u="none" strike="noStrike" cap="none">
                <a:solidFill>
                  <a:srgbClr val="A0ACB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A0AC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8137474" y="4726267"/>
            <a:ext cx="10065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Teko"/>
              <a:buNone/>
            </a:pPr>
            <a:r>
              <a:rPr lang="zh-TW" sz="2100" b="1" i="0" u="none" strike="noStrike" cap="none">
                <a:solidFill>
                  <a:srgbClr val="FEFEFE"/>
                </a:solidFill>
                <a:latin typeface="Teko"/>
                <a:ea typeface="Teko"/>
                <a:cs typeface="Teko"/>
                <a:sym typeface="Teko"/>
              </a:rPr>
              <a:t>CAIG LAB</a:t>
            </a:r>
            <a:endParaRPr sz="2100" b="1" i="0" u="none" strike="noStrike" cap="none">
              <a:solidFill>
                <a:srgbClr val="FEFEFE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8137474" y="4726267"/>
            <a:ext cx="10065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Teko"/>
              <a:buNone/>
            </a:pPr>
            <a:r>
              <a:rPr lang="zh-TW" sz="2100" b="1" i="0" u="none" strike="noStrike" cap="none">
                <a:solidFill>
                  <a:srgbClr val="FEFEFE"/>
                </a:solidFill>
                <a:latin typeface="Teko"/>
                <a:ea typeface="Teko"/>
                <a:cs typeface="Teko"/>
                <a:sym typeface="Teko"/>
              </a:rPr>
              <a:t>CAIG LAB</a:t>
            </a:r>
            <a:endParaRPr sz="2100" b="1" i="0" u="none" strike="noStrike" cap="none">
              <a:solidFill>
                <a:srgbClr val="FEFEFE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159981" y="0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 b="0" i="0" u="none" strike="noStrike" cap="none">
                <a:solidFill>
                  <a:srgbClr val="A0ACB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A0AC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958431" y="246829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8137474" y="4726267"/>
            <a:ext cx="10065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Teko"/>
              <a:buNone/>
            </a:pPr>
            <a:r>
              <a:rPr lang="zh-TW" sz="2100" b="1" i="0" u="none" strike="noStrike" cap="none">
                <a:solidFill>
                  <a:srgbClr val="FEFEFE"/>
                </a:solidFill>
                <a:latin typeface="Teko"/>
                <a:ea typeface="Teko"/>
                <a:cs typeface="Teko"/>
                <a:sym typeface="Teko"/>
              </a:rPr>
              <a:t>CAIG LAB</a:t>
            </a:r>
            <a:endParaRPr sz="2100" b="1" i="0" u="none" strike="noStrike" cap="none">
              <a:solidFill>
                <a:srgbClr val="FEFEFE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137474" y="4726267"/>
            <a:ext cx="10065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Teko"/>
              <a:buNone/>
            </a:pPr>
            <a:r>
              <a:rPr lang="zh-TW" sz="2100" b="1" i="0" u="none" strike="noStrike" cap="none">
                <a:solidFill>
                  <a:srgbClr val="FEFEFE"/>
                </a:solidFill>
                <a:latin typeface="Teko"/>
                <a:ea typeface="Teko"/>
                <a:cs typeface="Teko"/>
                <a:sym typeface="Teko"/>
              </a:rPr>
              <a:t>CAIG LAB</a:t>
            </a:r>
            <a:endParaRPr sz="2100" b="1" i="0" u="none" strike="noStrike" cap="none">
              <a:solidFill>
                <a:srgbClr val="FEFEFE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159981" y="0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 b="0" i="0" u="none" strike="noStrike" cap="none">
                <a:solidFill>
                  <a:srgbClr val="A0ACB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A0AC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8"/>
          <p:cNvSpPr txBox="1"/>
          <p:nvPr/>
        </p:nvSpPr>
        <p:spPr>
          <a:xfrm>
            <a:off x="8159981" y="0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 b="0" i="0" u="none" strike="noStrike" cap="none">
                <a:solidFill>
                  <a:srgbClr val="A0ACB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A0AC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2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訂版面配置">
  <p:cSld name="1_自訂版面配置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958431" y="246829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8137474" y="4726267"/>
            <a:ext cx="1006525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Teko"/>
              <a:buNone/>
            </a:pPr>
            <a:r>
              <a:rPr lang="zh-TW" sz="2100" b="1" i="0" u="none" strike="noStrike" cap="none">
                <a:solidFill>
                  <a:srgbClr val="FEFEFE"/>
                </a:solidFill>
                <a:latin typeface="Teko"/>
                <a:ea typeface="Teko"/>
                <a:cs typeface="Teko"/>
                <a:sym typeface="Teko"/>
              </a:rPr>
              <a:t>CAIG LAB</a:t>
            </a:r>
            <a:endParaRPr sz="2100" b="1" i="0" u="none" strike="noStrike" cap="none">
              <a:solidFill>
                <a:srgbClr val="FEFEFE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/wiki/Getting_Star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ad.dav1d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altLang="en-US" sz="1800" dirty="0"/>
              <a:t> </a:t>
            </a:r>
            <a:r>
              <a:rPr lang="zh-TW" sz="1800" dirty="0"/>
              <a:t>Install Visual Studio (version: 2019~) (</a:t>
            </a:r>
            <a:r>
              <a:rPr lang="zh-TW" sz="1800" dirty="0">
                <a:solidFill>
                  <a:srgbClr val="FF0000"/>
                </a:solidFill>
              </a:rPr>
              <a:t>Must install C++ Desktop Tool</a:t>
            </a:r>
            <a:r>
              <a:rPr lang="zh-TW" sz="1800" dirty="0"/>
              <a:t>)</a:t>
            </a:r>
            <a:endParaRPr lang="en-US" altLang="zh-TW" sz="1800" dirty="0"/>
          </a:p>
          <a:p>
            <a:pPr marL="2349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2349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2349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2349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2349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OpenGL </a:t>
            </a:r>
            <a:r>
              <a:rPr lang="en-US" altLang="zh-TW" sz="1800" dirty="0"/>
              <a:t>3</a:t>
            </a:r>
            <a:r>
              <a:rPr lang="zh-TW" sz="1800" dirty="0"/>
              <a:t>.</a:t>
            </a:r>
            <a:r>
              <a:rPr lang="en-US" altLang="zh-TW" sz="1800" dirty="0"/>
              <a:t>3</a:t>
            </a:r>
          </a:p>
          <a:p>
            <a:pPr marL="6921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sz="1600" dirty="0"/>
              <a:t>Make sure your driver is ready</a:t>
            </a:r>
            <a:endParaRPr lang="en-US" altLang="zh-TW" sz="1600" dirty="0"/>
          </a:p>
          <a:p>
            <a:pPr marL="6921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sz="1600" u="sng" dirty="0">
                <a:solidFill>
                  <a:schemeClr val="hlink"/>
                </a:solidFill>
                <a:hlinkClick r:id="rId3"/>
              </a:rPr>
              <a:t>https://www.khronos.org/opengl/wiki/Getting_Started</a:t>
            </a:r>
            <a:endParaRPr sz="1600" dirty="0"/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506" y="1876823"/>
            <a:ext cx="2855445" cy="74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Click “Install”</a:t>
            </a:r>
            <a:endParaRPr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ADC081-C882-EF13-17BD-4C5C9E49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50"/>
          <a:stretch/>
        </p:blipFill>
        <p:spPr>
          <a:xfrm>
            <a:off x="4413149" y="1446086"/>
            <a:ext cx="4046220" cy="3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Click “Finish”</a:t>
            </a: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7F6C75-1945-CC49-2BC8-9E620192D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50"/>
          <a:stretch/>
        </p:blipFill>
        <p:spPr>
          <a:xfrm>
            <a:off x="4413149" y="1446086"/>
            <a:ext cx="4046220" cy="3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5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- 1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Open a new visual studio project</a:t>
            </a: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B881CD-A9CA-79F8-CCC1-54596B69E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02"/>
          <a:stretch/>
        </p:blipFill>
        <p:spPr>
          <a:xfrm>
            <a:off x="492195" y="1943100"/>
            <a:ext cx="815961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- 1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Select empty project</a:t>
            </a: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A13D85-2789-1E28-D224-06B43640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3819" r="2250" b="4053"/>
          <a:stretch/>
        </p:blipFill>
        <p:spPr>
          <a:xfrm>
            <a:off x="1393875" y="1848594"/>
            <a:ext cx="6356249" cy="32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- 1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Set any project name you want</a:t>
            </a:r>
            <a:endParaRPr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6C4E5-F5E0-ADB9-E790-6517E2EB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46" y="1865970"/>
            <a:ext cx="6115507" cy="32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Create a “Libraries” folder at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\”</a:t>
            </a: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64E4F-0CD3-BBFA-1336-4EF18671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07" y="1982468"/>
            <a:ext cx="742252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0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Create a “include” folder and “lib” folder at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\Libraries”</a:t>
            </a:r>
            <a:endParaRPr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EDB64A-EC79-064F-2E49-F95A6D53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28" y="2203306"/>
            <a:ext cx="7407282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Extract RAR files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Create a “build” folder at “…\glfw-3.3.8\”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5B6664-B7D8-9CBF-0CD9-32C37F28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580"/>
          <a:stretch/>
        </p:blipFill>
        <p:spPr>
          <a:xfrm>
            <a:off x="1337030" y="2264791"/>
            <a:ext cx="6469940" cy="18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Open </a:t>
            </a:r>
            <a:r>
              <a:rPr lang="en-US" altLang="zh-TW" sz="1800" dirty="0" err="1"/>
              <a:t>CMake</a:t>
            </a:r>
            <a:endParaRPr lang="en-US" altLang="zh-TW" sz="18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“Browse Source…”</a:t>
            </a:r>
          </a:p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Select the correspond directory</a:t>
            </a:r>
            <a:endParaRPr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E9EC5F-C8D1-0A09-19A2-EC9160566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83" b="8267"/>
          <a:stretch/>
        </p:blipFill>
        <p:spPr>
          <a:xfrm>
            <a:off x="453693" y="2423776"/>
            <a:ext cx="2479853" cy="27197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6FED49-5D12-AB35-AA93-09B5F539E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328" b="8408"/>
          <a:stretch/>
        </p:blipFill>
        <p:spPr>
          <a:xfrm>
            <a:off x="3164485" y="2423773"/>
            <a:ext cx="2715154" cy="27197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7C9929-6D71-66B3-9208-164C877D49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415" b="7982"/>
          <a:stretch/>
        </p:blipFill>
        <p:spPr>
          <a:xfrm>
            <a:off x="6110578" y="2423773"/>
            <a:ext cx="2699184" cy="27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“Configure”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Set as follow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“Finish”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5732DA-A675-3C61-C07A-C1ED033EA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15" b="8267"/>
          <a:stretch/>
        </p:blipFill>
        <p:spPr>
          <a:xfrm>
            <a:off x="1441679" y="2351226"/>
            <a:ext cx="2779776" cy="2792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F7E20D-4595-4FFE-4E5E-5BFDC43EA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825" b="41333"/>
          <a:stretch/>
        </p:blipFill>
        <p:spPr>
          <a:xfrm>
            <a:off x="4572000" y="2351226"/>
            <a:ext cx="3243188" cy="27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GL</a:t>
            </a:r>
            <a:r>
              <a:rPr lang="en-US" altLang="zh-TW" sz="1800" dirty="0"/>
              <a:t>FW</a:t>
            </a:r>
            <a:r>
              <a:rPr lang="zh-TW" sz="1800" dirty="0"/>
              <a:t> 3.</a:t>
            </a:r>
            <a:r>
              <a:rPr lang="en-US" altLang="zh-TW" sz="1800" dirty="0"/>
              <a:t>3.8</a:t>
            </a:r>
          </a:p>
          <a:p>
            <a:pPr marL="7429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sz="1700" dirty="0"/>
              <a:t>Download </a:t>
            </a:r>
            <a:r>
              <a:rPr lang="en-US" altLang="zh-TW" sz="1700" dirty="0"/>
              <a:t>GLFW</a:t>
            </a:r>
            <a:r>
              <a:rPr lang="zh-TW" sz="1700" dirty="0"/>
              <a:t> header file, .lib, . Dll</a:t>
            </a:r>
            <a:endParaRPr lang="en-US" altLang="zh-TW" sz="1700" dirty="0"/>
          </a:p>
          <a:p>
            <a:pPr marL="7429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700" u="sng" dirty="0">
                <a:solidFill>
                  <a:schemeClr val="hlink"/>
                </a:solidFill>
                <a:hlinkClick r:id="rId3"/>
              </a:rPr>
              <a:t>https://www.glfw.org/download.html</a:t>
            </a:r>
            <a:endParaRPr lang="en-US" altLang="zh-TW" sz="1700" u="sng" dirty="0">
              <a:solidFill>
                <a:schemeClr val="hlink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C9107-2C03-8C61-2C34-5A506BCF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25" y="2971673"/>
            <a:ext cx="4412375" cy="1691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5FB1B9-C652-415E-E6B5-935AC558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624" y="2459295"/>
            <a:ext cx="4412375" cy="22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“Configure”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“Generate”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A69D0B-2B35-F937-AA8F-AA8E03AA0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8" r="31503"/>
          <a:stretch/>
        </p:blipFill>
        <p:spPr>
          <a:xfrm>
            <a:off x="1260850" y="2160359"/>
            <a:ext cx="3077744" cy="29831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AA716E-0D3A-0BDC-FB17-F79B0DCC3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63" r="31503"/>
          <a:stretch/>
        </p:blipFill>
        <p:spPr>
          <a:xfrm>
            <a:off x="4572000" y="2159383"/>
            <a:ext cx="2957163" cy="29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Open “…\glfw-3.3.8\build\GLFW.sln”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86F9C1-5A9D-F193-835F-B85CB3D93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11"/>
          <a:stretch/>
        </p:blipFill>
        <p:spPr>
          <a:xfrm>
            <a:off x="2234432" y="2052918"/>
            <a:ext cx="4675136" cy="30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7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Right click “Solution ‘GLFW’”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“Build Solution”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684D83-F047-6AEE-E8E8-25789B652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64"/>
          <a:stretch/>
        </p:blipFill>
        <p:spPr>
          <a:xfrm>
            <a:off x="1543050" y="2407404"/>
            <a:ext cx="6057900" cy="1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2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Copy “…\glfw-3.3.8\build\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\Debug\glfw3.lib” into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\Libraries\lib\”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C95D74-88BD-84BF-E189-FC6FE25B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9578"/>
            <a:ext cx="9144000" cy="13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0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Copy “…\glfw-3.3.8\include\GLFW” into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\Libraries\include\”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C63DEC-0ECE-D6FF-7F6A-FAB76D4F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5125"/>
            <a:ext cx="9144000" cy="12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Copy “…\glad\include\glad” and “…\glad\include\KHR” into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\Libraries\include\”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5FAC09-CAC5-9D17-140E-099D2CB4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783"/>
            <a:ext cx="9144000" cy="15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5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Copy “…\glad\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\</a:t>
            </a:r>
            <a:r>
              <a:rPr lang="en-US" altLang="zh-TW" sz="1800" dirty="0" err="1"/>
              <a:t>glad.c</a:t>
            </a:r>
            <a:r>
              <a:rPr lang="en-US" altLang="zh-TW" sz="1800" dirty="0"/>
              <a:t>” into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9A1684-17BB-D0E6-410B-7897FCD1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980"/>
            <a:ext cx="9144000" cy="18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Back to Visual Studio, then select into x64 mode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EABC7F-09AA-9D16-61FA-56B828E4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0" y="2756245"/>
            <a:ext cx="7834039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79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Right click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”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“Property”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6C183B-5A59-27B8-F63F-7B030BE0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36" y="1386840"/>
            <a:ext cx="2468433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7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/>
              <a:t>Select “All Platforms”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B53E58-72EC-2846-ADFC-5C6D0E7E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" y="1432384"/>
            <a:ext cx="5040000" cy="34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GL</a:t>
            </a:r>
            <a:r>
              <a:rPr lang="en-US" altLang="zh-TW" sz="1800" dirty="0"/>
              <a:t>AD</a:t>
            </a:r>
            <a:r>
              <a:rPr lang="zh-TW" sz="1800" dirty="0"/>
              <a:t> 3.</a:t>
            </a:r>
            <a:r>
              <a:rPr lang="en-US" altLang="zh-TW" sz="1800" dirty="0"/>
              <a:t>3</a:t>
            </a:r>
          </a:p>
          <a:p>
            <a:pPr marL="7429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sz="1700" dirty="0"/>
              <a:t>Download </a:t>
            </a:r>
            <a:r>
              <a:rPr lang="en-US" altLang="zh-TW" sz="1700" dirty="0"/>
              <a:t>GLFW</a:t>
            </a:r>
            <a:r>
              <a:rPr lang="zh-TW" sz="1700" dirty="0"/>
              <a:t> header file, .lib, . Dll</a:t>
            </a:r>
            <a:endParaRPr lang="en-US" altLang="zh-TW" sz="1700" dirty="0"/>
          </a:p>
          <a:p>
            <a:pPr marL="7429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700" dirty="0">
                <a:hlinkClick r:id="rId3"/>
              </a:rPr>
              <a:t>https://glad.dav1d.de</a:t>
            </a:r>
            <a:endParaRPr lang="en-US" altLang="zh-TW" sz="17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4EC853-5FF6-65F2-F52B-8205689D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28" y="3021807"/>
            <a:ext cx="4031312" cy="19781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BB7BAB-1694-DFE1-FE55-B1AC8549C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825" y="2728570"/>
            <a:ext cx="3909606" cy="22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9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“VC++ directory”, then “Include Directory”, then “Edit” </a:t>
            </a:r>
          </a:p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Key in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\Libraries\include”,  then click “OK”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lang="en-US" altLang="zh-TW" sz="1800"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E6177F-0329-D8C5-DE2E-8381BF78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8" y="2145324"/>
            <a:ext cx="4320000" cy="29981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7276D7-8465-616A-C678-33B544C91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16" y="2542739"/>
            <a:ext cx="2880000" cy="26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“VC++ directory”, then “Library Directory”, then “Edit”</a:t>
            </a:r>
          </a:p>
          <a:p>
            <a:pPr marL="247650" indent="-28575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Key in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\Libraries\lib”,  then click “OK” </a:t>
            </a:r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lang="en-US" altLang="zh-TW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364CB4-4799-ACDF-679A-FC3AD52E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9" y="2138856"/>
            <a:ext cx="4320000" cy="30046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05FE2F-1DB9-3EAE-87F9-8835FE1D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69" y="2547137"/>
            <a:ext cx="2880000" cy="259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“Linker”, then “Input”, then “Additional Dependencies”, then “Edit”</a:t>
            </a:r>
          </a:p>
          <a:p>
            <a:pPr marL="247650" indent="-28575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Key in “glfw3.lib” and “opengl32.lib”, then click “OK”</a:t>
            </a:r>
          </a:p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lang="en-US" altLang="zh-TW" sz="1800"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lang="en-US" altLang="zh-TW" sz="1800" dirty="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2AC9FF-2C18-00CD-2ECA-3E910A320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1" y="2396401"/>
            <a:ext cx="3960000" cy="27470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F6DC760-691F-FD96-E71A-6786AA7F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569" y="2553139"/>
            <a:ext cx="2880000" cy="25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6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“OK”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6B4CD4-0EE1-D672-BDDC-C369397C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2149354"/>
            <a:ext cx="4320000" cy="29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6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7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Copy main.cpp into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DCB1D2-2D99-0E04-F17F-301C1CE1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59" y="1903941"/>
            <a:ext cx="5298272" cy="268197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4E095A9-360C-0365-4E21-28FBF7EA5C97}"/>
              </a:ext>
            </a:extLst>
          </p:cNvPr>
          <p:cNvSpPr txBox="1"/>
          <p:nvPr/>
        </p:nvSpPr>
        <p:spPr>
          <a:xfrm>
            <a:off x="2695073" y="4620280"/>
            <a:ext cx="375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“Debug” and “x64” folder can be ignored.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They will appear after compiled.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44763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7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Right click “Source Files”</a:t>
            </a:r>
          </a:p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“Add”</a:t>
            </a:r>
          </a:p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Click “Existing Item”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A243C0-DD3E-BA4E-DF34-983BC29C0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85"/>
          <a:stretch/>
        </p:blipFill>
        <p:spPr>
          <a:xfrm>
            <a:off x="4069080" y="1529450"/>
            <a:ext cx="4782933" cy="27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2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7</a:t>
            </a:r>
            <a:endParaRPr dirty="0"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76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Select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</a:t>
            </a:r>
            <a:r>
              <a:rPr lang="en-US" altLang="zh-TW" sz="1800" dirty="0" err="1"/>
              <a:t>glad.c</a:t>
            </a:r>
            <a:r>
              <a:rPr lang="en-US" altLang="zh-TW" sz="1800" dirty="0"/>
              <a:t>” and “…\</a:t>
            </a:r>
            <a:r>
              <a:rPr lang="en-US" altLang="zh-TW" sz="1800" dirty="0" err="1">
                <a:solidFill>
                  <a:srgbClr val="FF0000"/>
                </a:solidFill>
              </a:rPr>
              <a:t>ProjectName</a:t>
            </a:r>
            <a:r>
              <a:rPr lang="en-US" altLang="zh-TW" sz="1800" dirty="0"/>
              <a:t>\main.cpp”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ABCF7C-C511-1192-CC20-984D39F7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79" y="2125980"/>
            <a:ext cx="5066579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94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9;p37">
            <a:extLst>
              <a:ext uri="{FF2B5EF4-FFF2-40B4-BE49-F238E27FC236}">
                <a16:creationId xmlns:a16="http://schemas.microsoft.com/office/drawing/2014/main" id="{54A07384-EE4F-8FAD-2414-4EB31BBF1DDD}"/>
              </a:ext>
            </a:extLst>
          </p:cNvPr>
          <p:cNvSpPr txBox="1">
            <a:spLocks/>
          </p:cNvSpPr>
          <p:nvPr/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47650" indent="-28575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altLang="zh-TW" sz="1800" dirty="0"/>
              <a:t>Run “main.cpp”</a:t>
            </a:r>
          </a:p>
        </p:txBody>
      </p:sp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altLang="zh-TW" dirty="0"/>
              <a:t>Install OpenGL</a:t>
            </a:r>
            <a:r>
              <a:rPr lang="en-US" altLang="zh-TW" dirty="0"/>
              <a:t>, </a:t>
            </a:r>
            <a:r>
              <a:rPr lang="zh-TW" altLang="zh-TW" dirty="0"/>
              <a:t>GL</a:t>
            </a:r>
            <a:r>
              <a:rPr lang="en-US" altLang="zh-TW" dirty="0"/>
              <a:t>FW</a:t>
            </a:r>
            <a:r>
              <a:rPr lang="zh-TW" alt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</a:t>
            </a:r>
            <a:r>
              <a:rPr lang="en-US" altLang="zh-TW" dirty="0"/>
              <a:t>8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F9D830-6DFC-B82D-AEC3-CB25A3084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328"/>
            <a:ext cx="5644896" cy="30811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617EBF6-D087-DC4E-1951-07D107051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33"/>
          <a:stretch/>
        </p:blipFill>
        <p:spPr>
          <a:xfrm>
            <a:off x="5850740" y="2476813"/>
            <a:ext cx="3293260" cy="2666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zh-TW" sz="1800" dirty="0"/>
              <a:t>GL</a:t>
            </a:r>
            <a:r>
              <a:rPr lang="en-US" altLang="zh-TW" sz="1800" dirty="0"/>
              <a:t>AD</a:t>
            </a:r>
            <a:r>
              <a:rPr lang="zh-TW" sz="1800" dirty="0"/>
              <a:t> 3.</a:t>
            </a:r>
            <a:r>
              <a:rPr lang="en-US" altLang="zh-TW" sz="1800" dirty="0"/>
              <a:t>3</a:t>
            </a:r>
          </a:p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D6E8F-B3E7-1ADE-C5EA-8FC73DFC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9" y="1960086"/>
            <a:ext cx="7007962" cy="27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altLang="zh-TW" sz="1800" dirty="0" err="1"/>
              <a:t>CMake</a:t>
            </a:r>
            <a:endParaRPr lang="en-US" altLang="zh-TW" sz="1800" dirty="0"/>
          </a:p>
          <a:p>
            <a:pPr marL="6921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700" dirty="0"/>
              <a:t>Download and install </a:t>
            </a:r>
            <a:r>
              <a:rPr lang="en-US" altLang="zh-TW" sz="1700" dirty="0" err="1"/>
              <a:t>CMake</a:t>
            </a:r>
            <a:endParaRPr lang="en-US" altLang="zh-TW" sz="1700" dirty="0"/>
          </a:p>
          <a:p>
            <a:pPr marL="6921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altLang="zh-TW" sz="1700" dirty="0">
                <a:hlinkClick r:id="rId3"/>
              </a:rPr>
              <a:t>https://cmake.org/download/</a:t>
            </a:r>
            <a:endParaRPr lang="en-US" altLang="zh-TW" sz="1700" dirty="0"/>
          </a:p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D51296-69ED-9E57-B6D8-DE2D61BF4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31" y="2695486"/>
            <a:ext cx="7772400" cy="19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6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Click “Next”</a:t>
            </a:r>
            <a:endParaRPr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594493-BE4D-3EE4-3EF1-1E7EEF625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25"/>
          <a:stretch/>
        </p:blipFill>
        <p:spPr>
          <a:xfrm>
            <a:off x="4401719" y="1446086"/>
            <a:ext cx="4057650" cy="3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Accept the terms</a:t>
            </a:r>
          </a:p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Click “Next”</a:t>
            </a: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CA64D4-D37F-36A2-02C5-FFB49F52E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25"/>
          <a:stretch/>
        </p:blipFill>
        <p:spPr>
          <a:xfrm>
            <a:off x="4401719" y="1446086"/>
            <a:ext cx="4057650" cy="3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Click “Next”</a:t>
            </a:r>
            <a:endParaRPr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EF1770-416D-6214-C44C-4D944DDD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00"/>
          <a:stretch/>
        </p:blipFill>
        <p:spPr>
          <a:xfrm>
            <a:off x="4390289" y="1446086"/>
            <a:ext cx="4069080" cy="3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15569" y="143515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zh-TW" dirty="0"/>
              <a:t>Install OpenGL</a:t>
            </a:r>
            <a:r>
              <a:rPr lang="en-US" altLang="zh-TW" dirty="0"/>
              <a:t>, </a:t>
            </a:r>
            <a:r>
              <a:rPr lang="zh-TW" dirty="0"/>
              <a:t>GL</a:t>
            </a:r>
            <a:r>
              <a:rPr lang="en-US" altLang="zh-TW" dirty="0"/>
              <a:t>FW</a:t>
            </a:r>
            <a:r>
              <a:rPr lang="zh-TW" dirty="0"/>
              <a:t> </a:t>
            </a:r>
            <a:r>
              <a:rPr lang="en-US" altLang="zh-TW" dirty="0"/>
              <a:t>and GLAD </a:t>
            </a:r>
            <a:r>
              <a:rPr lang="zh-TW" dirty="0"/>
              <a:t>- 0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15569" y="152945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Set the installed directory</a:t>
            </a:r>
          </a:p>
          <a:p>
            <a:pPr marL="234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Click “Next”</a:t>
            </a:r>
            <a:endParaRPr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A68F03-1F77-9509-0C5C-D2A6A0043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25"/>
          <a:stretch/>
        </p:blipFill>
        <p:spPr>
          <a:xfrm>
            <a:off x="4401719" y="1446086"/>
            <a:ext cx="4057650" cy="31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2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IGbackground">
  <a:themeElements>
    <a:clrScheme name="藍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774</Words>
  <Application>Microsoft Office PowerPoint</Application>
  <PresentationFormat>如螢幕大小 (16:9)</PresentationFormat>
  <Paragraphs>105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Arial</vt:lpstr>
      <vt:lpstr>Teko</vt:lpstr>
      <vt:lpstr>Calibri</vt:lpstr>
      <vt:lpstr>Wingdings</vt:lpstr>
      <vt:lpstr>Simple Light</vt:lpstr>
      <vt:lpstr>CAIGbackground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- 0</vt:lpstr>
      <vt:lpstr>Install OpenGL, GLFW and GLAD - 1</vt:lpstr>
      <vt:lpstr>Install OpenGL, GLFW and GLAD - 1</vt:lpstr>
      <vt:lpstr>Install OpenGL, GLFW and GLAD - 1</vt:lpstr>
      <vt:lpstr>Install OpenGL, GLFW and GLAD - 2</vt:lpstr>
      <vt:lpstr>Install OpenGL, GLFW and GLAD - 2</vt:lpstr>
      <vt:lpstr>Install OpenGL, GLFW and GLAD - 2</vt:lpstr>
      <vt:lpstr>Install OpenGL, GLFW and GLAD - 3</vt:lpstr>
      <vt:lpstr>Install OpenGL, GLFW and GLAD - 3</vt:lpstr>
      <vt:lpstr>Install OpenGL, GLFW and GLAD - 3</vt:lpstr>
      <vt:lpstr>Install OpenGL, GLFW and GLAD - 4</vt:lpstr>
      <vt:lpstr>Install OpenGL, GLFW and GLAD - 4</vt:lpstr>
      <vt:lpstr>Install OpenGL, GLFW and GLAD - 5</vt:lpstr>
      <vt:lpstr>Install OpenGL, GLFW and GLAD - 5</vt:lpstr>
      <vt:lpstr>Install OpenGL, GLFW and GLAD - 5</vt:lpstr>
      <vt:lpstr>Install OpenGL, GLFW and GLAD - 5</vt:lpstr>
      <vt:lpstr>Install OpenGL, GLFW and GLAD - 6</vt:lpstr>
      <vt:lpstr>Install OpenGL, GLFW and GLAD - 6</vt:lpstr>
      <vt:lpstr>Install OpenGL, GLFW and GLAD - 6</vt:lpstr>
      <vt:lpstr>Install OpenGL, GLFW and GLAD - 6</vt:lpstr>
      <vt:lpstr>Install OpenGL, GLFW and GLAD - 6</vt:lpstr>
      <vt:lpstr>Install OpenGL, GLFW and GLAD - 6</vt:lpstr>
      <vt:lpstr>Install OpenGL, GLFW and GLAD - 6</vt:lpstr>
      <vt:lpstr>Install OpenGL, GLFW and GLAD - 7</vt:lpstr>
      <vt:lpstr>Install OpenGL, GLFW and GLAD - 7</vt:lpstr>
      <vt:lpstr>Install OpenGL, GLFW and GLAD - 7</vt:lpstr>
      <vt:lpstr>Install OpenGL, GLFW and GLAD - 8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OpenGL and GLFW - 0</dc:title>
  <cp:lastModifiedBy>于九 黃</cp:lastModifiedBy>
  <cp:revision>35</cp:revision>
  <dcterms:modified xsi:type="dcterms:W3CDTF">2022-10-04T15:34:41Z</dcterms:modified>
</cp:coreProperties>
</file>