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consolat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consolat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916e684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916e684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5916e684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5916e684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5916e684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5916e684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5916e684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5916e684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916e6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916e6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5916e68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5916e68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5916e68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5916e68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5916e68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5916e68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5916e684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5916e684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5916e684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5916e684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6bab6cff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6bab6cff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5916e684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5916e684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pc-tutorials.llnl.gov/posi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700">
                <a:latin typeface="Impact"/>
                <a:ea typeface="Impact"/>
                <a:cs typeface="Impact"/>
                <a:sym typeface="Impact"/>
              </a:rPr>
              <a:t>OS HW2</a:t>
            </a:r>
            <a:endParaRPr sz="4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900">
                <a:latin typeface="Impact"/>
                <a:ea typeface="Impact"/>
                <a:cs typeface="Impact"/>
                <a:sym typeface="Impact"/>
              </a:rPr>
              <a:t>Multi-Threading Programming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Operating System 111 Fall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Professor: W.J. TSAI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TA. 王菱君 王麗婷 黃逸弘 余孟倫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Output format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Output the sum of every element of the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Addition matrix </a:t>
            </a:r>
            <a:r>
              <a:rPr b="1"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FIRST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Then output the sum of the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Multiplication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matrix </a:t>
            </a:r>
            <a:r>
              <a:rPr b="1"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NEXT LINE</a:t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(Hint: If the sum is too big, try use long long int)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Requirements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Multi-threading method should be much faster than Single-threading, and their results must be exactly the same.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Write yout codes in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C/C++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You need to hand in one multi_thread versions and a report. Put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studentID.cpp and studentID_report.pdf 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into the same compressed file without input, output data or any folder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The type of compressed file 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must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 be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“studentID_HW2.zip”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Use Ubuntu or NYCU work station as your environment.</a:t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Requirements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The compressed file needs to be as follow: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75" y="2348877"/>
            <a:ext cx="1364300" cy="14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2734625" y="2751775"/>
            <a:ext cx="1110300" cy="49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00" y="2188300"/>
            <a:ext cx="3705250" cy="1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Grading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900125" y="1332500"/>
            <a:ext cx="79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Total score : 100 pts. </a:t>
            </a:r>
            <a:r>
              <a:rPr b="1"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COPY WILL GET 0 POINT!</a:t>
            </a:r>
            <a:endParaRPr b="1"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Speedup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 : 20 pts  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Multi-thread programs : 50 pts (correctness)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Report : 30 pts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Incorrect file format : -10 pts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Use FILE I/O : -5 pts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Deadline : 2022/10/30 (SUN) 23:59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Late submission will get a -20% point per day.</a:t>
            </a:r>
            <a:endParaRPr b="1"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APIs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48725" y="1152475"/>
            <a:ext cx="76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</a:rPr>
              <a:t>●	</a:t>
            </a:r>
            <a:r>
              <a:rPr b="1"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Thread management: &lt;pthread.h&gt;</a:t>
            </a:r>
            <a:endParaRPr b="1"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○	pthread_create</a:t>
            </a:r>
            <a:endParaRPr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○	pthread_join </a:t>
            </a:r>
            <a:endParaRPr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○	pthread_exit</a:t>
            </a:r>
            <a:endParaRPr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●	</a:t>
            </a:r>
            <a:r>
              <a:rPr b="1"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Reference:</a:t>
            </a:r>
            <a:endParaRPr b="1"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POSIX Threads Programming | LLNL HPC Tutorials</a:t>
            </a:r>
            <a:endParaRPr sz="2200" u="sng">
              <a:solidFill>
                <a:schemeClr val="hlink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Exercise - Hello Thread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256950" y="1170125"/>
            <a:ext cx="33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&lt;- hello_thread.cpp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73000" y="2207150"/>
            <a:ext cx="3771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 g++ hello_thread.cpp -lpthread -o hello_thread</a:t>
            </a:r>
            <a:endParaRPr sz="11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./hello_thread</a:t>
            </a:r>
            <a:endParaRPr sz="11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output:</a:t>
            </a:r>
            <a:endParaRPr sz="11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75" y="1170125"/>
            <a:ext cx="4826074" cy="349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34353" t="13539"/>
          <a:stretch/>
        </p:blipFill>
        <p:spPr>
          <a:xfrm>
            <a:off x="5469250" y="3163250"/>
            <a:ext cx="3368999" cy="122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Exercise - Single-threading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937775" y="2363675"/>
            <a:ext cx="37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 g++ single_thread.cpp -lpthread -o single_thread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./hello_thread &lt; input.txt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output: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25" y="1135850"/>
            <a:ext cx="3204483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49839" t="32074"/>
          <a:stretch/>
        </p:blipFill>
        <p:spPr>
          <a:xfrm>
            <a:off x="5032050" y="3551950"/>
            <a:ext cx="3866476" cy="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Homework - </a:t>
            </a: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Multithreading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Use multithreading to do matrix calculation problems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Find the best thread quantity between 2 ~ 20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Output the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sum of every element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 of your matrices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5276"/>
            <a:ext cx="4413974" cy="14448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215475" y="2451725"/>
            <a:ext cx="3616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You should implement: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STDIN(e.g. scanf, cin)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Multiplication/addition function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Thread management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STDOUT(e.g. printf, cout)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DO NOT USE FILE I/O !</a:t>
            </a:r>
            <a:endParaRPr b="1" sz="18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Compile &amp; Run Commands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Compile: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(single-thread) $ g++ -o filename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 filename.cpp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(multi-thread) 	$ g++ -o filename filename.cpp -lpthread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 Run: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$  ./filename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 &lt; input.txt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Environment: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Inconsolata"/>
                <a:ea typeface="Inconsolata"/>
                <a:cs typeface="Inconsolata"/>
                <a:sym typeface="Inconsolata"/>
              </a:rPr>
              <a:t>You should run your code on the multiple CPU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Compile &amp; Run Commands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Performance between single-thread and multi-thread: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use 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“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$ time ./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filename” 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to check the execution time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27" y="2104775"/>
            <a:ext cx="6801526" cy="9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25" y="3236402"/>
            <a:ext cx="6801524" cy="90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298850" y="3562676"/>
            <a:ext cx="1580400" cy="25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340775" y="2443501"/>
            <a:ext cx="1580400" cy="25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Speed up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Compare the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real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 time between single thread and the multi thread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Speedup = 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      real time of multiple threads / real time of single thread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Compare with your classmates (bigger speed-up gets higher score)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zh-TW" sz="1600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Top 1/5 get 20 points, second 1/5 get 16 points, etc.</a:t>
            </a:r>
            <a:endParaRPr sz="1600"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Input format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Input size : 500 * 500 matrix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All elements are seperated by space (without newline)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Matrix A start from line1, 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matrix B start from line 2 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Integer value random from 0~9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36584" l="0" r="0" t="0"/>
          <a:stretch/>
        </p:blipFill>
        <p:spPr>
          <a:xfrm>
            <a:off x="2331500" y="2830500"/>
            <a:ext cx="4480999" cy="17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