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20500000000000000" charset="0"/>
      <p:regular r:id="rId16"/>
      <p:bold r:id="rId17"/>
    </p:embeddedFont>
    <p:embeddedFont>
      <p:font typeface="Impact" panose="020B080603090205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QC+S11+PDdOc6WkR8DGRobVPm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86918C-BBAC-4ECB-9276-8EFDE5B10539}">
  <a:tblStyle styleId="{6186918C-BBAC-4ECB-9276-8EFDE5B1053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1EA"/>
          </a:solidFill>
        </a:fill>
      </a:tcStyle>
    </a:wholeTbl>
    <a:band1H>
      <a:tcTxStyle/>
      <a:tcStyle>
        <a:tcBdr/>
        <a:fill>
          <a:solidFill>
            <a:srgbClr val="CFE3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E3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252aa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99252aa5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g99252aa5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12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12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12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Google Shape;76;p18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18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9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DQ0Zj6qBVuOjKYBYcN71KrsJxQqMp-MSREaW4QpF9A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DQ0Zj6qBVuOjKYBYcN71KrsJxQqMp-MSREaW4QpF9A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nctu.edu.tw/cscc/account/account/apply_cho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9.24</a:t>
            </a:r>
            <a:br>
              <a:rPr lang="en-US"/>
            </a:br>
            <a:r>
              <a:rPr lang="en-US"/>
              <a:t>LAB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LAB HOUR: 18:30-21:20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/>
              <a:t>About Assignment</a:t>
            </a:r>
            <a:br>
              <a:rPr lang="en-US" cap="none"/>
            </a:br>
            <a:r>
              <a:rPr lang="en-US" sz="4000" cap="none"/>
              <a:t>Announcement</a:t>
            </a:r>
            <a:endParaRPr sz="4000" cap="none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Time: after class(EF) on Monday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will post a link to e3, and you can see the assignment.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Deadline: 2 weeks after the announcement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br>
              <a:rPr lang="en-US"/>
            </a:br>
            <a:r>
              <a:rPr lang="en-US" sz="4000" cap="none"/>
              <a:t>Delivery</a:t>
            </a:r>
            <a:endParaRPr sz="400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Don’t forget to write the comments in your code.</a:t>
            </a:r>
            <a:endParaRPr sz="2800"/>
          </a:p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Remember to check the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demo sheet</a:t>
            </a:r>
            <a:r>
              <a:rPr lang="en-US" sz="2800"/>
              <a:t> after you have done your demo </a:t>
            </a:r>
            <a:endParaRPr sz="2800"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Upload the .zip file to e3. (e.g. “01234567-hw1.zip”)</a:t>
            </a:r>
            <a:endParaRPr sz="2800"/>
          </a:p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you can’t finish your homework before deadline, each day you will get a punishment of -10 points.</a:t>
            </a:r>
            <a:endParaRPr sz="28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500"/>
              <a:t>   </a:t>
            </a:r>
            <a:endParaRPr sz="25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252aa5c0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br>
              <a:rPr lang="en-US"/>
            </a:br>
            <a:r>
              <a:rPr lang="en-US" sz="4000" cap="none"/>
              <a:t>Delivery</a:t>
            </a:r>
            <a:endParaRPr sz="4000"/>
          </a:p>
        </p:txBody>
      </p:sp>
      <p:sp>
        <p:nvSpPr>
          <p:cNvPr id="121" name="Google Shape;121;g99252aa5c0_0_0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Don’t forget to write the comments in your code.</a:t>
            </a:r>
            <a:endParaRPr sz="2800"/>
          </a:p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Remember to check the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demo sheet</a:t>
            </a:r>
            <a:r>
              <a:rPr lang="en-US" sz="2800"/>
              <a:t> after you have done your demo </a:t>
            </a:r>
            <a:endParaRPr sz="2800"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Upload the .zip file to e3. (e.g. “01234567-hw1.zip”)</a:t>
            </a:r>
            <a:endParaRPr sz="2800"/>
          </a:p>
          <a:p>
            <a:pPr marL="228600" lvl="0" indent="-292100" algn="l" rtl="0"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you can’t finish your homework before deadline, each day you will get a punishment of -10 points.</a:t>
            </a:r>
            <a:endParaRPr sz="28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500"/>
              <a:t>   </a:t>
            </a:r>
            <a:endParaRPr sz="25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None/>
            </a:pPr>
            <a:endParaRPr sz="25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99252aa5c0_0_0"/>
          <p:cNvSpPr/>
          <p:nvPr/>
        </p:nvSpPr>
        <p:spPr>
          <a:xfrm>
            <a:off x="5057725" y="838725"/>
            <a:ext cx="1697100" cy="424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01234567-hw1-1.c</a:t>
            </a:r>
            <a:endParaRPr/>
          </a:p>
        </p:txBody>
      </p:sp>
      <p:sp>
        <p:nvSpPr>
          <p:cNvPr id="123" name="Google Shape;123;g99252aa5c0_0_0"/>
          <p:cNvSpPr/>
          <p:nvPr/>
        </p:nvSpPr>
        <p:spPr>
          <a:xfrm>
            <a:off x="5057725" y="1489975"/>
            <a:ext cx="1697100" cy="424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01234567-hw1-2.c</a:t>
            </a:r>
            <a:endParaRPr/>
          </a:p>
        </p:txBody>
      </p:sp>
      <p:sp>
        <p:nvSpPr>
          <p:cNvPr id="124" name="Google Shape;124;g99252aa5c0_0_0"/>
          <p:cNvSpPr/>
          <p:nvPr/>
        </p:nvSpPr>
        <p:spPr>
          <a:xfrm>
            <a:off x="7378275" y="1174225"/>
            <a:ext cx="1697100" cy="424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01234567-hw1.zip</a:t>
            </a:r>
            <a:endParaRPr/>
          </a:p>
        </p:txBody>
      </p:sp>
      <p:cxnSp>
        <p:nvCxnSpPr>
          <p:cNvPr id="125" name="Google Shape;125;g99252aa5c0_0_0"/>
          <p:cNvCxnSpPr>
            <a:stCxn id="122" idx="3"/>
            <a:endCxn id="124" idx="1"/>
          </p:cNvCxnSpPr>
          <p:nvPr/>
        </p:nvCxnSpPr>
        <p:spPr>
          <a:xfrm>
            <a:off x="6754825" y="1050825"/>
            <a:ext cx="623400" cy="33540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g99252aa5c0_0_0"/>
          <p:cNvCxnSpPr>
            <a:stCxn id="123" idx="3"/>
            <a:endCxn id="124" idx="1"/>
          </p:cNvCxnSpPr>
          <p:nvPr/>
        </p:nvCxnSpPr>
        <p:spPr>
          <a:xfrm rot="10800000" flipH="1">
            <a:off x="6754825" y="1386475"/>
            <a:ext cx="623400" cy="31560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4"/>
          <p:cNvGraphicFramePr/>
          <p:nvPr/>
        </p:nvGraphicFramePr>
        <p:xfrm>
          <a:off x="1419427" y="2287504"/>
          <a:ext cx="9703200" cy="2283000"/>
        </p:xfrm>
        <a:graphic>
          <a:graphicData uri="http://schemas.openxmlformats.org/drawingml/2006/table">
            <a:tbl>
              <a:tblPr firstRow="1" bandRow="1">
                <a:noFill/>
                <a:tableStyleId>{6186918C-BBAC-4ECB-9276-8EFDE5B10539}</a:tableStyleId>
              </a:tblPr>
              <a:tblGrid>
                <a:gridCol w="1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Date</a:t>
                      </a:r>
                      <a:endParaRPr sz="3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Thu</a:t>
                      </a:r>
                      <a:endParaRPr sz="3000" b="1" u="none" strike="noStrike" cap="none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Fri</a:t>
                      </a:r>
                      <a:endParaRPr sz="3000" b="1" u="none" strike="noStrike" cap="none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Sat</a:t>
                      </a:r>
                      <a:endParaRPr sz="3000" b="1" u="none" strike="noStrike" cap="none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Sun</a:t>
                      </a:r>
                      <a:endParaRPr sz="3000" b="1" u="none" strike="noStrike" cap="none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</a:t>
                      </a:r>
                      <a:endParaRPr sz="3000" b="1" u="none" strike="noStrike" cap="none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rgbClr val="000000"/>
                          </a:solidFill>
                        </a:rPr>
                        <a:t>Points</a:t>
                      </a:r>
                      <a:endParaRPr sz="25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>
                          <a:solidFill>
                            <a:srgbClr val="FF0000"/>
                          </a:solidFill>
                        </a:rPr>
                        <a:t>deadline</a:t>
                      </a:r>
                      <a:endParaRPr sz="25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90</a:t>
                      </a:r>
                      <a:endParaRPr sz="2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80</a:t>
                      </a:r>
                      <a:endParaRPr sz="2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60</a:t>
                      </a:r>
                      <a:endParaRPr sz="25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b="1"/>
              <a:t>CSCC ACCOUNT</a:t>
            </a:r>
            <a:br>
              <a:rPr lang="en-US" b="1"/>
            </a:br>
            <a:endParaRPr sz="4400" cap="none"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For students from other department: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https://www.cs.nctu.edu.tw/cscc/account/account/apply_choice</a:t>
            </a:r>
            <a:r>
              <a:rPr lang="en-US"/>
              <a:t> 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50" y="3334675"/>
            <a:ext cx="5254300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/>
              <a:t>Lab Exercise-1</a:t>
            </a:r>
            <a:endParaRPr cap="none"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1.  Write a program that prompts the user to enter a telephone number in the form (xxx) xxx-xxxx and then displays the number in the form xxx.xxx.xxx: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Input: 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Enter phone number [(xxx) xxx-xxxx]: (404)817-6900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Output: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You entered 404.817.6900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/>
              <a:t>Lab Exercise-2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413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2.  Write a program that asks the user to enter a U.S. dollar amount and then shows how to pay that amount using the smallest number of $20, $10. $5, and $1 bills: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Input: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Enter a dollar amount: 93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Output: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$20 bills: 4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$10 bills: 1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$5 bills: 0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$1 bills: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/>
              <a:t>Week 2 HW-exercise 2</a:t>
            </a:r>
            <a:endParaRPr cap="none"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寬螢幕</PresentationFormat>
  <Paragraphs>56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Gill Sans</vt:lpstr>
      <vt:lpstr>Calibri</vt:lpstr>
      <vt:lpstr>Arial</vt:lpstr>
      <vt:lpstr>Impact</vt:lpstr>
      <vt:lpstr>Courier New</vt:lpstr>
      <vt:lpstr>Badge</vt:lpstr>
      <vt:lpstr>9.24 LAB</vt:lpstr>
      <vt:lpstr>About Assignment Announcement</vt:lpstr>
      <vt:lpstr> Delivery</vt:lpstr>
      <vt:lpstr> Delivery</vt:lpstr>
      <vt:lpstr>PowerPoint 簡報</vt:lpstr>
      <vt:lpstr>CSCC ACCOUNT </vt:lpstr>
      <vt:lpstr>Lab Exercise-1</vt:lpstr>
      <vt:lpstr>Lab Exercise-2</vt:lpstr>
      <vt:lpstr>Week 2 HW-exercise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9.24 LAB</dc:title>
  <dc:creator>Ting-Wei Wu</dc:creator>
  <cp:lastModifiedBy>堂傑 張</cp:lastModifiedBy>
  <cp:revision>1</cp:revision>
  <dcterms:created xsi:type="dcterms:W3CDTF">2017-09-14T03:11:54Z</dcterms:created>
  <dcterms:modified xsi:type="dcterms:W3CDTF">2020-09-24T10:47:41Z</dcterms:modified>
</cp:coreProperties>
</file>