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mic Sans MS" panose="030F0902030302020204" pitchFamily="66" charset="0"/>
      <p:regular r:id="rId11"/>
      <p:bold r:id="rId12"/>
    </p:embeddedFont>
    <p:embeddedFont>
      <p:font typeface="Gill Sans" panose="020B0502020104020203" pitchFamily="34" charset="-79"/>
      <p:regular r:id="rId13"/>
      <p:bold r:id="rId14"/>
    </p:embeddedFont>
    <p:embeddedFont>
      <p:font typeface="Impact" panose="020B0806030902050204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6" roundtripDataSignature="AMtx7mikDbUCVDKDJgkOXxIRrTuO3Ioe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 snapToGrid="0" snapToObjects="1">
      <p:cViewPr varScale="1">
        <p:scale>
          <a:sx n="133" d="100"/>
          <a:sy n="133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3c2c1cac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3c2c1ca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 title="scalloped circle"/>
          <p:cNvSpPr/>
          <p:nvPr/>
        </p:nvSpPr>
        <p:spPr>
          <a:xfrm>
            <a:off x="3557016" y="630936"/>
            <a:ext cx="5235575" cy="5229225"/>
          </a:xfrm>
          <a:custGeom>
            <a:avLst/>
            <a:gdLst/>
            <a:ahLst/>
            <a:cxnLst/>
            <a:rect l="l" t="t" r="r" b="b"/>
            <a:pathLst>
              <a:path w="3298" h="3294" extrusionOk="0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dt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9573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ft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9573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" name="Google Shape;37;p7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8" name="Google Shape;38;p7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l" t="t" r="r" b="b"/>
              <a:pathLst>
                <a:path w="1773" h="4320" extrusionOk="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9" name="Google Shape;39;p7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l" t="t" r="r" b="b"/>
              <a:pathLst>
                <a:path w="1037" h="4320" extrusionOk="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sz="1900" b="1" i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>
            <a:spLocks noGrp="1"/>
          </p:cNvSpPr>
          <p:nvPr>
            <p:ph type="pic" idx="2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6" name="Google Shape;76;p13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7" name="Google Shape;77;p13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sz="1900" b="1" i="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sz="18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" title="Left scallop edge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l" t="t" r="r" b="b"/>
            <a:pathLst>
              <a:path w="558" h="4320" extrusionOk="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4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en-US" dirty="0"/>
              <a:t>10.08</a:t>
            </a:r>
            <a:br>
              <a:rPr lang="en-US" dirty="0"/>
            </a:br>
            <a:r>
              <a:rPr lang="en-US" dirty="0"/>
              <a:t>LAB</a:t>
            </a:r>
            <a:endParaRPr dirty="0"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LAB HOUR: 18:30-21:20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 cap="none" dirty="0"/>
              <a:t>Lab Exercise-1</a:t>
            </a:r>
            <a:endParaRPr cap="none"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251678" y="1744135"/>
            <a:ext cx="10178322" cy="430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>
              <a:spcBef>
                <a:spcPts val="0"/>
              </a:spcBef>
              <a:buSzPts val="2600"/>
            </a:pPr>
            <a:r>
              <a:rPr lang="en-US" altLang="zh-TW" sz="2600" dirty="0"/>
              <a:t>Write a program that shows the distinct alphabets in a word (within 10 characters and only in lower-case) in alphabetic order and count the number of each distinct alphabet</a:t>
            </a:r>
            <a:r>
              <a:rPr lang="zh-TW" altLang="zh-TW" sz="2600" dirty="0"/>
              <a:t> </a:t>
            </a:r>
            <a:endParaRPr lang="en-US" altLang="zh-TW" sz="2600" dirty="0"/>
          </a:p>
          <a:p>
            <a:pPr marL="0" lvl="0" indent="0">
              <a:spcBef>
                <a:spcPts val="0"/>
              </a:spcBef>
              <a:buSzPts val="2600"/>
              <a:buNone/>
            </a:pPr>
            <a:r>
              <a:rPr lang="en-US" sz="2600" dirty="0">
                <a:latin typeface="Comic Sans MS"/>
                <a:ea typeface="Comic Sans MS"/>
                <a:cs typeface="Comic Sans MS"/>
                <a:sym typeface="Comic Sans MS"/>
              </a:rPr>
              <a:t>Input: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Enter a word : apple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Output:</a:t>
            </a:r>
            <a:endParaRPr dirty="0"/>
          </a:p>
          <a:p>
            <a:pPr marL="114300" indent="0">
              <a:buNone/>
            </a:pPr>
            <a:r>
              <a:rPr lang="en-US" altLang="zh-TW" kern="100" dirty="0"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The distinct alphabets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TW" kern="100" dirty="0"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a:1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TW" kern="100" dirty="0"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e:1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TW" kern="100" dirty="0"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l:1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TW" dirty="0">
                <a:latin typeface="Courier New" panose="02070309020205020404" pitchFamily="49" charset="0"/>
                <a:ea typeface="Courier New" panose="02070309020205020404" pitchFamily="49" charset="0"/>
              </a:rPr>
              <a:t>p:2</a:t>
            </a:r>
            <a:r>
              <a:rPr lang="zh-TW" altLang="zh-TW" dirty="0"/>
              <a:t>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 cap="none" dirty="0"/>
              <a:t>Lab Exercise-2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1251678" y="1591733"/>
            <a:ext cx="10178322" cy="482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Write a program that reads a 5x5 array of integers and then prints the row sums and the column sums.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Input: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80"/>
              <a:buNone/>
            </a:pPr>
            <a:r>
              <a:rPr lang="en-US" sz="2480" dirty="0">
                <a:latin typeface="Courier New"/>
                <a:ea typeface="Courier New"/>
                <a:cs typeface="Courier New"/>
                <a:sym typeface="Courier New"/>
              </a:rPr>
              <a:t>Enter row 1: 8  3  9  0  10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80"/>
              <a:buNone/>
            </a:pPr>
            <a:r>
              <a:rPr lang="en-US" sz="2480" dirty="0">
                <a:latin typeface="Courier New"/>
                <a:ea typeface="Courier New"/>
                <a:cs typeface="Courier New"/>
                <a:sym typeface="Courier New"/>
              </a:rPr>
              <a:t>Enter row 2: 3  5  17 1 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80"/>
              <a:buNone/>
            </a:pPr>
            <a:r>
              <a:rPr lang="en-US" sz="2480" dirty="0">
                <a:latin typeface="Courier New"/>
                <a:ea typeface="Courier New"/>
                <a:cs typeface="Courier New"/>
                <a:sym typeface="Courier New"/>
              </a:rPr>
              <a:t>Enter row 3: 2  8  6  23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80"/>
              <a:buNone/>
            </a:pPr>
            <a:r>
              <a:rPr lang="en-US" sz="2480" dirty="0">
                <a:latin typeface="Courier New"/>
                <a:ea typeface="Courier New"/>
                <a:cs typeface="Courier New"/>
                <a:sym typeface="Courier New"/>
              </a:rPr>
              <a:t>Enter row 4: 15 7  3  2  9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80"/>
              <a:buNone/>
            </a:pPr>
            <a:r>
              <a:rPr lang="en-US" sz="2480" dirty="0">
                <a:latin typeface="Courier New"/>
                <a:ea typeface="Courier New"/>
                <a:cs typeface="Courier New"/>
                <a:sym typeface="Courier New"/>
              </a:rPr>
              <a:t>Enter row 5: 6  14 2  6  0</a:t>
            </a:r>
            <a:endParaRPr sz="248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Output: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lang="en-US" sz="2480" dirty="0">
                <a:latin typeface="Courier New"/>
                <a:cs typeface="Courier New"/>
              </a:rPr>
              <a:t>Row totals: 30 27 40 36 28</a:t>
            </a:r>
            <a:endParaRPr sz="2480" dirty="0">
              <a:latin typeface="Courier New"/>
              <a:cs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lang="en-US" sz="2480" dirty="0">
                <a:latin typeface="Courier New"/>
                <a:cs typeface="Courier New"/>
              </a:rPr>
              <a:t>Column totals: 34 37 37 32 21</a:t>
            </a:r>
            <a:endParaRPr sz="2480" dirty="0">
              <a:latin typeface="Courier New"/>
              <a:cs typeface="Courier New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c2c1cacf_0_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Reminders</a:t>
            </a:r>
            <a:endParaRPr/>
          </a:p>
        </p:txBody>
      </p:sp>
      <p:sp>
        <p:nvSpPr>
          <p:cNvPr id="120" name="Google Shape;120;g63c2c1cacf_0_0"/>
          <p:cNvSpPr txBox="1">
            <a:spLocks noGrp="1"/>
          </p:cNvSpPr>
          <p:nvPr>
            <p:ph type="body" idx="1"/>
          </p:nvPr>
        </p:nvSpPr>
        <p:spPr>
          <a:xfrm>
            <a:off x="1251678" y="1591733"/>
            <a:ext cx="10178400" cy="48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Last day for submitting </a:t>
            </a:r>
            <a:br>
              <a:rPr lang="en-US" sz="2600" dirty="0"/>
            </a:br>
            <a:endParaRPr sz="2600" dirty="0"/>
          </a:p>
          <a:p>
            <a:pPr marL="68580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dirty="0"/>
              <a:t>HW 1</a:t>
            </a:r>
            <a:endParaRPr sz="2600" dirty="0"/>
          </a:p>
          <a:p>
            <a:pPr marL="68580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dirty="0"/>
              <a:t>LAB 3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Macintosh PowerPoint</Application>
  <PresentationFormat>寬螢幕</PresentationFormat>
  <Paragraphs>29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Impact</vt:lpstr>
      <vt:lpstr>Courier New</vt:lpstr>
      <vt:lpstr>Gill Sans</vt:lpstr>
      <vt:lpstr>Comic Sans MS</vt:lpstr>
      <vt:lpstr>Calibri</vt:lpstr>
      <vt:lpstr>Arial</vt:lpstr>
      <vt:lpstr>Badge</vt:lpstr>
      <vt:lpstr>10.08 LAB</vt:lpstr>
      <vt:lpstr>Lab Exercise-1</vt:lpstr>
      <vt:lpstr>Lab Exercise-2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10.08 LAB</dc:title>
  <dc:creator>Ting-Wei Wu</dc:creator>
  <cp:lastModifiedBy>Microsoft Office User</cp:lastModifiedBy>
  <cp:revision>2</cp:revision>
  <dcterms:created xsi:type="dcterms:W3CDTF">2017-09-14T03:11:54Z</dcterms:created>
  <dcterms:modified xsi:type="dcterms:W3CDTF">2020-10-02T17:02:31Z</dcterms:modified>
</cp:coreProperties>
</file>