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BB2C-850C-4668-83ED-1E29370AAA34}" type="datetimeFigureOut">
              <a:rPr lang="de-DE" smtClean="0"/>
              <a:t>22.01.2017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B7A9-7ECE-44E2-A9F9-A9863D1BF8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BB2C-850C-4668-83ED-1E29370AAA34}" type="datetimeFigureOut">
              <a:rPr lang="de-DE" smtClean="0"/>
              <a:t>22.01.2017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B7A9-7ECE-44E2-A9F9-A9863D1BF8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14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BB2C-850C-4668-83ED-1E29370AAA34}" type="datetimeFigureOut">
              <a:rPr lang="de-DE" smtClean="0"/>
              <a:t>22.01.2017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B7A9-7ECE-44E2-A9F9-A9863D1BF8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57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BB2C-850C-4668-83ED-1E29370AAA34}" type="datetimeFigureOut">
              <a:rPr lang="de-DE" smtClean="0"/>
              <a:t>22.01.2017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B7A9-7ECE-44E2-A9F9-A9863D1BF8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72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BB2C-850C-4668-83ED-1E29370AAA34}" type="datetimeFigureOut">
              <a:rPr lang="de-DE" smtClean="0"/>
              <a:t>22.01.2017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B7A9-7ECE-44E2-A9F9-A9863D1BF8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58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BB2C-850C-4668-83ED-1E29370AAA34}" type="datetimeFigureOut">
              <a:rPr lang="de-DE" smtClean="0"/>
              <a:t>22.01.2017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B7A9-7ECE-44E2-A9F9-A9863D1BF8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22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BB2C-850C-4668-83ED-1E29370AAA34}" type="datetimeFigureOut">
              <a:rPr lang="de-DE" smtClean="0"/>
              <a:t>22.01.2017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B7A9-7ECE-44E2-A9F9-A9863D1BF8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67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BB2C-850C-4668-83ED-1E29370AAA34}" type="datetimeFigureOut">
              <a:rPr lang="de-DE" smtClean="0"/>
              <a:t>22.01.2017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B7A9-7ECE-44E2-A9F9-A9863D1BF8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72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BB2C-850C-4668-83ED-1E29370AAA34}" type="datetimeFigureOut">
              <a:rPr lang="de-DE" smtClean="0"/>
              <a:t>22.01.2017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B7A9-7ECE-44E2-A9F9-A9863D1BF8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42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BB2C-850C-4668-83ED-1E29370AAA34}" type="datetimeFigureOut">
              <a:rPr lang="de-DE" smtClean="0"/>
              <a:t>22.01.2017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B7A9-7ECE-44E2-A9F9-A9863D1BF8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63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BB2C-850C-4668-83ED-1E29370AAA34}" type="datetimeFigureOut">
              <a:rPr lang="de-DE" smtClean="0"/>
              <a:t>22.01.2017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B7A9-7ECE-44E2-A9F9-A9863D1BF8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09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DBB2C-850C-4668-83ED-1E29370AAA34}" type="datetimeFigureOut">
              <a:rPr lang="de-DE" smtClean="0"/>
              <a:t>22.01.2017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5B7A9-7ECE-44E2-A9F9-A9863D1BF8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1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5383"/>
            <a:ext cx="10515600" cy="1325563"/>
          </a:xfrm>
        </p:spPr>
        <p:txBody>
          <a:bodyPr/>
          <a:lstStyle/>
          <a:p>
            <a:r>
              <a:rPr lang="de-DE" dirty="0">
                <a:latin typeface="+mn-lt"/>
              </a:rPr>
              <a:t>			Task Web App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0432"/>
            <a:ext cx="5181600" cy="5687568"/>
          </a:xfrm>
        </p:spPr>
        <p:txBody>
          <a:bodyPr>
            <a:normAutofit/>
          </a:bodyPr>
          <a:lstStyle/>
          <a:p>
            <a:r>
              <a:rPr lang="de-DE" b="1" dirty="0"/>
              <a:t>Teams </a:t>
            </a:r>
            <a:r>
              <a:rPr lang="de-DE" b="1" dirty="0" err="1"/>
              <a:t>have</a:t>
            </a:r>
            <a:r>
              <a:rPr lang="de-DE" b="1" dirty="0"/>
              <a:t> </a:t>
            </a:r>
            <a:r>
              <a:rPr lang="de-DE" b="1" dirty="0" err="1"/>
              <a:t>trouble</a:t>
            </a:r>
            <a:r>
              <a:rPr lang="de-DE" b="1" dirty="0"/>
              <a:t> </a:t>
            </a:r>
            <a:r>
              <a:rPr lang="de-DE" b="1" dirty="0" err="1"/>
              <a:t>managing</a:t>
            </a:r>
            <a:r>
              <a:rPr lang="de-DE" b="1" dirty="0"/>
              <a:t> </a:t>
            </a:r>
            <a:r>
              <a:rPr lang="de-DE" b="1" dirty="0" err="1"/>
              <a:t>tasks</a:t>
            </a:r>
            <a:r>
              <a:rPr lang="de-DE" b="1" dirty="0"/>
              <a:t> </a:t>
            </a:r>
          </a:p>
          <a:p>
            <a:pPr lvl="1"/>
            <a:r>
              <a:rPr lang="de-DE" dirty="0"/>
              <a:t>Who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what</a:t>
            </a:r>
            <a:endParaRPr lang="de-DE" dirty="0"/>
          </a:p>
          <a:p>
            <a:pPr lvl="1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important</a:t>
            </a:r>
            <a:endParaRPr lang="de-DE" dirty="0"/>
          </a:p>
          <a:p>
            <a:pPr lvl="1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br>
              <a:rPr lang="de-DE" dirty="0"/>
            </a:br>
            <a:endParaRPr lang="de-DE" dirty="0"/>
          </a:p>
          <a:p>
            <a:r>
              <a:rPr lang="de-DE" b="1" dirty="0"/>
              <a:t>Task Web App Tracking </a:t>
            </a:r>
            <a:r>
              <a:rPr lang="de-DE" b="1" dirty="0" err="1"/>
              <a:t>solves</a:t>
            </a:r>
            <a:r>
              <a:rPr lang="de-DE" b="1" dirty="0"/>
              <a:t> </a:t>
            </a:r>
            <a:r>
              <a:rPr lang="de-DE" b="1" dirty="0" err="1"/>
              <a:t>this</a:t>
            </a:r>
            <a:r>
              <a:rPr lang="de-DE" b="1" dirty="0"/>
              <a:t> </a:t>
            </a:r>
            <a:r>
              <a:rPr lang="de-DE" b="1" dirty="0" err="1"/>
              <a:t>problem</a:t>
            </a:r>
            <a:endParaRPr lang="de-DE" b="1" dirty="0"/>
          </a:p>
          <a:p>
            <a:pPr lvl="1"/>
            <a:r>
              <a:rPr lang="de-DE" dirty="0"/>
              <a:t>Users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de-DE" dirty="0"/>
          </a:p>
          <a:p>
            <a:pPr lvl="1"/>
            <a:r>
              <a:rPr lang="de-DE" dirty="0"/>
              <a:t>Users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on </a:t>
            </a:r>
            <a:r>
              <a:rPr lang="de-DE" dirty="0" err="1"/>
              <a:t>tasks</a:t>
            </a:r>
            <a:endParaRPr lang="de-DE" dirty="0"/>
          </a:p>
          <a:p>
            <a:pPr lvl="1"/>
            <a:r>
              <a:rPr lang="de-DE" dirty="0"/>
              <a:t>Users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in </a:t>
            </a:r>
            <a:r>
              <a:rPr lang="de-DE" dirty="0" err="1"/>
              <a:t>progress</a:t>
            </a:r>
            <a:endParaRPr lang="de-DE" dirty="0"/>
          </a:p>
          <a:p>
            <a:pPr lvl="1"/>
            <a:r>
              <a:rPr lang="de-DE" dirty="0"/>
              <a:t>Users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important</a:t>
            </a:r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76830" y="2155235"/>
            <a:ext cx="5376970" cy="3410922"/>
          </a:xfrm>
          <a:prstGeom prst="rect">
            <a:avLst/>
          </a:prstGeom>
          <a:effectLst>
            <a:outerShdw blurRad="139700" dist="101600" sx="101000" sy="101000" algn="l" rotWithShape="0">
              <a:prstClr val="black">
                <a:alpha val="56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8454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  Task Web App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NO-256</dc:creator>
  <cp:lastModifiedBy>NO-256</cp:lastModifiedBy>
  <cp:revision>3</cp:revision>
  <dcterms:created xsi:type="dcterms:W3CDTF">2017-01-22T14:10:56Z</dcterms:created>
  <dcterms:modified xsi:type="dcterms:W3CDTF">2017-01-22T16:22:04Z</dcterms:modified>
</cp:coreProperties>
</file>