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3" r:id="rId2"/>
  </p:sldMasterIdLst>
  <p:notesMasterIdLst>
    <p:notesMasterId r:id="rId4"/>
  </p:notesMasterIdLst>
  <p:handoutMasterIdLst>
    <p:handoutMasterId r:id="rId5"/>
  </p:handoutMasterIdLst>
  <p:sldIdLst>
    <p:sldId id="308" r:id="rId3"/>
  </p:sldIdLst>
  <p:sldSz cx="9144000" cy="6858000" type="screen4x3"/>
  <p:notesSz cx="6858000" cy="97107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51">
          <p15:clr>
            <a:srgbClr val="A4A3A4"/>
          </p15:clr>
        </p15:guide>
        <p15:guide id="2" pos="1066">
          <p15:clr>
            <a:srgbClr val="A4A3A4"/>
          </p15:clr>
        </p15:guide>
        <p15:guide id="3" pos="444">
          <p15:clr>
            <a:srgbClr val="A4A3A4"/>
          </p15:clr>
        </p15:guide>
        <p15:guide id="4" pos="1753">
          <p15:clr>
            <a:srgbClr val="A4A3A4"/>
          </p15:clr>
        </p15:guide>
        <p15:guide id="5" pos="332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7" autoAdjust="0"/>
    <p:restoredTop sz="94718" autoAdjust="0"/>
  </p:normalViewPr>
  <p:slideViewPr>
    <p:cSldViewPr>
      <p:cViewPr varScale="1">
        <p:scale>
          <a:sx n="73" d="100"/>
          <a:sy n="73" d="100"/>
        </p:scale>
        <p:origin x="-570" y="-102"/>
      </p:cViewPr>
      <p:guideLst>
        <p:guide orient="horz" pos="1651"/>
        <p:guide pos="1066"/>
        <p:guide pos="444"/>
        <p:guide pos="1753"/>
        <p:guide pos="33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043" y="-91"/>
      </p:cViewPr>
      <p:guideLst>
        <p:guide orient="horz" pos="305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3852" y="9223641"/>
            <a:ext cx="2972547" cy="485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5083CF9-D66E-42BE-936D-ABE33566950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quarter" idx="1"/>
          </p:nvPr>
        </p:nvSpPr>
        <p:spPr>
          <a:xfrm>
            <a:off x="3883852" y="1"/>
            <a:ext cx="2972547" cy="4855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7E974AF-5B8E-4695-B97F-2B58B28CE259}" type="datetimeFigureOut">
              <a:rPr lang="zh-TW" altLang="en-US"/>
              <a:pPr>
                <a:defRPr/>
              </a:pPr>
              <a:t>2015/5/6</a:t>
            </a:fld>
            <a:endParaRPr lang="zh-TW" altLang="en-US"/>
          </a:p>
        </p:txBody>
      </p:sp>
      <p:sp>
        <p:nvSpPr>
          <p:cNvPr id="3" name="頁首版面配置區 2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2547" cy="4855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TW" dirty="0" smtClean="0"/>
              <a:t>Final 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1796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0946" cy="48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6" tIns="46347" rIns="92696" bIns="46347" numCol="1" anchor="t" anchorCtr="0" compatLnSpc="1">
            <a:prstTxWarp prst="textNoShape">
              <a:avLst/>
            </a:prstTxWarp>
          </a:bodyPr>
          <a:lstStyle>
            <a:lvl1pPr defTabSz="9271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453" y="1"/>
            <a:ext cx="2970946" cy="48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6" tIns="46347" rIns="92696" bIns="46347" numCol="1" anchor="t" anchorCtr="0" compatLnSpc="1">
            <a:prstTxWarp prst="textNoShape">
              <a:avLst/>
            </a:prstTxWarp>
          </a:bodyPr>
          <a:lstStyle>
            <a:lvl1pPr algn="r" defTabSz="9271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3300" y="727075"/>
            <a:ext cx="4857750" cy="3643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3879" y="4611820"/>
            <a:ext cx="5490244" cy="4371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6" tIns="46347" rIns="92696" bIns="463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223641"/>
            <a:ext cx="2970946" cy="48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6" tIns="46347" rIns="92696" bIns="46347" numCol="1" anchor="b" anchorCtr="0" compatLnSpc="1">
            <a:prstTxWarp prst="textNoShape">
              <a:avLst/>
            </a:prstTxWarp>
          </a:bodyPr>
          <a:lstStyle>
            <a:lvl1pPr defTabSz="9271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453" y="9223641"/>
            <a:ext cx="2970946" cy="48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6" tIns="46347" rIns="92696" bIns="46347" numCol="1" anchor="b" anchorCtr="0" compatLnSpc="1">
            <a:prstTxWarp prst="textNoShape">
              <a:avLst/>
            </a:prstTxWarp>
          </a:bodyPr>
          <a:lstStyle>
            <a:lvl1pPr algn="r" defTabSz="927100">
              <a:defRPr sz="1300">
                <a:latin typeface="Arial" charset="0"/>
              </a:defRPr>
            </a:lvl1pPr>
          </a:lstStyle>
          <a:p>
            <a:pPr>
              <a:defRPr/>
            </a:pPr>
            <a:fld id="{DA97680B-69BC-41C2-902B-48779AC6EAB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0826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52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30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48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65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24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138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12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8707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097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557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37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539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311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34670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59302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1075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379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4553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8119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988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00981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9513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15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61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36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89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6109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5004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dirty="0">
                <a:solidFill>
                  <a:schemeClr val="tx1"/>
                </a:solidFill>
                <a:latin typeface="Times New Roman" pitchFamily="18" charset="0"/>
              </a:rPr>
              <a:t>Final Project</a:t>
            </a:r>
            <a:endParaRPr lang="en-US" altLang="zh-TW" sz="3300" b="1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06463"/>
            <a:ext cx="9144000" cy="580774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"/>
              <a:defRPr/>
            </a:pPr>
            <a:r>
              <a:rPr lang="en-US" altLang="zh-TW" sz="240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itchFamily="18" charset="0"/>
                <a:cs typeface="Times New Roman" panose="02020603050405020304" pitchFamily="18" charset="0"/>
              </a:rPr>
              <a:t>30% of Overall Grade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"/>
              <a:defRPr/>
            </a:pPr>
            <a:r>
              <a:rPr lang="en-US" altLang="zh-TW" sz="2400" b="1" dirty="0" smtClean="0">
                <a:latin typeface="Times New Roman" pitchFamily="18" charset="0"/>
                <a:cs typeface="Times New Roman" panose="02020603050405020304" pitchFamily="18" charset="0"/>
              </a:rPr>
              <a:t>Deadline: </a:t>
            </a:r>
            <a:r>
              <a:rPr lang="en-US" altLang="zh-TW" sz="2400" b="1" dirty="0" smtClean="0">
                <a:latin typeface="Times New Roman" pitchFamily="18" charset="0"/>
                <a:cs typeface="Times New Roman" panose="02020603050405020304" pitchFamily="18" charset="0"/>
              </a:rPr>
              <a:t>??</a:t>
            </a:r>
            <a:endParaRPr lang="en-US" altLang="zh-TW" sz="2400" b="1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704850" lvl="1" indent="-342900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  <a:defRPr/>
            </a:pPr>
            <a:r>
              <a:rPr lang="en-US" altLang="zh-TW" sz="2200" dirty="0" smtClean="0">
                <a:latin typeface="Times New Roman" pitchFamily="18" charset="0"/>
                <a:cs typeface="Times New Roman" panose="02020603050405020304" pitchFamily="18" charset="0"/>
              </a:rPr>
              <a:t>hard </a:t>
            </a:r>
            <a:r>
              <a:rPr lang="en-US" altLang="zh-TW" sz="2200" dirty="0">
                <a:latin typeface="Times New Roman" pitchFamily="18" charset="0"/>
                <a:cs typeface="Times New Roman" panose="02020603050405020304" pitchFamily="18" charset="0"/>
              </a:rPr>
              <a:t>copy</a:t>
            </a:r>
            <a:r>
              <a:rPr lang="en-US" altLang="zh-TW" sz="2200" dirty="0" smtClean="0">
                <a:latin typeface="Times New Roman" pitchFamily="18" charset="0"/>
                <a:cs typeface="Times New Roman" panose="02020603050405020304" pitchFamily="18" charset="0"/>
              </a:rPr>
              <a:t>: Rm531/EE2</a:t>
            </a:r>
          </a:p>
          <a:p>
            <a:pPr marL="704850" lvl="1" indent="-342900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  <a:defRPr/>
            </a:pPr>
            <a:r>
              <a:rPr lang="en-US" altLang="zh-TW" sz="2200" dirty="0" smtClean="0">
                <a:latin typeface="Times New Roman" pitchFamily="18" charset="0"/>
                <a:cs typeface="Times New Roman" panose="02020603050405020304" pitchFamily="18" charset="0"/>
              </a:rPr>
              <a:t>electronic file: upload to CEIBA</a:t>
            </a:r>
            <a:endParaRPr lang="en-US" altLang="zh-TW" sz="22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"/>
              <a:defRPr/>
            </a:pPr>
            <a:r>
              <a:rPr lang="en-US" altLang="zh-TW" sz="2400" b="1" dirty="0" smtClean="0">
                <a:latin typeface="Times New Roman" pitchFamily="18" charset="0"/>
                <a:cs typeface="Times New Roman" panose="02020603050405020304" pitchFamily="18" charset="0"/>
              </a:rPr>
              <a:t>Subject: Anything about Speech Signal Processing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"/>
              <a:defRPr/>
            </a:pPr>
            <a:r>
              <a:rPr lang="en-US" altLang="zh-TW" sz="2400" b="1" dirty="0" smtClean="0">
                <a:latin typeface="Times New Roman" pitchFamily="18" charset="0"/>
                <a:cs typeface="Times New Roman" panose="02020603050405020304" pitchFamily="18" charset="0"/>
              </a:rPr>
              <a:t>Styles</a:t>
            </a:r>
          </a:p>
          <a:p>
            <a:pPr marL="704850" lvl="1" indent="-342900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  <a:defRPr/>
            </a:pPr>
            <a:r>
              <a:rPr lang="en-US" altLang="zh-TW" sz="2200" dirty="0" smtClean="0">
                <a:latin typeface="Times New Roman" pitchFamily="18" charset="0"/>
                <a:cs typeface="Times New Roman" panose="02020603050405020304" pitchFamily="18" charset="0"/>
              </a:rPr>
              <a:t>reading report</a:t>
            </a:r>
            <a:endParaRPr lang="en-US" altLang="zh-TW" sz="22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704850" lvl="1" indent="-342900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  <a:defRPr/>
            </a:pPr>
            <a:r>
              <a:rPr lang="en-US" altLang="zh-TW" sz="2200" dirty="0" smtClean="0">
                <a:latin typeface="Times New Roman" pitchFamily="18" charset="0"/>
                <a:cs typeface="Times New Roman" panose="02020603050405020304" pitchFamily="18" charset="0"/>
              </a:rPr>
              <a:t>computer project</a:t>
            </a:r>
          </a:p>
          <a:p>
            <a:pPr marL="704850" lvl="1" indent="-342900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  <a:defRPr/>
            </a:pPr>
            <a:r>
              <a:rPr lang="en-US" altLang="zh-TW" sz="2200" dirty="0" smtClean="0">
                <a:latin typeface="Times New Roman" pitchFamily="18" charset="0"/>
                <a:cs typeface="Times New Roman" panose="02020603050405020304" pitchFamily="18" charset="0"/>
              </a:rPr>
              <a:t>combinations</a:t>
            </a:r>
            <a:endParaRPr lang="en-US" altLang="zh-TW" sz="22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"/>
              <a:defRPr/>
            </a:pPr>
            <a:r>
              <a:rPr lang="zh-TW" altLang="en-US" sz="2400" b="1" dirty="0" smtClean="0">
                <a:latin typeface="Times New Roman" pitchFamily="18" charset="0"/>
                <a:cs typeface="Times New Roman" panose="02020603050405020304" pitchFamily="18" charset="0"/>
              </a:rPr>
              <a:t>兩可</a:t>
            </a:r>
            <a:endParaRPr lang="en-US" altLang="zh-TW" sz="2400" b="1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704850" lvl="1" indent="-342900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  <a:defRPr/>
            </a:pPr>
            <a:r>
              <a:rPr lang="en-US" altLang="zh-TW" sz="2200" dirty="0" smtClean="0">
                <a:latin typeface="Times New Roman" pitchFamily="18" charset="0"/>
                <a:cs typeface="Times New Roman" panose="02020603050405020304" pitchFamily="18" charset="0"/>
              </a:rPr>
              <a:t>team work (at most 2, </a:t>
            </a:r>
            <a:r>
              <a:rPr lang="zh-TW" altLang="en-US" sz="2200" dirty="0" smtClean="0">
                <a:latin typeface="Times New Roman" pitchFamily="18" charset="0"/>
                <a:cs typeface="Times New Roman" panose="02020603050405020304" pitchFamily="18" charset="0"/>
              </a:rPr>
              <a:t>註明分工</a:t>
            </a:r>
            <a:r>
              <a:rPr lang="en-US" altLang="zh-TW" sz="2200" dirty="0" smtClean="0">
                <a:latin typeface="Times New Roman" pitchFamily="18" charset="0"/>
                <a:cs typeface="Times New Roman" panose="02020603050405020304" pitchFamily="18" charset="0"/>
              </a:rPr>
              <a:t>)</a:t>
            </a:r>
          </a:p>
          <a:p>
            <a:pPr marL="704850" lvl="1" indent="-342900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  <a:defRPr/>
            </a:pPr>
            <a:r>
              <a:rPr lang="en-US" altLang="zh-TW" sz="2200" dirty="0" smtClean="0">
                <a:latin typeface="Times New Roman" pitchFamily="18" charset="0"/>
                <a:cs typeface="Times New Roman" panose="02020603050405020304" pitchFamily="18" charset="0"/>
              </a:rPr>
              <a:t>demo</a:t>
            </a:r>
            <a:r>
              <a:rPr lang="zh-TW" altLang="en-US" sz="220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 smtClean="0">
                <a:latin typeface="Times New Roman" pitchFamily="18" charset="0"/>
                <a:cs typeface="Times New Roman" panose="02020603050405020304" pitchFamily="18" charset="0"/>
              </a:rPr>
              <a:t>(deadline</a:t>
            </a:r>
            <a:r>
              <a:rPr lang="zh-TW" altLang="en-US" sz="2200" dirty="0" smtClean="0">
                <a:latin typeface="Times New Roman" pitchFamily="18" charset="0"/>
                <a:cs typeface="Times New Roman" panose="02020603050405020304" pitchFamily="18" charset="0"/>
              </a:rPr>
              <a:t>時向助教登記</a:t>
            </a:r>
            <a:r>
              <a:rPr lang="en-US" altLang="zh-TW" sz="2200" dirty="0" smtClean="0">
                <a:latin typeface="Times New Roman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"/>
              <a:defRPr/>
            </a:pPr>
            <a:r>
              <a:rPr lang="zh-TW" altLang="en-US" sz="2400" b="1" dirty="0" smtClean="0">
                <a:latin typeface="Times New Roman" pitchFamily="18" charset="0"/>
                <a:cs typeface="Times New Roman" panose="02020603050405020304" pitchFamily="18" charset="0"/>
              </a:rPr>
              <a:t>兩不可</a:t>
            </a:r>
            <a:endParaRPr lang="en-US" altLang="zh-TW" sz="2400" b="1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704850" lvl="1" indent="-342900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  <a:defRPr/>
            </a:pPr>
            <a:r>
              <a:rPr lang="zh-TW" altLang="en-US" sz="2200" dirty="0" smtClean="0">
                <a:latin typeface="Times New Roman" pitchFamily="18" charset="0"/>
                <a:cs typeface="Times New Roman" panose="02020603050405020304" pitchFamily="18" charset="0"/>
              </a:rPr>
              <a:t>不可抄襲</a:t>
            </a:r>
            <a:endParaRPr lang="en-US" altLang="zh-TW" sz="22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704850" lvl="1" indent="-342900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  <a:defRPr/>
            </a:pPr>
            <a:r>
              <a:rPr lang="zh-TW" altLang="en-US" sz="2200" dirty="0" smtClean="0">
                <a:latin typeface="Times New Roman" pitchFamily="18" charset="0"/>
                <a:cs typeface="Times New Roman" panose="02020603050405020304" pitchFamily="18" charset="0"/>
              </a:rPr>
              <a:t>不可一魚兩吃</a:t>
            </a:r>
            <a:endParaRPr lang="en-US" altLang="zh-TW" sz="2200" dirty="0" smtClean="0"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預設簡報設計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預設簡報設計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5939</TotalTime>
  <Words>62</Words>
  <Application>Microsoft Office PowerPoint</Application>
  <PresentationFormat>如螢幕大小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</vt:i4>
      </vt:variant>
    </vt:vector>
  </HeadingPairs>
  <TitlesOfParts>
    <vt:vector size="3" baseType="lpstr">
      <vt:lpstr>1_預設簡報設計</vt:lpstr>
      <vt:lpstr>2_預設簡報設計</vt:lpstr>
      <vt:lpstr>Final Project</vt:lpstr>
    </vt:vector>
  </TitlesOfParts>
  <Company>speech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yichun</dc:creator>
  <cp:lastModifiedBy>EE2R531</cp:lastModifiedBy>
  <cp:revision>816</cp:revision>
  <cp:lastPrinted>2013-11-26T09:23:28Z</cp:lastPrinted>
  <dcterms:created xsi:type="dcterms:W3CDTF">2002-02-22T11:13:19Z</dcterms:created>
  <dcterms:modified xsi:type="dcterms:W3CDTF">2015-05-06T01:10:09Z</dcterms:modified>
</cp:coreProperties>
</file>