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2CAA12-6FE8-4FE3-BE76-DF1DD89B40EF}">
  <a:tblStyle styleId="{4D2CAA12-6FE8-4FE3-BE76-DF1DD89B4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http://www-cm.fitzmuseum.cam.ac.uk/emc/emc_single.html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data highlights a particularly valuable use of network analysis, but more broadly applicable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unne.github.io/2016/04/10/The-London-Tube-as-a-Grap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dominodatalab.com/social-network-analysis-with-networkx/" TargetMode="External"/><Relationship Id="rId5" Type="http://schemas.openxmlformats.org/officeDocument/2006/relationships/hyperlink" Target="https://www.udacity.com/wiki/creating-network-graphs-with-python" TargetMode="External"/><Relationship Id="rId4" Type="http://schemas.openxmlformats.org/officeDocument/2006/relationships/hyperlink" Target="http://snap.stanford.edu/class/cs224w-2011/nx_tutorial/nx_tutori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11250" y="519050"/>
            <a:ext cx="85206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Analysis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889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in Archeology of Economics and Trade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25" y="2682400"/>
            <a:ext cx="2588226" cy="19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Complications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Dangerously mathematically complicated in advanced use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“Black-box” networks: if underlying network is unknown, needs optimization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Apophenia/patternicity: visible trends need more support from statistics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Keller Thesis Ex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775" y="2359650"/>
            <a:ext cx="4759225" cy="27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759075" y="1152475"/>
            <a:ext cx="4073100" cy="19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592 pages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Hundreds of Graphs and Tables</a:t>
            </a: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Shape 123" descr="Keller thesi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4381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189025" y="481210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78375" y="115875"/>
            <a:ext cx="8553900" cy="626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Traditional Perspective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http://markdunne.github.io/2016/04/10/The-London-Tube-as-a-Graph/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http://snap.stanford.edu/class/cs224w-2011/nx_tutorial/nx_tutorial.pdf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https://www.udacity.com/wiki/creating-network-graphs-with-python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https://blog.dominodatalab.com/social-network-analysis-with-networkx/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1072822674_225a538fe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7037"/>
            <a:ext cx="3115275" cy="23364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261075" y="106050"/>
            <a:ext cx="55713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Understand Historical Trade and Communication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-676074"/>
            <a:ext cx="3115274" cy="377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23259495069_d481ef3a91_o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750" y="1270700"/>
            <a:ext cx="5184073" cy="377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 descr="f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115276" cy="1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Assumptions and Tradeoffs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Larger time range (robustness at expense of specificity)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Large area range (county-level) for simplicity in our model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“in the main, it seems reasonable to assume that the pattern of single finds is representative of the coin circulating in a given area at a given time.”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                                               -Fitzwilliam Museum, Cambridge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Biased by number of finds in unitary network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Shape 78" descr="AU_cle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0" y="457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680-730 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VU_cle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0" y="457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780-850 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Shape 91" descr="EU_cle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0" y="457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970-1020 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Degree Centrality Top Nodes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888788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{4D2CAA12-6FE8-4FE3-BE76-DF1DD89B40EF}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680-730 AD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780-850 AD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920-1070 AD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Lincolnshire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Norfolk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Oxfordshire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Lincolnshire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Isle of Wright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Hertfordshire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Hampshire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Norfolk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Isle of Wright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Hampshire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network</a:t>
                      </a:r>
                      <a:endParaRPr sz="18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significantly more integrated than before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hierarchical, but also weaker degree</a:t>
                      </a:r>
                      <a:endParaRPr sz="1800" i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99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Network Analysis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914700"/>
            <a:ext cx="85206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Visualization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Experimentation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Metrics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“Nothing happens in isolation”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Easily Scaled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Assumptions about Directionality required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Models interactions around direct contact rather than radial/zonal diffusion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Network Emergence, Hierarchical Structure, Small-World and Weak 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Applications	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Players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Segmentation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Spread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Urban retail models: where to put your store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London Tube: patterns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networks analysing broadcasters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Dark</vt:lpstr>
      <vt:lpstr>Network Analysis</vt:lpstr>
      <vt:lpstr>Understand Historical Trade and Communication</vt:lpstr>
      <vt:lpstr>Our Assumptions and Tradeoffs</vt:lpstr>
      <vt:lpstr>PowerPoint Presentation</vt:lpstr>
      <vt:lpstr>780-850 AD</vt:lpstr>
      <vt:lpstr>PowerPoint Presentation</vt:lpstr>
      <vt:lpstr> Degree Centrality Top Nodes       </vt:lpstr>
      <vt:lpstr>Advantages of Network Analysis</vt:lpstr>
      <vt:lpstr>Business Applications </vt:lpstr>
      <vt:lpstr>Complications</vt:lpstr>
      <vt:lpstr>The Traditional Perspective</vt:lpstr>
      <vt:lpstr>References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cp:lastModifiedBy>Microsoft Office User</cp:lastModifiedBy>
  <cp:revision>1</cp:revision>
  <dcterms:modified xsi:type="dcterms:W3CDTF">2018-06-26T22:31:59Z</dcterms:modified>
</cp:coreProperties>
</file>