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0773-4E9A-463E-8D25-9B51CF3A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5CF19-5E05-4D64-AEE8-9F8F64B5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B2AC-DAB7-41DE-AE02-0757F101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D993-2B1B-4B01-A1FF-FC973212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1B82-2D82-47EC-99C1-F9BE21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7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A91F-D831-4B9A-BDFC-6325343B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A96F9-98F8-4083-873F-70560D5E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D654-5CA0-4DAE-B82E-C0FF142E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6047-3614-4193-A8C1-2DDAEA98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7382-8C1C-484C-B1F4-D5CAB3B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9FED9-038A-4480-AF15-01B23D5E3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4A012-14B4-4599-B1B5-4ECE4AE14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ED20-3900-4335-8ABA-D31218E5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F728-4907-4FE1-956D-8AF80006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F4C6-4C61-4B62-BD22-8C9DC16A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AACC-FC86-4C82-857A-68B264C6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4B3-2D5E-4E9C-8132-E6E7D853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22E0-D57C-40B4-BC90-327E031D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D7CE9-125E-4A33-AC25-89FDCED7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1719-6E5A-4E0F-B9FA-6397778A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4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9470-7A52-4961-9885-2BC7C1A1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DC5AB-2545-487B-A5C8-9D4D38ED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0A1B-23AC-43D3-B0FA-38452B32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D7B3-2CF1-4728-8784-3281301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E9CF-7B23-48DA-A28D-DE86CDC9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5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8D23-E1AD-4370-8B63-C3F68C34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73B3-6E20-45B7-97CC-FB6051027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BA1A-D320-4589-ACA2-48E4141B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ABBC-C262-447E-9659-A5C27E2D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6F60B-5F62-4531-A3E2-4609D8A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6192-31D5-4B1A-9F7E-1CC07BD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B57-EF2F-4517-82D9-FBF57ADE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EBF7-4CD8-4A5A-B17F-1C2DE26D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9C456-9C0D-4E47-B198-E5F06CA0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6CF4F-B638-418F-A807-36E20F2E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64DD-3A94-4F4E-8A05-AA56D1117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2B418-C8BD-4786-ABEA-201F89D6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4BF4-62FF-4DB4-AE7D-D7149348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B999-A8D4-4B0B-AA56-E4B8505C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7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C0F5-5E09-4E98-9665-D2B359C2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2215-5961-45EA-BE05-FB68D5D8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00049-5FB5-489B-BDED-3433C339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02663-E197-485D-8A0E-46CF0DBE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3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B55D-B2C0-446B-8EFC-02A286D8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FCDA1-2371-4BDA-AC3B-B270193E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CD73-5560-4102-8D1C-95844512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8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4CD0-3BD2-4F0C-9B14-C0622379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9AEA-1DB2-430F-A3FF-53AD798D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89D91-1C3E-48C1-B212-8E0CFABDF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64FF-7B5F-4DBF-B3E6-48A4C1C3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249A4-C239-4D2A-A386-7AE66043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1D5D-85B7-456D-8DBE-03BB4CC1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F088-27D1-446D-9D25-DB37C022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20F37-04F7-4553-8C95-A1F209723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E0272-3923-434F-9AAD-24D784BF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FFE20-5E0E-433D-8ADB-9277678C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375D4-407C-40A9-AEC9-0B66FEE8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ECEAF-8534-4C64-AA5B-4F6B0E5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718D-9DE7-4734-8A6E-16697865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F301-AE06-44A0-8E4C-FFD8D121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621B-6E58-4860-B0BC-1B951DD04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4546-FEE1-42D0-AF09-9E123D1AE69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76B3-CB9F-4406-BD92-3440E697D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AFB1-0332-4960-8139-C92C5E22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3914-5280-442E-842E-0B973B92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 anchor="ctr"/>
          <a:lstStyle/>
          <a:p>
            <a:r>
              <a:rPr lang="en-US" dirty="0">
                <a:solidFill>
                  <a:schemeClr val="accent5"/>
                </a:solidFill>
                <a:latin typeface="Century Schoolbook" panose="02040604050505020304" pitchFamily="18" charset="0"/>
              </a:rPr>
              <a:t>Male Fertility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50A00-093B-472B-8239-5557AEDD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9776"/>
            <a:ext cx="9144000" cy="93198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Project 3 Team: Gautam Doshi, Reena Agrawal, Rika Fukamachi</a:t>
            </a:r>
          </a:p>
          <a:p>
            <a:r>
              <a:rPr lang="en-US" dirty="0"/>
              <a:t>November 9, 2019</a:t>
            </a:r>
          </a:p>
        </p:txBody>
      </p:sp>
    </p:spTree>
    <p:extLst>
      <p:ext uri="{BB962C8B-B14F-4D97-AF65-F5344CB8AC3E}">
        <p14:creationId xmlns:p14="http://schemas.microsoft.com/office/powerpoint/2010/main" val="252967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D485-FAA1-47D0-90E8-D9AFF5C1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1825625"/>
            <a:ext cx="10583779" cy="4351338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0070C0"/>
                </a:solidFill>
                <a:latin typeface="Century Schoolbook" panose="02040604050505020304" pitchFamily="18" charset="0"/>
              </a:rPr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1068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10F7-805D-4A25-A803-DEFE6B79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Issue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A043-086E-42A4-AAF9-747033F9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524000"/>
            <a:ext cx="11341768" cy="496887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Historically, when it comes to infertility, there are more studies and treatments performed on women than men </a:t>
            </a:r>
          </a:p>
          <a:p>
            <a:pPr>
              <a:lnSpc>
                <a:spcPct val="100000"/>
              </a:lnSpc>
            </a:pPr>
            <a:r>
              <a:rPr lang="en-US" dirty="0"/>
              <a:t>Interest in men’s role in fertility issues started in the late 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conclusive way was to collect and examine their sperm sample</a:t>
            </a:r>
          </a:p>
          <a:p>
            <a:pPr>
              <a:lnSpc>
                <a:spcPct val="100000"/>
              </a:lnSpc>
            </a:pPr>
            <a:r>
              <a:rPr lang="en-US" dirty="0"/>
              <a:t>Since then, many studies have been conducted to correlate sperm quality with health status, life habits and environmental factors.</a:t>
            </a:r>
          </a:p>
          <a:p>
            <a:pPr>
              <a:lnSpc>
                <a:spcPct val="100000"/>
              </a:lnSpc>
            </a:pPr>
            <a:r>
              <a:rPr lang="en-US" dirty="0"/>
              <a:t>Although perceptions have changed over the years, the issue remains that some men don’t feel comfortable providing a semen sample</a:t>
            </a:r>
          </a:p>
        </p:txBody>
      </p:sp>
    </p:spTree>
    <p:extLst>
      <p:ext uri="{BB962C8B-B14F-4D97-AF65-F5344CB8AC3E}">
        <p14:creationId xmlns:p14="http://schemas.microsoft.com/office/powerpoint/2010/main" val="426289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FE53-0FBC-4CCB-BE85-31724255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E508-E343-4DEA-84AD-CF3A68C7248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Thanks to those studies, we now have a less intrusive way of predicting male fertility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privacy and comfort of his own home, he can go to this website, answer a few questions, and get an answer as to their probability of infertility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a bonus this site also has recommendations and links to resources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4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UCI Machine Learning Repository</a:t>
            </a:r>
          </a:p>
          <a:p>
            <a:pPr lvl="1"/>
            <a:r>
              <a:rPr lang="en-US" dirty="0"/>
              <a:t>Fertility Data Set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93DA0-6F5D-4DDE-9D3B-40DB5F6E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01" y="3082822"/>
            <a:ext cx="10115597" cy="18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sklearn.linear_model.LogisticRegression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sklearn.ensemble.RandomForestClassifier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05CD4-730B-4517-B0CD-C7127739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41" y="2275285"/>
            <a:ext cx="5419048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4DDF2-C664-4609-922C-70163A85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41" y="4313499"/>
            <a:ext cx="560952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sklearn.tree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Serial Vector Machine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sklearn.svm.SVC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6381E-E165-44BA-842A-8A16CF9D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38" y="2334034"/>
            <a:ext cx="3095238" cy="10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72CD8-A796-434E-8AAC-D656B27D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38" y="4340504"/>
            <a:ext cx="680952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2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Deep Neural Model Train and Test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sklearn.preprocessing.LabelEncoder</a:t>
            </a:r>
            <a:r>
              <a:rPr lang="en-US" dirty="0"/>
              <a:t>, one hot encoding in a Google </a:t>
            </a:r>
            <a:r>
              <a:rPr lang="en-US" dirty="0" err="1"/>
              <a:t>Colab</a:t>
            </a:r>
            <a:r>
              <a:rPr lang="en-US" dirty="0"/>
              <a:t> Notebook: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C36EB-357A-426C-A25B-CACC3E8E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755778"/>
            <a:ext cx="7880678" cy="39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Azure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36FF1-A415-4AAF-B2D2-CD31634F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40" y="1451193"/>
            <a:ext cx="9136319" cy="52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AWS – Amazon Web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S3 to store the backend webpage files</a:t>
            </a:r>
          </a:p>
          <a:p>
            <a:r>
              <a:rPr lang="en-US" dirty="0"/>
              <a:t>API Gateway – activated by the submit button and triggers the Lambda function</a:t>
            </a:r>
          </a:p>
          <a:p>
            <a:r>
              <a:rPr lang="en-US" dirty="0"/>
              <a:t>Two Lambda Functions </a:t>
            </a:r>
          </a:p>
          <a:p>
            <a:pPr lvl="1"/>
            <a:r>
              <a:rPr lang="en-US" dirty="0"/>
              <a:t>The first triggers the second lambda function and sends it the data from the html</a:t>
            </a:r>
          </a:p>
          <a:p>
            <a:pPr lvl="1"/>
            <a:r>
              <a:rPr lang="en-US" dirty="0"/>
              <a:t>The second sends the data to MS Azure via an API call and returns the results to the first lambda function</a:t>
            </a:r>
          </a:p>
          <a:p>
            <a:r>
              <a:rPr lang="en-US" dirty="0"/>
              <a:t>IAM to control security</a:t>
            </a:r>
          </a:p>
          <a:p>
            <a:pPr lvl="1"/>
            <a:r>
              <a:rPr lang="en-US" dirty="0"/>
              <a:t>To control user and function security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7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Office Theme</vt:lpstr>
      <vt:lpstr>Male Fertility Test</vt:lpstr>
      <vt:lpstr>Issue Description</vt:lpstr>
      <vt:lpstr>Solution</vt:lpstr>
      <vt:lpstr>Data Source</vt:lpstr>
      <vt:lpstr>Using Machine Learning</vt:lpstr>
      <vt:lpstr>Using Machine Learning</vt:lpstr>
      <vt:lpstr>Using Machine Learning</vt:lpstr>
      <vt:lpstr>Azure Machine Learning</vt:lpstr>
      <vt:lpstr>AWS – Amazon Web Services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Fertility Test</dc:title>
  <dc:creator>rika fukamachi</dc:creator>
  <cp:lastModifiedBy>rika fukamachi</cp:lastModifiedBy>
  <cp:revision>21</cp:revision>
  <dcterms:created xsi:type="dcterms:W3CDTF">2019-11-03T22:34:17Z</dcterms:created>
  <dcterms:modified xsi:type="dcterms:W3CDTF">2019-11-06T04:06:36Z</dcterms:modified>
</cp:coreProperties>
</file>