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50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4" r:id="rId13"/>
    <p:sldId id="363" r:id="rId14"/>
    <p:sldId id="365" r:id="rId15"/>
    <p:sldId id="361" r:id="rId16"/>
    <p:sldId id="3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89161-A44F-634F-BB80-195840A2EEC3}" v="18" dt="2024-11-14T17:58:59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2" d="100"/>
          <a:sy n="102" d="100"/>
        </p:scale>
        <p:origin x="192" y="496"/>
      </p:cViewPr>
      <p:guideLst>
        <p:guide orient="horz" pos="29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mal Chowdhury" userId="760a5a00-c9ab-44ea-baf9-6962bc915ca4" providerId="ADAL" clId="{7FD89161-A44F-634F-BB80-195840A2EEC3}"/>
    <pc:docChg chg="undo custSel addSld modSld sldOrd">
      <pc:chgData name="Md Kamal Chowdhury" userId="760a5a00-c9ab-44ea-baf9-6962bc915ca4" providerId="ADAL" clId="{7FD89161-A44F-634F-BB80-195840A2EEC3}" dt="2024-11-14T17:58:59.619" v="242" actId="113"/>
      <pc:docMkLst>
        <pc:docMk/>
      </pc:docMkLst>
      <pc:sldChg chg="ord">
        <pc:chgData name="Md Kamal Chowdhury" userId="760a5a00-c9ab-44ea-baf9-6962bc915ca4" providerId="ADAL" clId="{7FD89161-A44F-634F-BB80-195840A2EEC3}" dt="2024-11-14T17:49:18.786" v="117" actId="20578"/>
        <pc:sldMkLst>
          <pc:docMk/>
          <pc:sldMk cId="3177834512" sldId="360"/>
        </pc:sldMkLst>
      </pc:sldChg>
      <pc:sldChg chg="addSp modSp new mod setBg">
        <pc:chgData name="Md Kamal Chowdhury" userId="760a5a00-c9ab-44ea-baf9-6962bc915ca4" providerId="ADAL" clId="{7FD89161-A44F-634F-BB80-195840A2EEC3}" dt="2024-11-14T04:56:54.173" v="58" actId="20577"/>
        <pc:sldMkLst>
          <pc:docMk/>
          <pc:sldMk cId="3687130590" sldId="361"/>
        </pc:sldMkLst>
        <pc:spChg chg="mod">
          <ac:chgData name="Md Kamal Chowdhury" userId="760a5a00-c9ab-44ea-baf9-6962bc915ca4" providerId="ADAL" clId="{7FD89161-A44F-634F-BB80-195840A2EEC3}" dt="2024-11-14T04:56:20.646" v="30" actId="26606"/>
          <ac:spMkLst>
            <pc:docMk/>
            <pc:sldMk cId="3687130590" sldId="361"/>
            <ac:spMk id="2" creationId="{C216908D-BC92-33FF-DEFA-10AAB2D27E6F}"/>
          </ac:spMkLst>
        </pc:spChg>
        <pc:spChg chg="add mod ord">
          <ac:chgData name="Md Kamal Chowdhury" userId="760a5a00-c9ab-44ea-baf9-6962bc915ca4" providerId="ADAL" clId="{7FD89161-A44F-634F-BB80-195840A2EEC3}" dt="2024-11-14T04:56:54.173" v="58" actId="20577"/>
          <ac:spMkLst>
            <pc:docMk/>
            <pc:sldMk cId="3687130590" sldId="361"/>
            <ac:spMk id="3" creationId="{1C3B9B7D-0C0C-0722-C02A-85C4B65BB824}"/>
          </ac:spMkLst>
        </pc:spChg>
        <pc:spChg chg="add">
          <ac:chgData name="Md Kamal Chowdhury" userId="760a5a00-c9ab-44ea-baf9-6962bc915ca4" providerId="ADAL" clId="{7FD89161-A44F-634F-BB80-195840A2EEC3}" dt="2024-11-14T04:56:20.646" v="30" actId="26606"/>
          <ac:spMkLst>
            <pc:docMk/>
            <pc:sldMk cId="3687130590" sldId="361"/>
            <ac:spMk id="10" creationId="{A8908DB7-C3A6-4FCB-9820-CEE02B398C4A}"/>
          </ac:spMkLst>
        </pc:spChg>
        <pc:spChg chg="add">
          <ac:chgData name="Md Kamal Chowdhury" userId="760a5a00-c9ab-44ea-baf9-6962bc915ca4" providerId="ADAL" clId="{7FD89161-A44F-634F-BB80-195840A2EEC3}" dt="2024-11-14T04:56:20.646" v="30" actId="26606"/>
          <ac:spMkLst>
            <pc:docMk/>
            <pc:sldMk cId="3687130590" sldId="361"/>
            <ac:spMk id="12" creationId="{535742DD-1B16-4E9D-B715-0D74B4574A68}"/>
          </ac:spMkLst>
        </pc:spChg>
        <pc:picChg chg="add mod">
          <ac:chgData name="Md Kamal Chowdhury" userId="760a5a00-c9ab-44ea-baf9-6962bc915ca4" providerId="ADAL" clId="{7FD89161-A44F-634F-BB80-195840A2EEC3}" dt="2024-11-14T04:56:26.993" v="31" actId="1076"/>
          <ac:picMkLst>
            <pc:docMk/>
            <pc:sldMk cId="3687130590" sldId="361"/>
            <ac:picMk id="5" creationId="{1B7ABD68-984A-ECE2-8F1A-5FC3CD0C9187}"/>
          </ac:picMkLst>
        </pc:picChg>
      </pc:sldChg>
      <pc:sldChg chg="addSp delSp modSp add mod setBg">
        <pc:chgData name="Md Kamal Chowdhury" userId="760a5a00-c9ab-44ea-baf9-6962bc915ca4" providerId="ADAL" clId="{7FD89161-A44F-634F-BB80-195840A2EEC3}" dt="2024-11-14T04:57:33.476" v="61" actId="1076"/>
        <pc:sldMkLst>
          <pc:docMk/>
          <pc:sldMk cId="3702272360" sldId="362"/>
        </pc:sldMkLst>
        <pc:spChg chg="mod">
          <ac:chgData name="Md Kamal Chowdhury" userId="760a5a00-c9ab-44ea-baf9-6962bc915ca4" providerId="ADAL" clId="{7FD89161-A44F-634F-BB80-195840A2EEC3}" dt="2024-11-14T04:56:07.301" v="29" actId="26606"/>
          <ac:spMkLst>
            <pc:docMk/>
            <pc:sldMk cId="3702272360" sldId="362"/>
            <ac:spMk id="2" creationId="{D137E8C9-C5AB-C1DE-D59E-3C3D4B2A54F2}"/>
          </ac:spMkLst>
        </pc:spChg>
        <pc:spChg chg="add del mod">
          <ac:chgData name="Md Kamal Chowdhury" userId="760a5a00-c9ab-44ea-baf9-6962bc915ca4" providerId="ADAL" clId="{7FD89161-A44F-634F-BB80-195840A2EEC3}" dt="2024-11-14T04:56:07.301" v="29" actId="26606"/>
          <ac:spMkLst>
            <pc:docMk/>
            <pc:sldMk cId="3702272360" sldId="362"/>
            <ac:spMk id="3" creationId="{B7004342-304D-AF58-2B8C-CF97383AB069}"/>
          </ac:spMkLst>
        </pc:spChg>
        <pc:spChg chg="add del">
          <ac:chgData name="Md Kamal Chowdhury" userId="760a5a00-c9ab-44ea-baf9-6962bc915ca4" providerId="ADAL" clId="{7FD89161-A44F-634F-BB80-195840A2EEC3}" dt="2024-11-14T04:56:07.283" v="28" actId="26606"/>
          <ac:spMkLst>
            <pc:docMk/>
            <pc:sldMk cId="3702272360" sldId="362"/>
            <ac:spMk id="9" creationId="{BACC6370-2D7E-4714-9D71-7542949D7D5D}"/>
          </ac:spMkLst>
        </pc:spChg>
        <pc:spChg chg="add del">
          <ac:chgData name="Md Kamal Chowdhury" userId="760a5a00-c9ab-44ea-baf9-6962bc915ca4" providerId="ADAL" clId="{7FD89161-A44F-634F-BB80-195840A2EEC3}" dt="2024-11-14T04:56:04.430" v="26" actId="26606"/>
          <ac:spMkLst>
            <pc:docMk/>
            <pc:sldMk cId="3702272360" sldId="362"/>
            <ac:spMk id="10" creationId="{B50AB553-2A96-4A92-96F2-93548E096954}"/>
          </ac:spMkLst>
        </pc:spChg>
        <pc:spChg chg="add del">
          <ac:chgData name="Md Kamal Chowdhury" userId="760a5a00-c9ab-44ea-baf9-6962bc915ca4" providerId="ADAL" clId="{7FD89161-A44F-634F-BB80-195840A2EEC3}" dt="2024-11-14T04:56:07.283" v="28" actId="26606"/>
          <ac:spMkLst>
            <pc:docMk/>
            <pc:sldMk cId="3702272360" sldId="362"/>
            <ac:spMk id="11" creationId="{F68B3F68-107C-434F-AA38-110D5EA91B85}"/>
          </ac:spMkLst>
        </pc:spChg>
        <pc:spChg chg="add del">
          <ac:chgData name="Md Kamal Chowdhury" userId="760a5a00-c9ab-44ea-baf9-6962bc915ca4" providerId="ADAL" clId="{7FD89161-A44F-634F-BB80-195840A2EEC3}" dt="2024-11-14T04:56:07.283" v="28" actId="26606"/>
          <ac:spMkLst>
            <pc:docMk/>
            <pc:sldMk cId="3702272360" sldId="362"/>
            <ac:spMk id="13" creationId="{AAD0DBB9-1A4B-4391-81D4-CB19F9AB918A}"/>
          </ac:spMkLst>
        </pc:spChg>
        <pc:spChg chg="add del">
          <ac:chgData name="Md Kamal Chowdhury" userId="760a5a00-c9ab-44ea-baf9-6962bc915ca4" providerId="ADAL" clId="{7FD89161-A44F-634F-BB80-195840A2EEC3}" dt="2024-11-14T04:56:07.283" v="28" actId="26606"/>
          <ac:spMkLst>
            <pc:docMk/>
            <pc:sldMk cId="3702272360" sldId="362"/>
            <ac:spMk id="15" creationId="{063BBA22-50EA-4C4D-BE05-F1CE4E63AA56}"/>
          </ac:spMkLst>
        </pc:spChg>
        <pc:spChg chg="add">
          <ac:chgData name="Md Kamal Chowdhury" userId="760a5a00-c9ab-44ea-baf9-6962bc915ca4" providerId="ADAL" clId="{7FD89161-A44F-634F-BB80-195840A2EEC3}" dt="2024-11-14T04:56:07.301" v="29" actId="26606"/>
          <ac:spMkLst>
            <pc:docMk/>
            <pc:sldMk cId="3702272360" sldId="362"/>
            <ac:spMk id="17" creationId="{2E442304-DDBD-4F7B-8017-36BCC863FB40}"/>
          </ac:spMkLst>
        </pc:spChg>
        <pc:spChg chg="add">
          <ac:chgData name="Md Kamal Chowdhury" userId="760a5a00-c9ab-44ea-baf9-6962bc915ca4" providerId="ADAL" clId="{7FD89161-A44F-634F-BB80-195840A2EEC3}" dt="2024-11-14T04:56:07.301" v="29" actId="26606"/>
          <ac:spMkLst>
            <pc:docMk/>
            <pc:sldMk cId="3702272360" sldId="362"/>
            <ac:spMk id="18" creationId="{5E107275-3853-46FD-A241-DE4355A42675}"/>
          </ac:spMkLst>
        </pc:spChg>
        <pc:graphicFrameChg chg="add del">
          <ac:chgData name="Md Kamal Chowdhury" userId="760a5a00-c9ab-44ea-baf9-6962bc915ca4" providerId="ADAL" clId="{7FD89161-A44F-634F-BB80-195840A2EEC3}" dt="2024-11-14T04:56:04.430" v="26" actId="26606"/>
          <ac:graphicFrameMkLst>
            <pc:docMk/>
            <pc:sldMk cId="3702272360" sldId="362"/>
            <ac:graphicFrameMk id="5" creationId="{3B28241C-6C41-92BE-7C50-AA126A182F18}"/>
          </ac:graphicFrameMkLst>
        </pc:graphicFrameChg>
        <pc:graphicFrameChg chg="add del">
          <ac:chgData name="Md Kamal Chowdhury" userId="760a5a00-c9ab-44ea-baf9-6962bc915ca4" providerId="ADAL" clId="{7FD89161-A44F-634F-BB80-195840A2EEC3}" dt="2024-11-14T04:56:07.283" v="28" actId="26606"/>
          <ac:graphicFrameMkLst>
            <pc:docMk/>
            <pc:sldMk cId="3702272360" sldId="362"/>
            <ac:graphicFrameMk id="12" creationId="{A1738D89-BFC1-1C3F-E735-173A5CA6A350}"/>
          </ac:graphicFrameMkLst>
        </pc:graphicFrameChg>
        <pc:graphicFrameChg chg="add">
          <ac:chgData name="Md Kamal Chowdhury" userId="760a5a00-c9ab-44ea-baf9-6962bc915ca4" providerId="ADAL" clId="{7FD89161-A44F-634F-BB80-195840A2EEC3}" dt="2024-11-14T04:56:07.301" v="29" actId="26606"/>
          <ac:graphicFrameMkLst>
            <pc:docMk/>
            <pc:sldMk cId="3702272360" sldId="362"/>
            <ac:graphicFrameMk id="19" creationId="{9EF1415F-5D5B-D3E2-54EF-E1AD0D9140C9}"/>
          </ac:graphicFrameMkLst>
        </pc:graphicFrameChg>
        <pc:picChg chg="add mod">
          <ac:chgData name="Md Kamal Chowdhury" userId="760a5a00-c9ab-44ea-baf9-6962bc915ca4" providerId="ADAL" clId="{7FD89161-A44F-634F-BB80-195840A2EEC3}" dt="2024-11-14T04:57:33.476" v="61" actId="1076"/>
          <ac:picMkLst>
            <pc:docMk/>
            <pc:sldMk cId="3702272360" sldId="362"/>
            <ac:picMk id="4" creationId="{94A9C590-0BEA-019B-5F49-61B3E1698F57}"/>
          </ac:picMkLst>
        </pc:picChg>
        <pc:picChg chg="add del">
          <ac:chgData name="Md Kamal Chowdhury" userId="760a5a00-c9ab-44ea-baf9-6962bc915ca4" providerId="ADAL" clId="{7FD89161-A44F-634F-BB80-195840A2EEC3}" dt="2024-11-14T04:56:04.430" v="26" actId="26606"/>
          <ac:picMkLst>
            <pc:docMk/>
            <pc:sldMk cId="3702272360" sldId="362"/>
            <ac:picMk id="6" creationId="{0AB68E35-3F71-26B7-CCB5-4358499B3F33}"/>
          </ac:picMkLst>
        </pc:picChg>
      </pc:sldChg>
      <pc:sldChg chg="addSp modSp add mod">
        <pc:chgData name="Md Kamal Chowdhury" userId="760a5a00-c9ab-44ea-baf9-6962bc915ca4" providerId="ADAL" clId="{7FD89161-A44F-634F-BB80-195840A2EEC3}" dt="2024-11-14T17:51:16.403" v="157" actId="20577"/>
        <pc:sldMkLst>
          <pc:docMk/>
          <pc:sldMk cId="584069410" sldId="363"/>
        </pc:sldMkLst>
        <pc:spChg chg="mod">
          <ac:chgData name="Md Kamal Chowdhury" userId="760a5a00-c9ab-44ea-baf9-6962bc915ca4" providerId="ADAL" clId="{7FD89161-A44F-634F-BB80-195840A2EEC3}" dt="2024-11-14T17:50:01.728" v="123" actId="20577"/>
          <ac:spMkLst>
            <pc:docMk/>
            <pc:sldMk cId="584069410" sldId="363"/>
            <ac:spMk id="2" creationId="{6C74B84B-E961-502A-8345-32F275C5A83B}"/>
          </ac:spMkLst>
        </pc:spChg>
        <pc:spChg chg="mod">
          <ac:chgData name="Md Kamal Chowdhury" userId="760a5a00-c9ab-44ea-baf9-6962bc915ca4" providerId="ADAL" clId="{7FD89161-A44F-634F-BB80-195840A2EEC3}" dt="2024-11-14T17:50:06.988" v="127" actId="20577"/>
          <ac:spMkLst>
            <pc:docMk/>
            <pc:sldMk cId="584069410" sldId="363"/>
            <ac:spMk id="3" creationId="{A6EF5184-81CD-0AC5-6F46-D05627549C5F}"/>
          </ac:spMkLst>
        </pc:spChg>
        <pc:spChg chg="mod">
          <ac:chgData name="Md Kamal Chowdhury" userId="760a5a00-c9ab-44ea-baf9-6962bc915ca4" providerId="ADAL" clId="{7FD89161-A44F-634F-BB80-195840A2EEC3}" dt="2024-11-14T17:50:18.295" v="131" actId="20577"/>
          <ac:spMkLst>
            <pc:docMk/>
            <pc:sldMk cId="584069410" sldId="363"/>
            <ac:spMk id="4" creationId="{B328A6CD-8849-F95C-731A-E05B745080F0}"/>
          </ac:spMkLst>
        </pc:spChg>
        <pc:spChg chg="mod">
          <ac:chgData name="Md Kamal Chowdhury" userId="760a5a00-c9ab-44ea-baf9-6962bc915ca4" providerId="ADAL" clId="{7FD89161-A44F-634F-BB80-195840A2EEC3}" dt="2024-11-14T17:50:30.831" v="137" actId="20577"/>
          <ac:spMkLst>
            <pc:docMk/>
            <pc:sldMk cId="584069410" sldId="363"/>
            <ac:spMk id="7" creationId="{A701B51B-504B-0BE5-B25B-3CDF34865A50}"/>
          </ac:spMkLst>
        </pc:spChg>
        <pc:spChg chg="mod">
          <ac:chgData name="Md Kamal Chowdhury" userId="760a5a00-c9ab-44ea-baf9-6962bc915ca4" providerId="ADAL" clId="{7FD89161-A44F-634F-BB80-195840A2EEC3}" dt="2024-11-14T17:51:16.403" v="157" actId="20577"/>
          <ac:spMkLst>
            <pc:docMk/>
            <pc:sldMk cId="584069410" sldId="363"/>
            <ac:spMk id="8" creationId="{C092C3CB-8BA2-8159-A74D-E446D53514EC}"/>
          </ac:spMkLst>
        </pc:spChg>
        <pc:spChg chg="mod">
          <ac:chgData name="Md Kamal Chowdhury" userId="760a5a00-c9ab-44ea-baf9-6962bc915ca4" providerId="ADAL" clId="{7FD89161-A44F-634F-BB80-195840A2EEC3}" dt="2024-11-14T17:51:04.137" v="149" actId="20577"/>
          <ac:spMkLst>
            <pc:docMk/>
            <pc:sldMk cId="584069410" sldId="363"/>
            <ac:spMk id="9" creationId="{BAB28E28-F3A0-BD06-D086-273123B3F21A}"/>
          </ac:spMkLst>
        </pc:spChg>
        <pc:spChg chg="add mod">
          <ac:chgData name="Md Kamal Chowdhury" userId="760a5a00-c9ab-44ea-baf9-6962bc915ca4" providerId="ADAL" clId="{7FD89161-A44F-634F-BB80-195840A2EEC3}" dt="2024-11-14T17:49:49.803" v="119" actId="1076"/>
          <ac:spMkLst>
            <pc:docMk/>
            <pc:sldMk cId="584069410" sldId="363"/>
            <ac:spMk id="10" creationId="{D1D4F4A5-4BDE-6059-2584-1428B984E4E2}"/>
          </ac:spMkLst>
        </pc:spChg>
        <pc:spChg chg="add mod">
          <ac:chgData name="Md Kamal Chowdhury" userId="760a5a00-c9ab-44ea-baf9-6962bc915ca4" providerId="ADAL" clId="{7FD89161-A44F-634F-BB80-195840A2EEC3}" dt="2024-11-14T17:49:49.803" v="119" actId="1076"/>
          <ac:spMkLst>
            <pc:docMk/>
            <pc:sldMk cId="584069410" sldId="363"/>
            <ac:spMk id="11" creationId="{1DDDB178-1E41-574C-D784-2F373CF41657}"/>
          </ac:spMkLst>
        </pc:spChg>
      </pc:sldChg>
      <pc:sldChg chg="addSp modSp add mod ord">
        <pc:chgData name="Md Kamal Chowdhury" userId="760a5a00-c9ab-44ea-baf9-6962bc915ca4" providerId="ADAL" clId="{7FD89161-A44F-634F-BB80-195840A2EEC3}" dt="2024-11-14T17:49:02.630" v="116" actId="20577"/>
        <pc:sldMkLst>
          <pc:docMk/>
          <pc:sldMk cId="4267054195" sldId="364"/>
        </pc:sldMkLst>
        <pc:spChg chg="add mod">
          <ac:chgData name="Md Kamal Chowdhury" userId="760a5a00-c9ab-44ea-baf9-6962bc915ca4" providerId="ADAL" clId="{7FD89161-A44F-634F-BB80-195840A2EEC3}" dt="2024-11-14T17:49:02.630" v="116" actId="20577"/>
          <ac:spMkLst>
            <pc:docMk/>
            <pc:sldMk cId="4267054195" sldId="364"/>
            <ac:spMk id="2" creationId="{AC27DF28-934B-D6F2-C8B6-A36956FBFD45}"/>
          </ac:spMkLst>
        </pc:spChg>
        <pc:spChg chg="mod">
          <ac:chgData name="Md Kamal Chowdhury" userId="760a5a00-c9ab-44ea-baf9-6962bc915ca4" providerId="ADAL" clId="{7FD89161-A44F-634F-BB80-195840A2EEC3}" dt="2024-11-14T17:47:22.681" v="71" actId="20577"/>
          <ac:spMkLst>
            <pc:docMk/>
            <pc:sldMk cId="4267054195" sldId="364"/>
            <ac:spMk id="3" creationId="{0944F4AD-7720-8688-F8FF-9954D621416E}"/>
          </ac:spMkLst>
        </pc:spChg>
        <pc:spChg chg="add mod">
          <ac:chgData name="Md Kamal Chowdhury" userId="760a5a00-c9ab-44ea-baf9-6962bc915ca4" providerId="ADAL" clId="{7FD89161-A44F-634F-BB80-195840A2EEC3}" dt="2024-11-14T17:48:50.041" v="109" actId="20577"/>
          <ac:spMkLst>
            <pc:docMk/>
            <pc:sldMk cId="4267054195" sldId="364"/>
            <ac:spMk id="4" creationId="{1D516341-C9DB-C2FA-A56B-146537FADAFD}"/>
          </ac:spMkLst>
        </pc:spChg>
      </pc:sldChg>
      <pc:sldChg chg="addSp delSp modSp add mod modAnim">
        <pc:chgData name="Md Kamal Chowdhury" userId="760a5a00-c9ab-44ea-baf9-6962bc915ca4" providerId="ADAL" clId="{7FD89161-A44F-634F-BB80-195840A2EEC3}" dt="2024-11-14T17:58:59.619" v="242" actId="113"/>
        <pc:sldMkLst>
          <pc:docMk/>
          <pc:sldMk cId="1758392909" sldId="365"/>
        </pc:sldMkLst>
        <pc:spChg chg="mod">
          <ac:chgData name="Md Kamal Chowdhury" userId="760a5a00-c9ab-44ea-baf9-6962bc915ca4" providerId="ADAL" clId="{7FD89161-A44F-634F-BB80-195840A2EEC3}" dt="2024-11-14T17:57:16.598" v="234" actId="403"/>
          <ac:spMkLst>
            <pc:docMk/>
            <pc:sldMk cId="1758392909" sldId="365"/>
            <ac:spMk id="2" creationId="{D842964B-8900-551C-A92E-AA091360D119}"/>
          </ac:spMkLst>
        </pc:spChg>
        <pc:spChg chg="del mod">
          <ac:chgData name="Md Kamal Chowdhury" userId="760a5a00-c9ab-44ea-baf9-6962bc915ca4" providerId="ADAL" clId="{7FD89161-A44F-634F-BB80-195840A2EEC3}" dt="2024-11-14T17:55:45.475" v="212" actId="478"/>
          <ac:spMkLst>
            <pc:docMk/>
            <pc:sldMk cId="1758392909" sldId="365"/>
            <ac:spMk id="3" creationId="{0ED6819E-2DB9-2D1C-CAA5-9D96A7B855E3}"/>
          </ac:spMkLst>
        </pc:spChg>
        <pc:spChg chg="mod">
          <ac:chgData name="Md Kamal Chowdhury" userId="760a5a00-c9ab-44ea-baf9-6962bc915ca4" providerId="ADAL" clId="{7FD89161-A44F-634F-BB80-195840A2EEC3}" dt="2024-11-14T17:57:16.598" v="234" actId="403"/>
          <ac:spMkLst>
            <pc:docMk/>
            <pc:sldMk cId="1758392909" sldId="365"/>
            <ac:spMk id="4" creationId="{65B4696D-55D7-586B-DAF8-DCDBE4B0AC3F}"/>
          </ac:spMkLst>
        </pc:spChg>
        <pc:spChg chg="mod">
          <ac:chgData name="Md Kamal Chowdhury" userId="760a5a00-c9ab-44ea-baf9-6962bc915ca4" providerId="ADAL" clId="{7FD89161-A44F-634F-BB80-195840A2EEC3}" dt="2024-11-14T17:57:16.598" v="234" actId="403"/>
          <ac:spMkLst>
            <pc:docMk/>
            <pc:sldMk cId="1758392909" sldId="365"/>
            <ac:spMk id="7" creationId="{8FA6E048-7EF0-D236-5071-7C15F0853DA2}"/>
          </ac:spMkLst>
        </pc:spChg>
        <pc:spChg chg="mod">
          <ac:chgData name="Md Kamal Chowdhury" userId="760a5a00-c9ab-44ea-baf9-6962bc915ca4" providerId="ADAL" clId="{7FD89161-A44F-634F-BB80-195840A2EEC3}" dt="2024-11-14T17:57:21.068" v="235" actId="14100"/>
          <ac:spMkLst>
            <pc:docMk/>
            <pc:sldMk cId="1758392909" sldId="365"/>
            <ac:spMk id="8" creationId="{E53AFAAB-357A-08D0-5622-631DA96D1263}"/>
          </ac:spMkLst>
        </pc:spChg>
        <pc:spChg chg="mod">
          <ac:chgData name="Md Kamal Chowdhury" userId="760a5a00-c9ab-44ea-baf9-6962bc915ca4" providerId="ADAL" clId="{7FD89161-A44F-634F-BB80-195840A2EEC3}" dt="2024-11-14T17:57:16.598" v="234" actId="403"/>
          <ac:spMkLst>
            <pc:docMk/>
            <pc:sldMk cId="1758392909" sldId="365"/>
            <ac:spMk id="9" creationId="{37FCD753-ED86-0C0A-79D0-990C8CE5C82D}"/>
          </ac:spMkLst>
        </pc:spChg>
        <pc:spChg chg="add mod">
          <ac:chgData name="Md Kamal Chowdhury" userId="760a5a00-c9ab-44ea-baf9-6962bc915ca4" providerId="ADAL" clId="{7FD89161-A44F-634F-BB80-195840A2EEC3}" dt="2024-11-14T17:58:59.619" v="242" actId="113"/>
          <ac:spMkLst>
            <pc:docMk/>
            <pc:sldMk cId="1758392909" sldId="365"/>
            <ac:spMk id="12" creationId="{95C9F080-152D-00AC-2C99-BC4D0C834A2D}"/>
          </ac:spMkLst>
        </pc:spChg>
        <pc:graphicFrameChg chg="del">
          <ac:chgData name="Md Kamal Chowdhury" userId="760a5a00-c9ab-44ea-baf9-6962bc915ca4" providerId="ADAL" clId="{7FD89161-A44F-634F-BB80-195840A2EEC3}" dt="2024-11-14T17:54:34.071" v="160" actId="478"/>
          <ac:graphicFrameMkLst>
            <pc:docMk/>
            <pc:sldMk cId="1758392909" sldId="365"/>
            <ac:graphicFrameMk id="5" creationId="{45EA2A81-EE36-0785-FA48-48E8C41BFFFD}"/>
          </ac:graphicFrameMkLst>
        </pc:graphicFrameChg>
        <pc:graphicFrameChg chg="del">
          <ac:chgData name="Md Kamal Chowdhury" userId="760a5a00-c9ab-44ea-baf9-6962bc915ca4" providerId="ADAL" clId="{7FD89161-A44F-634F-BB80-195840A2EEC3}" dt="2024-11-14T17:54:27.985" v="159" actId="478"/>
          <ac:graphicFrameMkLst>
            <pc:docMk/>
            <pc:sldMk cId="1758392909" sldId="365"/>
            <ac:graphicFrameMk id="6" creationId="{C2C57D2B-63DD-FEE1-5B72-91F4B30EE21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63D80-CA27-45FB-BB30-8DCD4C84C8E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622B5C-8434-4E7A-91DF-976BAEF98ADB}">
      <dgm:prSet/>
      <dgm:spPr/>
      <dgm:t>
        <a:bodyPr/>
        <a:lstStyle/>
        <a:p>
          <a:r>
            <a:rPr lang="en-US" b="0" i="0"/>
            <a:t>A warp consists of 32 consecutive threads and all threads in a warp are executed in Single Instruction Multiple Thread (SIMT) fashion; that is, all threads execute the same instruction, and </a:t>
          </a:r>
          <a:endParaRPr lang="en-US"/>
        </a:p>
      </dgm:t>
    </dgm:pt>
    <dgm:pt modelId="{75E27DFC-36C9-401A-8B59-6A89AD1F0DA3}" type="parTrans" cxnId="{A97E5A32-71F4-4D92-8415-C52B42D88A77}">
      <dgm:prSet/>
      <dgm:spPr/>
      <dgm:t>
        <a:bodyPr/>
        <a:lstStyle/>
        <a:p>
          <a:endParaRPr lang="en-US"/>
        </a:p>
      </dgm:t>
    </dgm:pt>
    <dgm:pt modelId="{95A176E6-0AE1-42BB-8B27-2D250DBC1414}" type="sibTrans" cxnId="{A97E5A32-71F4-4D92-8415-C52B42D88A77}">
      <dgm:prSet/>
      <dgm:spPr/>
      <dgm:t>
        <a:bodyPr/>
        <a:lstStyle/>
        <a:p>
          <a:endParaRPr lang="en-US"/>
        </a:p>
      </dgm:t>
    </dgm:pt>
    <dgm:pt modelId="{94CB55E9-09D6-4EB8-B8A9-E62570942569}">
      <dgm:prSet/>
      <dgm:spPr/>
      <dgm:t>
        <a:bodyPr/>
        <a:lstStyle/>
        <a:p>
          <a:r>
            <a:rPr lang="en-US" b="0" i="0"/>
            <a:t>each thread carries out that operation on its own private data. </a:t>
          </a:r>
          <a:endParaRPr lang="en-US"/>
        </a:p>
      </dgm:t>
    </dgm:pt>
    <dgm:pt modelId="{BED0C7F9-2994-4EDB-8C80-B753FE094199}" type="parTrans" cxnId="{3CCCBAF1-2B4C-4F39-99C5-BA1B2F352E69}">
      <dgm:prSet/>
      <dgm:spPr/>
      <dgm:t>
        <a:bodyPr/>
        <a:lstStyle/>
        <a:p>
          <a:endParaRPr lang="en-US"/>
        </a:p>
      </dgm:t>
    </dgm:pt>
    <dgm:pt modelId="{087D809D-9975-45FF-A157-D34A5BBCAEF7}" type="sibTrans" cxnId="{3CCCBAF1-2B4C-4F39-99C5-BA1B2F352E69}">
      <dgm:prSet/>
      <dgm:spPr/>
      <dgm:t>
        <a:bodyPr/>
        <a:lstStyle/>
        <a:p>
          <a:endParaRPr lang="en-US"/>
        </a:p>
      </dgm:t>
    </dgm:pt>
    <dgm:pt modelId="{FA5750F2-0974-4DB7-86D3-DE582133A591}">
      <dgm:prSet/>
      <dgm:spPr/>
      <dgm:t>
        <a:bodyPr/>
        <a:lstStyle/>
        <a:p>
          <a:r>
            <a:rPr lang="en-US" b="0" i="0"/>
            <a:t>The following figure illustrates the relationship between the logical view and hardware view of a thread block.</a:t>
          </a:r>
          <a:endParaRPr lang="en-US"/>
        </a:p>
      </dgm:t>
    </dgm:pt>
    <dgm:pt modelId="{F4BE75F2-C29F-416F-9B81-D03D353248C0}" type="parTrans" cxnId="{4C5CEF11-59AF-4404-9D8A-20F608A39BB3}">
      <dgm:prSet/>
      <dgm:spPr/>
      <dgm:t>
        <a:bodyPr/>
        <a:lstStyle/>
        <a:p>
          <a:endParaRPr lang="en-US"/>
        </a:p>
      </dgm:t>
    </dgm:pt>
    <dgm:pt modelId="{18D85693-8C56-4F65-85B7-A8B0E45A5CB8}" type="sibTrans" cxnId="{4C5CEF11-59AF-4404-9D8A-20F608A39BB3}">
      <dgm:prSet/>
      <dgm:spPr/>
      <dgm:t>
        <a:bodyPr/>
        <a:lstStyle/>
        <a:p>
          <a:endParaRPr lang="en-US"/>
        </a:p>
      </dgm:t>
    </dgm:pt>
    <dgm:pt modelId="{50F1EB1E-AD84-F147-A49C-D192D3017CDF}" type="pres">
      <dgm:prSet presAssocID="{E9863D80-CA27-45FB-BB30-8DCD4C84C8E9}" presName="vert0" presStyleCnt="0">
        <dgm:presLayoutVars>
          <dgm:dir/>
          <dgm:animOne val="branch"/>
          <dgm:animLvl val="lvl"/>
        </dgm:presLayoutVars>
      </dgm:prSet>
      <dgm:spPr/>
    </dgm:pt>
    <dgm:pt modelId="{0F341266-424E-CF4C-9B46-F0F3DE4CD460}" type="pres">
      <dgm:prSet presAssocID="{85622B5C-8434-4E7A-91DF-976BAEF98ADB}" presName="thickLine" presStyleLbl="alignNode1" presStyleIdx="0" presStyleCnt="3"/>
      <dgm:spPr/>
    </dgm:pt>
    <dgm:pt modelId="{F4158F34-E003-6E47-A62F-24189D36BB92}" type="pres">
      <dgm:prSet presAssocID="{85622B5C-8434-4E7A-91DF-976BAEF98ADB}" presName="horz1" presStyleCnt="0"/>
      <dgm:spPr/>
    </dgm:pt>
    <dgm:pt modelId="{4864D548-BB27-1243-AC42-0DE5EFE80412}" type="pres">
      <dgm:prSet presAssocID="{85622B5C-8434-4E7A-91DF-976BAEF98ADB}" presName="tx1" presStyleLbl="revTx" presStyleIdx="0" presStyleCnt="3"/>
      <dgm:spPr/>
    </dgm:pt>
    <dgm:pt modelId="{DF8E6225-644F-914E-8315-186A244BEFDE}" type="pres">
      <dgm:prSet presAssocID="{85622B5C-8434-4E7A-91DF-976BAEF98ADB}" presName="vert1" presStyleCnt="0"/>
      <dgm:spPr/>
    </dgm:pt>
    <dgm:pt modelId="{C475BBB9-6D0B-0A46-A841-6CCD871D61F0}" type="pres">
      <dgm:prSet presAssocID="{94CB55E9-09D6-4EB8-B8A9-E62570942569}" presName="thickLine" presStyleLbl="alignNode1" presStyleIdx="1" presStyleCnt="3"/>
      <dgm:spPr/>
    </dgm:pt>
    <dgm:pt modelId="{85FACDD3-FBE6-2A44-BD18-57796C41730F}" type="pres">
      <dgm:prSet presAssocID="{94CB55E9-09D6-4EB8-B8A9-E62570942569}" presName="horz1" presStyleCnt="0"/>
      <dgm:spPr/>
    </dgm:pt>
    <dgm:pt modelId="{35D014E4-0CE9-2B41-AECF-CAC55EE626B0}" type="pres">
      <dgm:prSet presAssocID="{94CB55E9-09D6-4EB8-B8A9-E62570942569}" presName="tx1" presStyleLbl="revTx" presStyleIdx="1" presStyleCnt="3"/>
      <dgm:spPr/>
    </dgm:pt>
    <dgm:pt modelId="{14C86A88-B37A-AB46-BDE2-5D15B6ACC213}" type="pres">
      <dgm:prSet presAssocID="{94CB55E9-09D6-4EB8-B8A9-E62570942569}" presName="vert1" presStyleCnt="0"/>
      <dgm:spPr/>
    </dgm:pt>
    <dgm:pt modelId="{F3EA4135-1D7E-C34C-8E79-A5B3C286D4E4}" type="pres">
      <dgm:prSet presAssocID="{FA5750F2-0974-4DB7-86D3-DE582133A591}" presName="thickLine" presStyleLbl="alignNode1" presStyleIdx="2" presStyleCnt="3"/>
      <dgm:spPr/>
    </dgm:pt>
    <dgm:pt modelId="{D88D1C2A-02A5-4048-A30C-D6E27CFB0E69}" type="pres">
      <dgm:prSet presAssocID="{FA5750F2-0974-4DB7-86D3-DE582133A591}" presName="horz1" presStyleCnt="0"/>
      <dgm:spPr/>
    </dgm:pt>
    <dgm:pt modelId="{5D594121-60F3-0547-9ACB-74B6488050CC}" type="pres">
      <dgm:prSet presAssocID="{FA5750F2-0974-4DB7-86D3-DE582133A591}" presName="tx1" presStyleLbl="revTx" presStyleIdx="2" presStyleCnt="3"/>
      <dgm:spPr/>
    </dgm:pt>
    <dgm:pt modelId="{047972C2-1CD6-9046-9DB9-D7BEA1F992C5}" type="pres">
      <dgm:prSet presAssocID="{FA5750F2-0974-4DB7-86D3-DE582133A591}" presName="vert1" presStyleCnt="0"/>
      <dgm:spPr/>
    </dgm:pt>
  </dgm:ptLst>
  <dgm:cxnLst>
    <dgm:cxn modelId="{4C5CEF11-59AF-4404-9D8A-20F608A39BB3}" srcId="{E9863D80-CA27-45FB-BB30-8DCD4C84C8E9}" destId="{FA5750F2-0974-4DB7-86D3-DE582133A591}" srcOrd="2" destOrd="0" parTransId="{F4BE75F2-C29F-416F-9B81-D03D353248C0}" sibTransId="{18D85693-8C56-4F65-85B7-A8B0E45A5CB8}"/>
    <dgm:cxn modelId="{A97E5A32-71F4-4D92-8415-C52B42D88A77}" srcId="{E9863D80-CA27-45FB-BB30-8DCD4C84C8E9}" destId="{85622B5C-8434-4E7A-91DF-976BAEF98ADB}" srcOrd="0" destOrd="0" parTransId="{75E27DFC-36C9-401A-8B59-6A89AD1F0DA3}" sibTransId="{95A176E6-0AE1-42BB-8B27-2D250DBC1414}"/>
    <dgm:cxn modelId="{49289F44-EEE3-9048-8301-65305C39B957}" type="presOf" srcId="{E9863D80-CA27-45FB-BB30-8DCD4C84C8E9}" destId="{50F1EB1E-AD84-F147-A49C-D192D3017CDF}" srcOrd="0" destOrd="0" presId="urn:microsoft.com/office/officeart/2008/layout/LinedList"/>
    <dgm:cxn modelId="{55395949-241F-0644-B54D-B679BF28F3AA}" type="presOf" srcId="{85622B5C-8434-4E7A-91DF-976BAEF98ADB}" destId="{4864D548-BB27-1243-AC42-0DE5EFE80412}" srcOrd="0" destOrd="0" presId="urn:microsoft.com/office/officeart/2008/layout/LinedList"/>
    <dgm:cxn modelId="{55091081-A9C6-3347-A96C-6C21757C6842}" type="presOf" srcId="{94CB55E9-09D6-4EB8-B8A9-E62570942569}" destId="{35D014E4-0CE9-2B41-AECF-CAC55EE626B0}" srcOrd="0" destOrd="0" presId="urn:microsoft.com/office/officeart/2008/layout/LinedList"/>
    <dgm:cxn modelId="{6C7062B0-AEB0-FC4E-A874-6D1DA08E9BAE}" type="presOf" srcId="{FA5750F2-0974-4DB7-86D3-DE582133A591}" destId="{5D594121-60F3-0547-9ACB-74B6488050CC}" srcOrd="0" destOrd="0" presId="urn:microsoft.com/office/officeart/2008/layout/LinedList"/>
    <dgm:cxn modelId="{3CCCBAF1-2B4C-4F39-99C5-BA1B2F352E69}" srcId="{E9863D80-CA27-45FB-BB30-8DCD4C84C8E9}" destId="{94CB55E9-09D6-4EB8-B8A9-E62570942569}" srcOrd="1" destOrd="0" parTransId="{BED0C7F9-2994-4EDB-8C80-B753FE094199}" sibTransId="{087D809D-9975-45FF-A157-D34A5BBCAEF7}"/>
    <dgm:cxn modelId="{26240CE9-85E0-1A49-8C0F-A925B8EDC43C}" type="presParOf" srcId="{50F1EB1E-AD84-F147-A49C-D192D3017CDF}" destId="{0F341266-424E-CF4C-9B46-F0F3DE4CD460}" srcOrd="0" destOrd="0" presId="urn:microsoft.com/office/officeart/2008/layout/LinedList"/>
    <dgm:cxn modelId="{CEFF4A38-B7A2-E24E-9AD5-7C4D1BC9E69E}" type="presParOf" srcId="{50F1EB1E-AD84-F147-A49C-D192D3017CDF}" destId="{F4158F34-E003-6E47-A62F-24189D36BB92}" srcOrd="1" destOrd="0" presId="urn:microsoft.com/office/officeart/2008/layout/LinedList"/>
    <dgm:cxn modelId="{4D6B57C8-C8A9-7D47-A9F6-3EFEC031F72B}" type="presParOf" srcId="{F4158F34-E003-6E47-A62F-24189D36BB92}" destId="{4864D548-BB27-1243-AC42-0DE5EFE80412}" srcOrd="0" destOrd="0" presId="urn:microsoft.com/office/officeart/2008/layout/LinedList"/>
    <dgm:cxn modelId="{D185CF47-C896-6843-9379-76F1A1B5F744}" type="presParOf" srcId="{F4158F34-E003-6E47-A62F-24189D36BB92}" destId="{DF8E6225-644F-914E-8315-186A244BEFDE}" srcOrd="1" destOrd="0" presId="urn:microsoft.com/office/officeart/2008/layout/LinedList"/>
    <dgm:cxn modelId="{E8B7042D-9A9D-3F49-8D8D-198D0BB2B1AF}" type="presParOf" srcId="{50F1EB1E-AD84-F147-A49C-D192D3017CDF}" destId="{C475BBB9-6D0B-0A46-A841-6CCD871D61F0}" srcOrd="2" destOrd="0" presId="urn:microsoft.com/office/officeart/2008/layout/LinedList"/>
    <dgm:cxn modelId="{17617865-2107-464C-B417-015F0E19793B}" type="presParOf" srcId="{50F1EB1E-AD84-F147-A49C-D192D3017CDF}" destId="{85FACDD3-FBE6-2A44-BD18-57796C41730F}" srcOrd="3" destOrd="0" presId="urn:microsoft.com/office/officeart/2008/layout/LinedList"/>
    <dgm:cxn modelId="{D8A1734D-5119-E240-84C8-F04B9BA2419D}" type="presParOf" srcId="{85FACDD3-FBE6-2A44-BD18-57796C41730F}" destId="{35D014E4-0CE9-2B41-AECF-CAC55EE626B0}" srcOrd="0" destOrd="0" presId="urn:microsoft.com/office/officeart/2008/layout/LinedList"/>
    <dgm:cxn modelId="{A54026B1-B73F-0246-9D4C-EEEB94064F4C}" type="presParOf" srcId="{85FACDD3-FBE6-2A44-BD18-57796C41730F}" destId="{14C86A88-B37A-AB46-BDE2-5D15B6ACC213}" srcOrd="1" destOrd="0" presId="urn:microsoft.com/office/officeart/2008/layout/LinedList"/>
    <dgm:cxn modelId="{531AF3AE-6CA5-294C-8131-196F558E36ED}" type="presParOf" srcId="{50F1EB1E-AD84-F147-A49C-D192D3017CDF}" destId="{F3EA4135-1D7E-C34C-8E79-A5B3C286D4E4}" srcOrd="4" destOrd="0" presId="urn:microsoft.com/office/officeart/2008/layout/LinedList"/>
    <dgm:cxn modelId="{BCD00FD8-0487-D742-B278-F369D5E68055}" type="presParOf" srcId="{50F1EB1E-AD84-F147-A49C-D192D3017CDF}" destId="{D88D1C2A-02A5-4048-A30C-D6E27CFB0E69}" srcOrd="5" destOrd="0" presId="urn:microsoft.com/office/officeart/2008/layout/LinedList"/>
    <dgm:cxn modelId="{932B5629-C112-DA4E-A211-CD0AEBAB26BA}" type="presParOf" srcId="{D88D1C2A-02A5-4048-A30C-D6E27CFB0E69}" destId="{5D594121-60F3-0547-9ACB-74B6488050CC}" srcOrd="0" destOrd="0" presId="urn:microsoft.com/office/officeart/2008/layout/LinedList"/>
    <dgm:cxn modelId="{9AF21C22-285F-D041-886D-839D1B3BC812}" type="presParOf" srcId="{D88D1C2A-02A5-4048-A30C-D6E27CFB0E69}" destId="{047972C2-1CD6-9046-9DB9-D7BEA1F992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41266-424E-CF4C-9B46-F0F3DE4CD460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4D548-BB27-1243-AC42-0DE5EFE80412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 warp consists of 32 consecutive threads and all threads in a warp are executed in Single Instruction Multiple Thread (SIMT) fashion; that is, all threads execute the same instruction, and </a:t>
          </a:r>
          <a:endParaRPr lang="en-US" sz="2500" kern="1200"/>
        </a:p>
      </dsp:txBody>
      <dsp:txXfrm>
        <a:off x="0" y="2703"/>
        <a:ext cx="6900512" cy="1843578"/>
      </dsp:txXfrm>
    </dsp:sp>
    <dsp:sp modelId="{C475BBB9-6D0B-0A46-A841-6CCD871D61F0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014E4-0CE9-2B41-AECF-CAC55EE626B0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each thread carries out that operation on its own private data. </a:t>
          </a:r>
          <a:endParaRPr lang="en-US" sz="2500" kern="1200"/>
        </a:p>
      </dsp:txBody>
      <dsp:txXfrm>
        <a:off x="0" y="1846281"/>
        <a:ext cx="6900512" cy="1843578"/>
      </dsp:txXfrm>
    </dsp:sp>
    <dsp:sp modelId="{F3EA4135-1D7E-C34C-8E79-A5B3C286D4E4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94121-60F3-0547-9ACB-74B6488050CC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The following figure illustrates the relationship between the logical view and hardware view of a thread block.</a:t>
          </a:r>
          <a:endParaRPr lang="en-US" sz="25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C2C2-C5F4-7CED-0343-51F76B398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E1EC8-7F21-4912-9D74-4593441AC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B954-2F0A-1B2D-DD16-0B4F55E3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1BBA-EC1F-7849-8C85-4B999F4451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E1356-E7FE-B8E5-B5AF-2B9A2342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BA7B-BB93-8734-FAD2-5161707E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A4F-3F80-0242-A0FA-09FD02DE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CE6F-BAA1-30F5-95E7-8869DFD1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BA6BE-0E14-71EB-78CB-8A9BF3746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D4F91-282B-BEEF-3D07-488ECAB1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1BBA-EC1F-7849-8C85-4B999F4451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D447-51B6-4B11-3976-B155C3EC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92B1-684C-5604-BFCA-07F598FC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A4F-3F80-0242-A0FA-09FD02DE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F5592-4F0F-8F81-4482-6B9B850C7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719D5-8B90-CBB8-3506-E1874AF99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3584-99CB-3CCA-DBC6-E0E2D3B2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1BBA-EC1F-7849-8C85-4B999F4451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2B34-41BA-1370-96EB-55060F50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1EAB0-2AF4-FBA7-A00A-CABF3035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A4F-3F80-0242-A0FA-09FD02DE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6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66A0-DB6F-A0D5-2D72-B078E88D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D8E0-265F-77DA-6D0F-2872DA162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2023C-39B6-6F02-D55F-71E8B755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1BBA-EC1F-7849-8C85-4B999F4451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AC6BB-8219-6106-B309-819DCB9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5EAC-50E8-E73E-F22B-BED4E3BF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A4F-3F80-0242-A0FA-09FD02DE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C085-4B97-E096-17CB-61F86138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D8C2-2EC6-9599-DF40-6F9C0E8E5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BD41-4A17-9A5F-A119-30C9E05C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1BBA-EC1F-7849-8C85-4B999F4451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57AC-1B92-A962-2A9B-31AB6098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936E-7494-6D0D-EBE2-31B68416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A4F-3F80-0242-A0FA-09FD02DE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9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E8B9-6475-28B0-2C73-32F5787E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53CC-A2A6-9422-9C15-65A8A4FF9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98343-3C2C-376F-0AEC-A5F907D3C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E4908-0671-B952-CEC4-935DA3D5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1BBA-EC1F-7849-8C85-4B999F4451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3A45F-C8D9-3CD1-B90A-B4DE605C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14AA4-7F03-BBA1-1FC5-0DF6B5F5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A4F-3F80-0242-A0FA-09FD02DE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B7C6-7292-3EA5-42F1-38D52783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D5B03-3C5F-7736-4431-B865BDCB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CA503-DAFB-B9E5-B467-69776CC73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CDB81-BF62-4295-BBC3-AD3EBE427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48CF5-D228-515B-327D-FF38197D0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FB973-8E82-1465-D2C8-67166365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1BBA-EC1F-7849-8C85-4B999F4451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E33D1-C67D-34D2-D618-CC120EF5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3D96F-6541-804D-FF93-0EB6709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A4F-3F80-0242-A0FA-09FD02DE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155C-34E7-A89A-7D15-9B3A1476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6B246-4B74-FFCF-7B0B-B073B412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1BBA-EC1F-7849-8C85-4B999F4451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8A023-FCB8-CF10-0DEF-F2F14B82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D5AA9-E26B-E4D6-068E-192C7BF9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A4F-3F80-0242-A0FA-09FD02DE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3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88C19-780F-1CD0-91FC-3E9CD25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1BBA-EC1F-7849-8C85-4B999F4451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DC11A-E2D1-CE15-0701-DF982C99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FE4E-F102-2607-E814-C734324A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A4F-3F80-0242-A0FA-09FD02DE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694D-F404-3C15-839C-07F2C551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CD92-4E98-0B18-DBB8-FF63FCBAA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94066-179C-C8A3-2B38-1AEFE01E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C4DE-E455-87A3-BF21-9B1D739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1BBA-EC1F-7849-8C85-4B999F4451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7D6F6-F882-BF44-9E66-9BE83B39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FC308-69DC-6A9F-E059-A94CEF2C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A4F-3F80-0242-A0FA-09FD02DE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3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DCD8-6FB9-D225-848E-3D1A34E0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82413-96F8-EF55-94B8-B7B70390B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0A76A-28DA-B662-30A5-C5DEE64C8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2EDB2-D803-C870-2A65-DF9141CD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1BBA-EC1F-7849-8C85-4B999F4451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2649-F8F4-F63F-673A-6529B3E9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7DE3B-877B-DACB-FAD8-44D714B8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A4F-3F80-0242-A0FA-09FD02DE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6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212E6-7CA4-D03D-715D-A5D956B1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38B3C-F3BF-AA22-AB8B-505A09599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8091-EBC3-8DB2-2580-D6DA4907A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D1BBA-EC1F-7849-8C85-4B999F4451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A558-1457-F2B6-0C6D-9643FF505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BA3FC-3434-C01D-66F3-A32225953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DECA4F-3F80-0242-A0FA-09FD02DE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7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0542-AED1-51F4-270C-9E13918C7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A9020-448E-DB60-C3B6-6ED8DF4A3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DB0BB-62CC-6AAB-4380-A01523CD5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0C8C8F28-28E1-CFAD-F13B-42FE9F256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fld id="{EA38D7D8-BD6E-ED46-9975-F641332AB082}" type="slidenum">
              <a:rPr lang="zh-TW" altLang="en-US" sz="14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140" name="Rectangle 18">
            <a:extLst>
              <a:ext uri="{FF2B5EF4-FFF2-40B4-BE49-F238E27FC236}">
                <a16:creationId xmlns:a16="http://schemas.microsoft.com/office/drawing/2014/main" id="{2EA786F1-DF6A-3464-6C07-6C412EA93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Memory Layout of a 2D array in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8FAE6-0B1F-5576-178D-9D0345FCBF2D}"/>
              </a:ext>
            </a:extLst>
          </p:cNvPr>
          <p:cNvSpPr txBox="1"/>
          <p:nvPr/>
        </p:nvSpPr>
        <p:spPr>
          <a:xfrm>
            <a:off x="8054235" y="19954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4x4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751129-3047-700B-5445-FA7CCA71C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36489"/>
              </p:ext>
            </p:extLst>
          </p:nvPr>
        </p:nvGraphicFramePr>
        <p:xfrm>
          <a:off x="3795599" y="1999256"/>
          <a:ext cx="316908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271">
                  <a:extLst>
                    <a:ext uri="{9D8B030D-6E8A-4147-A177-3AD203B41FA5}">
                      <a16:colId xmlns:a16="http://schemas.microsoft.com/office/drawing/2014/main" val="1155657264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412787125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949224340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54179298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4388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331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4318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100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0E840B-823A-1166-5155-6D0F6EBA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28252"/>
              </p:ext>
            </p:extLst>
          </p:nvPr>
        </p:nvGraphicFramePr>
        <p:xfrm>
          <a:off x="2720027" y="4848246"/>
          <a:ext cx="7828280" cy="94996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0462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555396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01865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562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7096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237956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44211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593850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649449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0067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61618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46145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32115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91456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171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0323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9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1795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86ECE3B-D2F8-4FFF-D3F6-1C1C508F038E}"/>
              </a:ext>
            </a:extLst>
          </p:cNvPr>
          <p:cNvSpPr txBox="1"/>
          <p:nvPr/>
        </p:nvSpPr>
        <p:spPr>
          <a:xfrm>
            <a:off x="8054235" y="2897998"/>
            <a:ext cx="193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Above=5-4=1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D4D52-532E-1BD8-BE66-01E2AC1260A9}"/>
              </a:ext>
            </a:extLst>
          </p:cNvPr>
          <p:cNvSpPr txBox="1"/>
          <p:nvPr/>
        </p:nvSpPr>
        <p:spPr>
          <a:xfrm>
            <a:off x="8069219" y="3366391"/>
            <a:ext cx="199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Below=5+4=9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F59F5-E10D-3823-8A5A-2C777B9E7550}"/>
              </a:ext>
            </a:extLst>
          </p:cNvPr>
          <p:cNvSpPr txBox="1"/>
          <p:nvPr/>
        </p:nvSpPr>
        <p:spPr>
          <a:xfrm>
            <a:off x="8025476" y="3800549"/>
            <a:ext cx="26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Upper left=5-4-1=9</a:t>
            </a:r>
          </a:p>
        </p:txBody>
      </p:sp>
    </p:spTree>
    <p:extLst>
      <p:ext uri="{BB962C8B-B14F-4D97-AF65-F5344CB8AC3E}">
        <p14:creationId xmlns:p14="http://schemas.microsoft.com/office/powerpoint/2010/main" val="231652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981E2-FA7E-5F01-DB82-8B4D78EE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CEA70649-0995-2C56-2400-4430382B12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fld id="{EA38D7D8-BD6E-ED46-9975-F641332AB082}" type="slidenum">
              <a:rPr lang="zh-TW" altLang="en-US" sz="14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TW" sz="1400" dirty="0">
              <a:latin typeface="Times New Roman" panose="02020603050405020304" pitchFamily="18" charset="0"/>
            </a:endParaRPr>
          </a:p>
        </p:txBody>
      </p:sp>
      <p:sp>
        <p:nvSpPr>
          <p:cNvPr id="5140" name="Rectangle 18">
            <a:extLst>
              <a:ext uri="{FF2B5EF4-FFF2-40B4-BE49-F238E27FC236}">
                <a16:creationId xmlns:a16="http://schemas.microsoft.com/office/drawing/2014/main" id="{967FF3BA-5891-6CDD-C05B-5606077C3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Memory Layout of a 2D array in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90009-BD62-6CB7-441E-2E853F4200DB}"/>
              </a:ext>
            </a:extLst>
          </p:cNvPr>
          <p:cNvSpPr txBox="1"/>
          <p:nvPr/>
        </p:nvSpPr>
        <p:spPr>
          <a:xfrm>
            <a:off x="8054235" y="19954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4x4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D788A3-7994-8097-F516-776357632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045533"/>
              </p:ext>
            </p:extLst>
          </p:nvPr>
        </p:nvGraphicFramePr>
        <p:xfrm>
          <a:off x="3795599" y="1999256"/>
          <a:ext cx="316908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271">
                  <a:extLst>
                    <a:ext uri="{9D8B030D-6E8A-4147-A177-3AD203B41FA5}">
                      <a16:colId xmlns:a16="http://schemas.microsoft.com/office/drawing/2014/main" val="1155657264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412787125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949224340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54179298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4388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331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4318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100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B587BF-6901-B14B-90F8-AEF6DC7F1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87981"/>
              </p:ext>
            </p:extLst>
          </p:nvPr>
        </p:nvGraphicFramePr>
        <p:xfrm>
          <a:off x="2720027" y="4848246"/>
          <a:ext cx="7828280" cy="94996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0462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555396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01865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562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7096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237956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44211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593850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649449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0067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61618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46145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32115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91456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171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0323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9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1795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B847EBB-2CF3-D88E-D36D-4E305921D082}"/>
              </a:ext>
            </a:extLst>
          </p:cNvPr>
          <p:cNvSpPr txBox="1"/>
          <p:nvPr/>
        </p:nvSpPr>
        <p:spPr>
          <a:xfrm>
            <a:off x="8054235" y="2897998"/>
            <a:ext cx="193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Above=5-4=1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DC37C-EE5D-A862-6CDD-C9C5B289D78C}"/>
              </a:ext>
            </a:extLst>
          </p:cNvPr>
          <p:cNvSpPr txBox="1"/>
          <p:nvPr/>
        </p:nvSpPr>
        <p:spPr>
          <a:xfrm>
            <a:off x="8069219" y="3366391"/>
            <a:ext cx="199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Below=5+4=9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80D84-558F-79DA-3B82-C47B8B2DD4ED}"/>
              </a:ext>
            </a:extLst>
          </p:cNvPr>
          <p:cNvSpPr txBox="1"/>
          <p:nvPr/>
        </p:nvSpPr>
        <p:spPr>
          <a:xfrm>
            <a:off x="8025476" y="3800549"/>
            <a:ext cx="26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Upper left=5-4-1=0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7618F-3931-9553-5B09-CE99A23A77D3}"/>
              </a:ext>
            </a:extLst>
          </p:cNvPr>
          <p:cNvSpPr txBox="1"/>
          <p:nvPr/>
        </p:nvSpPr>
        <p:spPr>
          <a:xfrm>
            <a:off x="975410" y="3800548"/>
            <a:ext cx="331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 right=5+4+1=10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EB193-D1B6-268A-D66F-5DFFA8F309E8}"/>
              </a:ext>
            </a:extLst>
          </p:cNvPr>
          <p:cNvSpPr txBox="1"/>
          <p:nvPr/>
        </p:nvSpPr>
        <p:spPr>
          <a:xfrm>
            <a:off x="975410" y="3427020"/>
            <a:ext cx="290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 left=5+4-1=8</a:t>
            </a:r>
          </a:p>
        </p:txBody>
      </p:sp>
    </p:spTree>
    <p:extLst>
      <p:ext uri="{BB962C8B-B14F-4D97-AF65-F5344CB8AC3E}">
        <p14:creationId xmlns:p14="http://schemas.microsoft.com/office/powerpoint/2010/main" val="3177834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4DE08-9718-8C36-44FF-4F6227DAC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73BD5C34-C01F-9507-D389-31E8024825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fld id="{EA38D7D8-BD6E-ED46-9975-F641332AB082}" type="slidenum">
              <a:rPr lang="zh-TW" altLang="en-US" sz="14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140" name="Rectangle 18">
            <a:extLst>
              <a:ext uri="{FF2B5EF4-FFF2-40B4-BE49-F238E27FC236}">
                <a16:creationId xmlns:a16="http://schemas.microsoft.com/office/drawing/2014/main" id="{C0F582CF-575C-8A0D-EA74-8842389C4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Memory Layout of a 2D array in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4F4AD-7720-8688-F8FF-9954D621416E}"/>
              </a:ext>
            </a:extLst>
          </p:cNvPr>
          <p:cNvSpPr txBox="1"/>
          <p:nvPr/>
        </p:nvSpPr>
        <p:spPr>
          <a:xfrm>
            <a:off x="8054235" y="1995447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NxN</a:t>
            </a:r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33E546-9802-621A-9A65-F55AA8B0D173}"/>
              </a:ext>
            </a:extLst>
          </p:cNvPr>
          <p:cNvGraphicFramePr>
            <a:graphicFrameLocks noGrp="1"/>
          </p:cNvGraphicFramePr>
          <p:nvPr/>
        </p:nvGraphicFramePr>
        <p:xfrm>
          <a:off x="3795599" y="1999256"/>
          <a:ext cx="316908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271">
                  <a:extLst>
                    <a:ext uri="{9D8B030D-6E8A-4147-A177-3AD203B41FA5}">
                      <a16:colId xmlns:a16="http://schemas.microsoft.com/office/drawing/2014/main" val="1155657264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412787125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949224340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54179298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4388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331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4318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100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B44624-31E0-22E8-0624-457CCE4B922B}"/>
              </a:ext>
            </a:extLst>
          </p:cNvPr>
          <p:cNvGraphicFramePr>
            <a:graphicFrameLocks noGrp="1"/>
          </p:cNvGraphicFramePr>
          <p:nvPr/>
        </p:nvGraphicFramePr>
        <p:xfrm>
          <a:off x="2720027" y="4848246"/>
          <a:ext cx="7828280" cy="94996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0462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555396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01865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562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7096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237956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44211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593850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649449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0067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61618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46145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32115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91456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171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0323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9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1795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C27DF28-934B-D6F2-C8B6-A36956FBFD45}"/>
              </a:ext>
            </a:extLst>
          </p:cNvPr>
          <p:cNvSpPr txBox="1"/>
          <p:nvPr/>
        </p:nvSpPr>
        <p:spPr>
          <a:xfrm>
            <a:off x="8054235" y="3358867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*</a:t>
            </a:r>
            <a:r>
              <a:rPr lang="en-US" sz="2400" dirty="0" err="1"/>
              <a:t>N+j</a:t>
            </a:r>
            <a:r>
              <a:rPr lang="en-US" sz="2400" dirty="0"/>
              <a:t>=1*4+1=5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16341-C9DB-C2FA-A56B-146537FADAFD}"/>
              </a:ext>
            </a:extLst>
          </p:cNvPr>
          <p:cNvSpPr txBox="1"/>
          <p:nvPr/>
        </p:nvSpPr>
        <p:spPr>
          <a:xfrm>
            <a:off x="8138790" y="2710878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i,j</a:t>
            </a:r>
            <a:r>
              <a:rPr lang="en-US" sz="2400" dirty="0"/>
              <a:t>)=(1,1)</a:t>
            </a:r>
          </a:p>
        </p:txBody>
      </p:sp>
    </p:spTree>
    <p:extLst>
      <p:ext uri="{BB962C8B-B14F-4D97-AF65-F5344CB8AC3E}">
        <p14:creationId xmlns:p14="http://schemas.microsoft.com/office/powerpoint/2010/main" val="426705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3D333-D8F2-DD08-ED1D-25965DC16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21C39FC3-410A-82EF-388D-842ABFBDFB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fld id="{EA38D7D8-BD6E-ED46-9975-F641332AB082}" type="slidenum">
              <a:rPr lang="zh-TW" altLang="en-US" sz="14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TW" sz="1400" dirty="0">
              <a:latin typeface="Times New Roman" panose="02020603050405020304" pitchFamily="18" charset="0"/>
            </a:endParaRPr>
          </a:p>
        </p:txBody>
      </p:sp>
      <p:sp>
        <p:nvSpPr>
          <p:cNvPr id="5140" name="Rectangle 18">
            <a:extLst>
              <a:ext uri="{FF2B5EF4-FFF2-40B4-BE49-F238E27FC236}">
                <a16:creationId xmlns:a16="http://schemas.microsoft.com/office/drawing/2014/main" id="{713287E2-1D86-33B6-ECF3-672F7CA5C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Memory Layout of a 2D array in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F5184-81CD-0AC5-6F46-D05627549C5F}"/>
              </a:ext>
            </a:extLst>
          </p:cNvPr>
          <p:cNvSpPr txBox="1"/>
          <p:nvPr/>
        </p:nvSpPr>
        <p:spPr>
          <a:xfrm>
            <a:off x="8054235" y="1995447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NxN</a:t>
            </a:r>
            <a:r>
              <a:rPr lang="en-US" sz="2400" dirty="0"/>
              <a:t>=4x4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35D5AD-350A-677C-2192-1E4DFF83C2C1}"/>
              </a:ext>
            </a:extLst>
          </p:cNvPr>
          <p:cNvGraphicFramePr>
            <a:graphicFrameLocks noGrp="1"/>
          </p:cNvGraphicFramePr>
          <p:nvPr/>
        </p:nvGraphicFramePr>
        <p:xfrm>
          <a:off x="3795599" y="1999256"/>
          <a:ext cx="316908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271">
                  <a:extLst>
                    <a:ext uri="{9D8B030D-6E8A-4147-A177-3AD203B41FA5}">
                      <a16:colId xmlns:a16="http://schemas.microsoft.com/office/drawing/2014/main" val="1155657264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412787125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949224340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54179298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4388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331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4318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100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302EF3-56AF-F1B7-F6ED-A7143C71E972}"/>
              </a:ext>
            </a:extLst>
          </p:cNvPr>
          <p:cNvGraphicFramePr>
            <a:graphicFrameLocks noGrp="1"/>
          </p:cNvGraphicFramePr>
          <p:nvPr/>
        </p:nvGraphicFramePr>
        <p:xfrm>
          <a:off x="2720027" y="4848246"/>
          <a:ext cx="7828280" cy="94996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0462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555396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01865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562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7096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237956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44211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593850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649449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0067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61618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46145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32115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91456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171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0323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9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1795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74B84B-E961-502A-8345-32F275C5A83B}"/>
              </a:ext>
            </a:extLst>
          </p:cNvPr>
          <p:cNvSpPr txBox="1"/>
          <p:nvPr/>
        </p:nvSpPr>
        <p:spPr>
          <a:xfrm>
            <a:off x="8054235" y="2897998"/>
            <a:ext cx="2586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Above=5-N=5-4=1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8A6CD-8849-F95C-731A-E05B745080F0}"/>
              </a:ext>
            </a:extLst>
          </p:cNvPr>
          <p:cNvSpPr txBox="1"/>
          <p:nvPr/>
        </p:nvSpPr>
        <p:spPr>
          <a:xfrm>
            <a:off x="8069219" y="3366391"/>
            <a:ext cx="270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Below=5+N=5+4=9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1B51B-504B-0BE5-B25B-3CDF34865A50}"/>
              </a:ext>
            </a:extLst>
          </p:cNvPr>
          <p:cNvSpPr txBox="1"/>
          <p:nvPr/>
        </p:nvSpPr>
        <p:spPr>
          <a:xfrm>
            <a:off x="8025476" y="3800549"/>
            <a:ext cx="357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Upper left=5-N-1=5-4-1=0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2C3CB-8BA2-8159-A74D-E446D53514EC}"/>
              </a:ext>
            </a:extLst>
          </p:cNvPr>
          <p:cNvSpPr txBox="1"/>
          <p:nvPr/>
        </p:nvSpPr>
        <p:spPr>
          <a:xfrm>
            <a:off x="168327" y="3038634"/>
            <a:ext cx="2549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 right=</a:t>
            </a:r>
          </a:p>
          <a:p>
            <a:r>
              <a:rPr lang="en-US" sz="2400" dirty="0"/>
              <a:t>5+N+1=5+4+1=10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28E28-F3A0-BD06-D086-273123B3F21A}"/>
              </a:ext>
            </a:extLst>
          </p:cNvPr>
          <p:cNvSpPr txBox="1"/>
          <p:nvPr/>
        </p:nvSpPr>
        <p:spPr>
          <a:xfrm>
            <a:off x="168327" y="2190350"/>
            <a:ext cx="2215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 left=</a:t>
            </a:r>
          </a:p>
          <a:p>
            <a:r>
              <a:rPr lang="en-US" sz="2400" dirty="0"/>
              <a:t>5+N-1=5+4-1=8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4F4A5-4BDE-6059-2584-1428B984E4E2}"/>
              </a:ext>
            </a:extLst>
          </p:cNvPr>
          <p:cNvSpPr txBox="1"/>
          <p:nvPr/>
        </p:nvSpPr>
        <p:spPr>
          <a:xfrm>
            <a:off x="9458492" y="2190351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*</a:t>
            </a:r>
            <a:r>
              <a:rPr lang="en-US" sz="2400" dirty="0" err="1"/>
              <a:t>N+j</a:t>
            </a:r>
            <a:r>
              <a:rPr lang="en-US" sz="2400" dirty="0"/>
              <a:t>=1*4+1=5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DB178-1E41-574C-D784-2F373CF41657}"/>
              </a:ext>
            </a:extLst>
          </p:cNvPr>
          <p:cNvSpPr txBox="1"/>
          <p:nvPr/>
        </p:nvSpPr>
        <p:spPr>
          <a:xfrm>
            <a:off x="9543047" y="1542362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i,j</a:t>
            </a:r>
            <a:r>
              <a:rPr lang="en-US" sz="2400" dirty="0"/>
              <a:t>)=(1,1)</a:t>
            </a:r>
          </a:p>
        </p:txBody>
      </p:sp>
    </p:spTree>
    <p:extLst>
      <p:ext uri="{BB962C8B-B14F-4D97-AF65-F5344CB8AC3E}">
        <p14:creationId xmlns:p14="http://schemas.microsoft.com/office/powerpoint/2010/main" val="58406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39C97-6FBF-BFD4-C1AE-120D07139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81DA94EA-AE9B-78AD-AA91-F68F551D09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fld id="{EA38D7D8-BD6E-ED46-9975-F641332AB082}" type="slidenum">
              <a:rPr lang="zh-TW" altLang="en-US" sz="14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TW" sz="1400" dirty="0">
              <a:latin typeface="Times New Roman" panose="02020603050405020304" pitchFamily="18" charset="0"/>
            </a:endParaRPr>
          </a:p>
        </p:txBody>
      </p:sp>
      <p:sp>
        <p:nvSpPr>
          <p:cNvPr id="5140" name="Rectangle 18">
            <a:extLst>
              <a:ext uri="{FF2B5EF4-FFF2-40B4-BE49-F238E27FC236}">
                <a16:creationId xmlns:a16="http://schemas.microsoft.com/office/drawing/2014/main" id="{B0DD3EC1-7A95-60C5-BD9B-C5297925A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Memory Layout of a 2D array in 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2964B-8900-551C-A92E-AA091360D119}"/>
              </a:ext>
            </a:extLst>
          </p:cNvPr>
          <p:cNvSpPr txBox="1"/>
          <p:nvPr/>
        </p:nvSpPr>
        <p:spPr>
          <a:xfrm>
            <a:off x="3815079" y="2719956"/>
            <a:ext cx="2024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Above=</a:t>
            </a:r>
            <a:r>
              <a:rPr lang="en-US" sz="3200" dirty="0" err="1"/>
              <a:t>i</a:t>
            </a:r>
            <a:r>
              <a:rPr lang="en-US" sz="3200" dirty="0"/>
              <a:t>-N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4696D-55D7-586B-DAF8-DCDBE4B0AC3F}"/>
              </a:ext>
            </a:extLst>
          </p:cNvPr>
          <p:cNvSpPr txBox="1"/>
          <p:nvPr/>
        </p:nvSpPr>
        <p:spPr>
          <a:xfrm>
            <a:off x="3830063" y="3188349"/>
            <a:ext cx="2102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Below=</a:t>
            </a:r>
            <a:r>
              <a:rPr lang="en-US" sz="3200" dirty="0" err="1"/>
              <a:t>i+N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6E048-7EF0-D236-5071-7C15F0853DA2}"/>
              </a:ext>
            </a:extLst>
          </p:cNvPr>
          <p:cNvSpPr txBox="1"/>
          <p:nvPr/>
        </p:nvSpPr>
        <p:spPr>
          <a:xfrm>
            <a:off x="3786320" y="3622507"/>
            <a:ext cx="3020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Upper left=i-N-1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AFAAB-357A-08D0-5622-631DA96D1263}"/>
              </a:ext>
            </a:extLst>
          </p:cNvPr>
          <p:cNvSpPr txBox="1"/>
          <p:nvPr/>
        </p:nvSpPr>
        <p:spPr>
          <a:xfrm>
            <a:off x="3830063" y="4563658"/>
            <a:ext cx="4508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Bottom right=i+N+1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CD753-ED86-0C0A-79D0-990C8CE5C82D}"/>
              </a:ext>
            </a:extLst>
          </p:cNvPr>
          <p:cNvSpPr txBox="1"/>
          <p:nvPr/>
        </p:nvSpPr>
        <p:spPr>
          <a:xfrm>
            <a:off x="3830063" y="4101993"/>
            <a:ext cx="3320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Bottom left=i+N-1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C8FEA-83DF-F3FE-6179-A646B62E2787}"/>
              </a:ext>
            </a:extLst>
          </p:cNvPr>
          <p:cNvSpPr txBox="1"/>
          <p:nvPr/>
        </p:nvSpPr>
        <p:spPr>
          <a:xfrm>
            <a:off x="9458492" y="2190351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*</a:t>
            </a:r>
            <a:r>
              <a:rPr lang="en-US" sz="2400" dirty="0" err="1"/>
              <a:t>N+j</a:t>
            </a:r>
            <a:r>
              <a:rPr lang="en-US" sz="2400" dirty="0"/>
              <a:t>=1*4+1=5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199D0-6EA7-A4D2-2CB5-5319106CF601}"/>
              </a:ext>
            </a:extLst>
          </p:cNvPr>
          <p:cNvSpPr txBox="1"/>
          <p:nvPr/>
        </p:nvSpPr>
        <p:spPr>
          <a:xfrm>
            <a:off x="9543047" y="1542362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i,j</a:t>
            </a:r>
            <a:r>
              <a:rPr lang="en-US" sz="2400" dirty="0"/>
              <a:t>)=(1,1)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9F080-152D-00AC-2C99-BC4D0C834A2D}"/>
              </a:ext>
            </a:extLst>
          </p:cNvPr>
          <p:cNvSpPr txBox="1"/>
          <p:nvPr/>
        </p:nvSpPr>
        <p:spPr>
          <a:xfrm>
            <a:off x="3775432" y="1601845"/>
            <a:ext cx="299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ith</a:t>
            </a:r>
            <a:r>
              <a:rPr lang="en-US" sz="2400" dirty="0"/>
              <a:t> cell with </a:t>
            </a:r>
            <a:r>
              <a:rPr lang="en-US" sz="2400" dirty="0" err="1"/>
              <a:t>NxN</a:t>
            </a:r>
            <a:r>
              <a:rPr lang="en-US" sz="2400" dirty="0"/>
              <a:t> size.</a:t>
            </a:r>
          </a:p>
        </p:txBody>
      </p:sp>
    </p:spTree>
    <p:extLst>
      <p:ext uri="{BB962C8B-B14F-4D97-AF65-F5344CB8AC3E}">
        <p14:creationId xmlns:p14="http://schemas.microsoft.com/office/powerpoint/2010/main" val="175839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6908D-BC92-33FF-DEFA-10AAB2D2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Warps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ABD68-984A-ECE2-8F1A-5FC3CD0C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0936"/>
            <a:ext cx="6894576" cy="2309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3B9B7D-0C0C-0722-C02A-85C4B65BB824}"/>
              </a:ext>
            </a:extLst>
          </p:cNvPr>
          <p:cNvSpPr txBox="1"/>
          <p:nvPr/>
        </p:nvSpPr>
        <p:spPr>
          <a:xfrm>
            <a:off x="4666488" y="3470821"/>
            <a:ext cx="6894576" cy="2003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Warps are the basic unit of execution in an SM. </a:t>
            </a:r>
          </a:p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When you launch a grid of thread blocks, the thread blocks in the grid are distributed among SMs. </a:t>
            </a:r>
          </a:p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Once a thread block is scheduled to an SM, threads in the thread block are further partitioned into warps. </a:t>
            </a:r>
          </a:p>
        </p:txBody>
      </p:sp>
    </p:spTree>
    <p:extLst>
      <p:ext uri="{BB962C8B-B14F-4D97-AF65-F5344CB8AC3E}">
        <p14:creationId xmlns:p14="http://schemas.microsoft.com/office/powerpoint/2010/main" val="3687130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83C787-11E0-FE0E-371D-425B866B3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7E8C9-C5AB-C1DE-D59E-3C3D4B2A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Warps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9EF1415F-5D5B-D3E2-54EF-E1AD0D914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01262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4A9C590-0BEA-019B-5F49-61B3E1698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253" y="1039660"/>
            <a:ext cx="3431034" cy="11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7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559B9B2C-3351-5763-6257-01D6EB63BE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fld id="{EA38D7D8-BD6E-ED46-9975-F641332AB082}" type="slidenum">
              <a:rPr lang="zh-TW" altLang="en-US" sz="14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54EFDEF6-BA49-C921-2BFF-5DD4E6334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56E87827-8C29-F8B4-D8C2-7F5888D4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4">
            <a:extLst>
              <a:ext uri="{FF2B5EF4-FFF2-40B4-BE49-F238E27FC236}">
                <a16:creationId xmlns:a16="http://schemas.microsoft.com/office/drawing/2014/main" id="{EEC11D32-F54F-34E2-472B-8635F7A12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/>
              <a:t>M</a:t>
            </a:r>
            <a:r>
              <a:rPr lang="en-US" altLang="en-US" sz="1600" baseline="-25000"/>
              <a:t>2,0</a:t>
            </a:r>
          </a:p>
        </p:txBody>
      </p:sp>
      <p:sp>
        <p:nvSpPr>
          <p:cNvPr id="5127" name="Rectangle 5">
            <a:extLst>
              <a:ext uri="{FF2B5EF4-FFF2-40B4-BE49-F238E27FC236}">
                <a16:creationId xmlns:a16="http://schemas.microsoft.com/office/drawing/2014/main" id="{D4346A5B-694A-6872-BA11-F277FB203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8" name="Rectangle 6">
            <a:extLst>
              <a:ext uri="{FF2B5EF4-FFF2-40B4-BE49-F238E27FC236}">
                <a16:creationId xmlns:a16="http://schemas.microsoft.com/office/drawing/2014/main" id="{B3563EB5-9A69-5680-3839-3CEA16D46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129" name="Rectangle 7">
            <a:extLst>
              <a:ext uri="{FF2B5EF4-FFF2-40B4-BE49-F238E27FC236}">
                <a16:creationId xmlns:a16="http://schemas.microsoft.com/office/drawing/2014/main" id="{C042E26E-40C3-1B99-C30B-31F48482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/>
              <a:t>M</a:t>
            </a:r>
            <a:r>
              <a:rPr lang="en-US" altLang="en-US" sz="1600" baseline="-25000"/>
              <a:t>1,0</a:t>
            </a:r>
          </a:p>
        </p:txBody>
      </p:sp>
      <p:sp>
        <p:nvSpPr>
          <p:cNvPr id="5130" name="Rectangle 8">
            <a:extLst>
              <a:ext uri="{FF2B5EF4-FFF2-40B4-BE49-F238E27FC236}">
                <a16:creationId xmlns:a16="http://schemas.microsoft.com/office/drawing/2014/main" id="{99EFD347-A0B9-9322-E312-DE532E0BB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 dirty="0"/>
              <a:t>M</a:t>
            </a:r>
            <a:r>
              <a:rPr lang="en-US" altLang="en-US" sz="1600" baseline="-25000" dirty="0"/>
              <a:t>0,0</a:t>
            </a:r>
          </a:p>
        </p:txBody>
      </p:sp>
      <p:sp>
        <p:nvSpPr>
          <p:cNvPr id="5131" name="Rectangle 9">
            <a:extLst>
              <a:ext uri="{FF2B5EF4-FFF2-40B4-BE49-F238E27FC236}">
                <a16:creationId xmlns:a16="http://schemas.microsoft.com/office/drawing/2014/main" id="{E06AE6D4-F8CF-F26F-CC25-D5AC9D98B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132" name="Rectangle 10">
            <a:extLst>
              <a:ext uri="{FF2B5EF4-FFF2-40B4-BE49-F238E27FC236}">
                <a16:creationId xmlns:a16="http://schemas.microsoft.com/office/drawing/2014/main" id="{8FF040DF-703C-0866-FF5C-49A102656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3" name="Rectangle 11">
            <a:extLst>
              <a:ext uri="{FF2B5EF4-FFF2-40B4-BE49-F238E27FC236}">
                <a16:creationId xmlns:a16="http://schemas.microsoft.com/office/drawing/2014/main" id="{4743EC40-55C2-5284-0CFF-7BCF51CF0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/>
              <a:t>M</a:t>
            </a:r>
            <a:r>
              <a:rPr lang="en-US" altLang="en-US" sz="1600" baseline="-25000"/>
              <a:t>3,0</a:t>
            </a:r>
          </a:p>
        </p:txBody>
      </p:sp>
      <p:sp>
        <p:nvSpPr>
          <p:cNvPr id="5134" name="Rectangle 12">
            <a:extLst>
              <a:ext uri="{FF2B5EF4-FFF2-40B4-BE49-F238E27FC236}">
                <a16:creationId xmlns:a16="http://schemas.microsoft.com/office/drawing/2014/main" id="{C55E64E3-E391-078C-224F-864897412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5" name="Rectangle 13">
            <a:extLst>
              <a:ext uri="{FF2B5EF4-FFF2-40B4-BE49-F238E27FC236}">
                <a16:creationId xmlns:a16="http://schemas.microsoft.com/office/drawing/2014/main" id="{FEC956A0-F880-79C0-8AF2-C0B6EDFBD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6" name="Rectangle 14">
            <a:extLst>
              <a:ext uri="{FF2B5EF4-FFF2-40B4-BE49-F238E27FC236}">
                <a16:creationId xmlns:a16="http://schemas.microsoft.com/office/drawing/2014/main" id="{5739473D-DC4B-CE4B-ACFA-E074A52AD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137" name="Rectangle 15">
            <a:extLst>
              <a:ext uri="{FF2B5EF4-FFF2-40B4-BE49-F238E27FC236}">
                <a16:creationId xmlns:a16="http://schemas.microsoft.com/office/drawing/2014/main" id="{FE9D8357-5BF6-4971-725B-0E293BA80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8" name="Rectangle 16">
            <a:extLst>
              <a:ext uri="{FF2B5EF4-FFF2-40B4-BE49-F238E27FC236}">
                <a16:creationId xmlns:a16="http://schemas.microsoft.com/office/drawing/2014/main" id="{B0E9B63C-CBEE-595C-A0F5-6CDBD6807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9" name="Rectangle 17">
            <a:extLst>
              <a:ext uri="{FF2B5EF4-FFF2-40B4-BE49-F238E27FC236}">
                <a16:creationId xmlns:a16="http://schemas.microsoft.com/office/drawing/2014/main" id="{82558771-05C9-4D0B-AB06-EF4F9C557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140" name="Rectangle 18">
            <a:extLst>
              <a:ext uri="{FF2B5EF4-FFF2-40B4-BE49-F238E27FC236}">
                <a16:creationId xmlns:a16="http://schemas.microsoft.com/office/drawing/2014/main" id="{3795DB06-AACE-E79E-12C2-801BFF190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Memory Layout of a 2D array in C</a:t>
            </a:r>
          </a:p>
        </p:txBody>
      </p:sp>
      <p:sp>
        <p:nvSpPr>
          <p:cNvPr id="5141" name="Rectangle 19">
            <a:extLst>
              <a:ext uri="{FF2B5EF4-FFF2-40B4-BE49-F238E27FC236}">
                <a16:creationId xmlns:a16="http://schemas.microsoft.com/office/drawing/2014/main" id="{29176C27-EB4B-04E3-133C-44F6603B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2" name="Rectangle 20">
            <a:extLst>
              <a:ext uri="{FF2B5EF4-FFF2-40B4-BE49-F238E27FC236}">
                <a16:creationId xmlns:a16="http://schemas.microsoft.com/office/drawing/2014/main" id="{7EE9C5F6-D04F-CB38-1308-BAF03E65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3" name="Rectangle 21">
            <a:extLst>
              <a:ext uri="{FF2B5EF4-FFF2-40B4-BE49-F238E27FC236}">
                <a16:creationId xmlns:a16="http://schemas.microsoft.com/office/drawing/2014/main" id="{C2988A65-E9CF-2096-CB8C-51E7CBE32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4" name="Rectangle 22">
            <a:extLst>
              <a:ext uri="{FF2B5EF4-FFF2-40B4-BE49-F238E27FC236}">
                <a16:creationId xmlns:a16="http://schemas.microsoft.com/office/drawing/2014/main" id="{3A39F2F9-117C-4EC0-A6F6-A4BEC8504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5" name="Rectangle 23">
            <a:extLst>
              <a:ext uri="{FF2B5EF4-FFF2-40B4-BE49-F238E27FC236}">
                <a16:creationId xmlns:a16="http://schemas.microsoft.com/office/drawing/2014/main" id="{1AA6B9FA-6057-7FBF-6115-C62E0EBB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6" name="Rectangle 24">
            <a:extLst>
              <a:ext uri="{FF2B5EF4-FFF2-40B4-BE49-F238E27FC236}">
                <a16:creationId xmlns:a16="http://schemas.microsoft.com/office/drawing/2014/main" id="{512988FF-398F-A700-412B-EBBC64A9E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7" name="Rectangle 25">
            <a:extLst>
              <a:ext uri="{FF2B5EF4-FFF2-40B4-BE49-F238E27FC236}">
                <a16:creationId xmlns:a16="http://schemas.microsoft.com/office/drawing/2014/main" id="{44C57406-8072-3B37-E6FB-7B7924035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8" name="Rectangle 26">
            <a:extLst>
              <a:ext uri="{FF2B5EF4-FFF2-40B4-BE49-F238E27FC236}">
                <a16:creationId xmlns:a16="http://schemas.microsoft.com/office/drawing/2014/main" id="{0D01B1AD-CF4B-D79B-C062-D634EF4BE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9" name="Rectangle 27">
            <a:extLst>
              <a:ext uri="{FF2B5EF4-FFF2-40B4-BE49-F238E27FC236}">
                <a16:creationId xmlns:a16="http://schemas.microsoft.com/office/drawing/2014/main" id="{4882B845-75FE-2B9B-C880-85CF218C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0" name="Rectangle 28">
            <a:extLst>
              <a:ext uri="{FF2B5EF4-FFF2-40B4-BE49-F238E27FC236}">
                <a16:creationId xmlns:a16="http://schemas.microsoft.com/office/drawing/2014/main" id="{424F7DCD-6C9A-D3D3-59B4-8559701BA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1" name="Rectangle 29">
            <a:extLst>
              <a:ext uri="{FF2B5EF4-FFF2-40B4-BE49-F238E27FC236}">
                <a16:creationId xmlns:a16="http://schemas.microsoft.com/office/drawing/2014/main" id="{0CBD26F8-0ED0-1913-D1F4-99977E65B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2" name="Rectangle 30">
            <a:extLst>
              <a:ext uri="{FF2B5EF4-FFF2-40B4-BE49-F238E27FC236}">
                <a16:creationId xmlns:a16="http://schemas.microsoft.com/office/drawing/2014/main" id="{A2750B64-3DBA-C436-DC8E-48D609FF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3" name="Rectangle 31">
            <a:extLst>
              <a:ext uri="{FF2B5EF4-FFF2-40B4-BE49-F238E27FC236}">
                <a16:creationId xmlns:a16="http://schemas.microsoft.com/office/drawing/2014/main" id="{6ABF96A1-EC6C-84C7-925E-A3936738A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/>
              <a:t>M</a:t>
            </a:r>
            <a:r>
              <a:rPr lang="en-US" altLang="en-US" sz="1600" baseline="-25000"/>
              <a:t>2,0</a:t>
            </a:r>
          </a:p>
        </p:txBody>
      </p:sp>
      <p:sp>
        <p:nvSpPr>
          <p:cNvPr id="5154" name="Rectangle 32">
            <a:extLst>
              <a:ext uri="{FF2B5EF4-FFF2-40B4-BE49-F238E27FC236}">
                <a16:creationId xmlns:a16="http://schemas.microsoft.com/office/drawing/2014/main" id="{9E762395-C198-2994-93D1-227219022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/>
              <a:t>M</a:t>
            </a:r>
            <a:r>
              <a:rPr lang="en-US" altLang="en-US" sz="1600" baseline="-25000"/>
              <a:t>1,0</a:t>
            </a:r>
          </a:p>
        </p:txBody>
      </p:sp>
      <p:sp>
        <p:nvSpPr>
          <p:cNvPr id="5155" name="Rectangle 33">
            <a:extLst>
              <a:ext uri="{FF2B5EF4-FFF2-40B4-BE49-F238E27FC236}">
                <a16:creationId xmlns:a16="http://schemas.microsoft.com/office/drawing/2014/main" id="{242B7872-957E-4C4F-D936-FCCE0AC7A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 dirty="0"/>
              <a:t>M</a:t>
            </a:r>
            <a:r>
              <a:rPr lang="en-US" altLang="en-US" sz="1600" baseline="-25000" dirty="0"/>
              <a:t>0,0</a:t>
            </a:r>
          </a:p>
        </p:txBody>
      </p:sp>
      <p:sp>
        <p:nvSpPr>
          <p:cNvPr id="5156" name="Rectangle 34">
            <a:extLst>
              <a:ext uri="{FF2B5EF4-FFF2-40B4-BE49-F238E27FC236}">
                <a16:creationId xmlns:a16="http://schemas.microsoft.com/office/drawing/2014/main" id="{5AE37FE7-3F23-87FB-1DB7-AC7B20000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/>
              <a:t>M</a:t>
            </a:r>
            <a:r>
              <a:rPr lang="en-US" altLang="en-US" sz="1600" baseline="-25000"/>
              <a:t>3,0</a:t>
            </a:r>
          </a:p>
        </p:txBody>
      </p:sp>
      <p:sp>
        <p:nvSpPr>
          <p:cNvPr id="5157" name="Rectangle 35">
            <a:extLst>
              <a:ext uri="{FF2B5EF4-FFF2-40B4-BE49-F238E27FC236}">
                <a16:creationId xmlns:a16="http://schemas.microsoft.com/office/drawing/2014/main" id="{5AC6C9E6-B9BB-8E6B-B103-784719153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158" name="Rectangle 36">
            <a:extLst>
              <a:ext uri="{FF2B5EF4-FFF2-40B4-BE49-F238E27FC236}">
                <a16:creationId xmlns:a16="http://schemas.microsoft.com/office/drawing/2014/main" id="{88DEA8E8-81C6-DF24-224A-DC76C36B9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chemeClr val="bg1"/>
                </a:solidFill>
              </a:rPr>
              <a:t>M</a:t>
            </a:r>
            <a:r>
              <a:rPr lang="en-US" altLang="en-US" sz="1600" baseline="-25000" dirty="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159" name="Rectangle 37">
            <a:extLst>
              <a:ext uri="{FF2B5EF4-FFF2-40B4-BE49-F238E27FC236}">
                <a16:creationId xmlns:a16="http://schemas.microsoft.com/office/drawing/2014/main" id="{33D0AF10-023A-E454-C47A-19AF4784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160" name="Rectangle 38">
            <a:extLst>
              <a:ext uri="{FF2B5EF4-FFF2-40B4-BE49-F238E27FC236}">
                <a16:creationId xmlns:a16="http://schemas.microsoft.com/office/drawing/2014/main" id="{7271BE00-9BFA-635C-5DFF-67BA9D54F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161" name="Rectangle 39">
            <a:extLst>
              <a:ext uri="{FF2B5EF4-FFF2-40B4-BE49-F238E27FC236}">
                <a16:creationId xmlns:a16="http://schemas.microsoft.com/office/drawing/2014/main" id="{917C0EB5-C016-735D-3000-6B7A14042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162" name="Rectangle 40">
            <a:extLst>
              <a:ext uri="{FF2B5EF4-FFF2-40B4-BE49-F238E27FC236}">
                <a16:creationId xmlns:a16="http://schemas.microsoft.com/office/drawing/2014/main" id="{F2A6D293-8EF9-3FA6-75BC-8B3A83C6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163" name="Rectangle 41">
            <a:extLst>
              <a:ext uri="{FF2B5EF4-FFF2-40B4-BE49-F238E27FC236}">
                <a16:creationId xmlns:a16="http://schemas.microsoft.com/office/drawing/2014/main" id="{56BADCD4-0B87-50E8-2725-684BF76B6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164" name="Rectangle 42">
            <a:extLst>
              <a:ext uri="{FF2B5EF4-FFF2-40B4-BE49-F238E27FC236}">
                <a16:creationId xmlns:a16="http://schemas.microsoft.com/office/drawing/2014/main" id="{CEEF9D72-0C0A-1319-37C2-9F20DFB7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165" name="Rectangle 43">
            <a:extLst>
              <a:ext uri="{FF2B5EF4-FFF2-40B4-BE49-F238E27FC236}">
                <a16:creationId xmlns:a16="http://schemas.microsoft.com/office/drawing/2014/main" id="{BDBEFC95-B2C1-5833-A904-EC68D4A78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6" name="Rectangle 44">
            <a:extLst>
              <a:ext uri="{FF2B5EF4-FFF2-40B4-BE49-F238E27FC236}">
                <a16:creationId xmlns:a16="http://schemas.microsoft.com/office/drawing/2014/main" id="{8D2B4FD9-DF8B-DF4C-616C-3AE044F1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7" name="Rectangle 45">
            <a:extLst>
              <a:ext uri="{FF2B5EF4-FFF2-40B4-BE49-F238E27FC236}">
                <a16:creationId xmlns:a16="http://schemas.microsoft.com/office/drawing/2014/main" id="{34FBFD95-D832-50ED-C8E9-C48326DE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8" name="Rectangle 46">
            <a:extLst>
              <a:ext uri="{FF2B5EF4-FFF2-40B4-BE49-F238E27FC236}">
                <a16:creationId xmlns:a16="http://schemas.microsoft.com/office/drawing/2014/main" id="{FB89A98F-28D5-9DB2-138C-BAF74A94E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9" name="Rectangle 47">
            <a:extLst>
              <a:ext uri="{FF2B5EF4-FFF2-40B4-BE49-F238E27FC236}">
                <a16:creationId xmlns:a16="http://schemas.microsoft.com/office/drawing/2014/main" id="{CFB1D152-1582-61E3-B5A2-EC5F6A262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170" name="Rectangle 48">
            <a:extLst>
              <a:ext uri="{FF2B5EF4-FFF2-40B4-BE49-F238E27FC236}">
                <a16:creationId xmlns:a16="http://schemas.microsoft.com/office/drawing/2014/main" id="{3DCDAD24-C19A-71ED-45A1-A809626BC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171" name="Rectangle 49">
            <a:extLst>
              <a:ext uri="{FF2B5EF4-FFF2-40B4-BE49-F238E27FC236}">
                <a16:creationId xmlns:a16="http://schemas.microsoft.com/office/drawing/2014/main" id="{54B8C983-15B5-CADB-E217-3CC17A064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172" name="Rectangle 50">
            <a:extLst>
              <a:ext uri="{FF2B5EF4-FFF2-40B4-BE49-F238E27FC236}">
                <a16:creationId xmlns:a16="http://schemas.microsoft.com/office/drawing/2014/main" id="{A7903676-B1DB-61FF-31A8-7740FE27B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173" name="Rectangle 51">
            <a:extLst>
              <a:ext uri="{FF2B5EF4-FFF2-40B4-BE49-F238E27FC236}">
                <a16:creationId xmlns:a16="http://schemas.microsoft.com/office/drawing/2014/main" id="{620F19D6-5318-6836-95F5-377BBEDA7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74" name="Rectangle 52">
            <a:extLst>
              <a:ext uri="{FF2B5EF4-FFF2-40B4-BE49-F238E27FC236}">
                <a16:creationId xmlns:a16="http://schemas.microsoft.com/office/drawing/2014/main" id="{E1668C0C-0DFB-CD16-9FF4-04EB52B90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75" name="Rectangle 53">
            <a:extLst>
              <a:ext uri="{FF2B5EF4-FFF2-40B4-BE49-F238E27FC236}">
                <a16:creationId xmlns:a16="http://schemas.microsoft.com/office/drawing/2014/main" id="{5A8CAE77-A2B3-3264-208E-8E3B887AC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76" name="Rectangle 54">
            <a:extLst>
              <a:ext uri="{FF2B5EF4-FFF2-40B4-BE49-F238E27FC236}">
                <a16:creationId xmlns:a16="http://schemas.microsoft.com/office/drawing/2014/main" id="{3ABCABC7-3149-6650-D62B-0741716D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77" name="Rectangle 55">
            <a:extLst>
              <a:ext uri="{FF2B5EF4-FFF2-40B4-BE49-F238E27FC236}">
                <a16:creationId xmlns:a16="http://schemas.microsoft.com/office/drawing/2014/main" id="{E7C48EFA-2E2A-B9CD-7F72-88D401D95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178" name="Rectangle 56">
            <a:extLst>
              <a:ext uri="{FF2B5EF4-FFF2-40B4-BE49-F238E27FC236}">
                <a16:creationId xmlns:a16="http://schemas.microsoft.com/office/drawing/2014/main" id="{40FECFEC-B254-9EEC-DF4C-C38878AD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179" name="Rectangle 57">
            <a:extLst>
              <a:ext uri="{FF2B5EF4-FFF2-40B4-BE49-F238E27FC236}">
                <a16:creationId xmlns:a16="http://schemas.microsoft.com/office/drawing/2014/main" id="{949CAF2A-65D7-AD37-A9B6-4734C7065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180" name="Rectangle 58">
            <a:extLst>
              <a:ext uri="{FF2B5EF4-FFF2-40B4-BE49-F238E27FC236}">
                <a16:creationId xmlns:a16="http://schemas.microsoft.com/office/drawing/2014/main" id="{B24F6F83-CC00-273D-685B-13736997A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181" name="Rectangle 59">
            <a:extLst>
              <a:ext uri="{FF2B5EF4-FFF2-40B4-BE49-F238E27FC236}">
                <a16:creationId xmlns:a16="http://schemas.microsoft.com/office/drawing/2014/main" id="{83965BFB-49E9-3111-9524-0547269D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82" name="Rectangle 60">
            <a:extLst>
              <a:ext uri="{FF2B5EF4-FFF2-40B4-BE49-F238E27FC236}">
                <a16:creationId xmlns:a16="http://schemas.microsoft.com/office/drawing/2014/main" id="{B127B85A-EBE6-E243-E759-8257332F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83" name="Rectangle 61">
            <a:extLst>
              <a:ext uri="{FF2B5EF4-FFF2-40B4-BE49-F238E27FC236}">
                <a16:creationId xmlns:a16="http://schemas.microsoft.com/office/drawing/2014/main" id="{DC7572F3-8C8E-7515-4B15-306830560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84" name="Rectangle 62">
            <a:extLst>
              <a:ext uri="{FF2B5EF4-FFF2-40B4-BE49-F238E27FC236}">
                <a16:creationId xmlns:a16="http://schemas.microsoft.com/office/drawing/2014/main" id="{64C7C0F3-5F04-A5F4-72AF-75D64C845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85" name="Rectangle 63">
            <a:extLst>
              <a:ext uri="{FF2B5EF4-FFF2-40B4-BE49-F238E27FC236}">
                <a16:creationId xmlns:a16="http://schemas.microsoft.com/office/drawing/2014/main" id="{516323D6-3004-CA5C-C3C5-D292B0E7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86" name="Rectangle 64">
            <a:extLst>
              <a:ext uri="{FF2B5EF4-FFF2-40B4-BE49-F238E27FC236}">
                <a16:creationId xmlns:a16="http://schemas.microsoft.com/office/drawing/2014/main" id="{92510178-78F2-A1F6-B93A-2BCA079A4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87" name="Rectangle 65">
            <a:extLst>
              <a:ext uri="{FF2B5EF4-FFF2-40B4-BE49-F238E27FC236}">
                <a16:creationId xmlns:a16="http://schemas.microsoft.com/office/drawing/2014/main" id="{ADDA0314-CBB0-85E6-9D45-9C037886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88" name="Rectangle 66">
            <a:extLst>
              <a:ext uri="{FF2B5EF4-FFF2-40B4-BE49-F238E27FC236}">
                <a16:creationId xmlns:a16="http://schemas.microsoft.com/office/drawing/2014/main" id="{DE6E882E-67BD-7EEF-979B-468A444B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89" name="Rectangle 67">
            <a:extLst>
              <a:ext uri="{FF2B5EF4-FFF2-40B4-BE49-F238E27FC236}">
                <a16:creationId xmlns:a16="http://schemas.microsoft.com/office/drawing/2014/main" id="{B1CDD1A7-FCDE-BAA0-3DF6-AF9412F1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190" name="Rectangle 68">
            <a:extLst>
              <a:ext uri="{FF2B5EF4-FFF2-40B4-BE49-F238E27FC236}">
                <a16:creationId xmlns:a16="http://schemas.microsoft.com/office/drawing/2014/main" id="{A6754297-FF7F-18E1-77E3-CFA0711C9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191" name="Rectangle 69">
            <a:extLst>
              <a:ext uri="{FF2B5EF4-FFF2-40B4-BE49-F238E27FC236}">
                <a16:creationId xmlns:a16="http://schemas.microsoft.com/office/drawing/2014/main" id="{EA8CB501-6F84-CEEB-109E-622FA8476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192" name="Rectangle 70">
            <a:extLst>
              <a:ext uri="{FF2B5EF4-FFF2-40B4-BE49-F238E27FC236}">
                <a16:creationId xmlns:a16="http://schemas.microsoft.com/office/drawing/2014/main" id="{FCA289CB-A83A-3E0A-965B-A87D453FD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193" name="Line 71">
            <a:extLst>
              <a:ext uri="{FF2B5EF4-FFF2-40B4-BE49-F238E27FC236}">
                <a16:creationId xmlns:a16="http://schemas.microsoft.com/office/drawing/2014/main" id="{5CCC2D57-6E4B-B31C-7AC9-335486250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4" name="Text Box 72">
            <a:extLst>
              <a:ext uri="{FF2B5EF4-FFF2-40B4-BE49-F238E27FC236}">
                <a16:creationId xmlns:a16="http://schemas.microsoft.com/office/drawing/2014/main" id="{2D28B564-2D5A-06F1-3720-58FCFAA5C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3776664"/>
            <a:ext cx="4764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r>
              <a:rPr lang="en-US" altLang="en-US"/>
              <a:t>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8D44F-7880-BFB5-81E5-5486B60F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593D12CF-9E6A-D329-E869-5B626FCCA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fld id="{EA38D7D8-BD6E-ED46-9975-F641332AB082}" type="slidenum">
              <a:rPr lang="zh-TW" altLang="en-US" sz="14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140" name="Rectangle 18">
            <a:extLst>
              <a:ext uri="{FF2B5EF4-FFF2-40B4-BE49-F238E27FC236}">
                <a16:creationId xmlns:a16="http://schemas.microsoft.com/office/drawing/2014/main" id="{9AFF8D47-AA79-ECBC-FD81-AECAC1F4E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Memory Layout of a 2D array in C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AE79C34-B64E-DB81-125C-6907DA4AB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99869"/>
              </p:ext>
            </p:extLst>
          </p:nvPr>
        </p:nvGraphicFramePr>
        <p:xfrm>
          <a:off x="4557735" y="2180113"/>
          <a:ext cx="3302000" cy="1843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8864052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9840046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004177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588144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Board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3681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514752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6118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673882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219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93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7982-4AFA-9442-445F-1D92012D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713B8676-3E4E-3158-78E4-8948AB9FD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fld id="{EA38D7D8-BD6E-ED46-9975-F641332AB082}" type="slidenum">
              <a:rPr lang="zh-TW" altLang="en-US" sz="14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140" name="Rectangle 18">
            <a:extLst>
              <a:ext uri="{FF2B5EF4-FFF2-40B4-BE49-F238E27FC236}">
                <a16:creationId xmlns:a16="http://schemas.microsoft.com/office/drawing/2014/main" id="{DE4DA358-EA4B-3205-4796-E5FF5F5D5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Memory Layout of a 2D array in C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A9012F-23FF-BA5C-4699-8E7482F487E2}"/>
              </a:ext>
            </a:extLst>
          </p:cNvPr>
          <p:cNvGraphicFramePr>
            <a:graphicFrameLocks noGrp="1"/>
          </p:cNvGraphicFramePr>
          <p:nvPr/>
        </p:nvGraphicFramePr>
        <p:xfrm>
          <a:off x="4557735" y="2180113"/>
          <a:ext cx="3302000" cy="1843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8864052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9840046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004177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588144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Board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3681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514752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6118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673882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219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2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C2EC3-B8CF-17A1-8C4C-7ED9D94E1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7E1FDC23-F45B-283B-9877-831E86DEC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fld id="{EA38D7D8-BD6E-ED46-9975-F641332AB082}" type="slidenum">
              <a:rPr lang="zh-TW" altLang="en-US" sz="14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140" name="Rectangle 18">
            <a:extLst>
              <a:ext uri="{FF2B5EF4-FFF2-40B4-BE49-F238E27FC236}">
                <a16:creationId xmlns:a16="http://schemas.microsoft.com/office/drawing/2014/main" id="{525D0F88-732B-1940-6DB1-361FBAF88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Memory Layout of a 2D array in C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64416C5-EED7-35EF-069F-BB27DB59E584}"/>
              </a:ext>
            </a:extLst>
          </p:cNvPr>
          <p:cNvGraphicFramePr>
            <a:graphicFrameLocks noGrp="1"/>
          </p:cNvGraphicFramePr>
          <p:nvPr/>
        </p:nvGraphicFramePr>
        <p:xfrm>
          <a:off x="4557735" y="2180113"/>
          <a:ext cx="3302000" cy="1843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8864052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9840046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004177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588144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Board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3681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514752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6118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673882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219052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092648-2E69-AABA-8DC3-C8F7F73D8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9864"/>
              </p:ext>
            </p:extLst>
          </p:nvPr>
        </p:nvGraphicFramePr>
        <p:xfrm>
          <a:off x="838202" y="4512943"/>
          <a:ext cx="9845685" cy="1026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779">
                  <a:extLst>
                    <a:ext uri="{9D8B030D-6E8A-4147-A177-3AD203B41FA5}">
                      <a16:colId xmlns:a16="http://schemas.microsoft.com/office/drawing/2014/main" val="3476950463"/>
                    </a:ext>
                  </a:extLst>
                </a:gridCol>
                <a:gridCol w="629312">
                  <a:extLst>
                    <a:ext uri="{9D8B030D-6E8A-4147-A177-3AD203B41FA5}">
                      <a16:colId xmlns:a16="http://schemas.microsoft.com/office/drawing/2014/main" val="1706047733"/>
                    </a:ext>
                  </a:extLst>
                </a:gridCol>
                <a:gridCol w="588711">
                  <a:extLst>
                    <a:ext uri="{9D8B030D-6E8A-4147-A177-3AD203B41FA5}">
                      <a16:colId xmlns:a16="http://schemas.microsoft.com/office/drawing/2014/main" val="2044751227"/>
                    </a:ext>
                  </a:extLst>
                </a:gridCol>
                <a:gridCol w="588711">
                  <a:extLst>
                    <a:ext uri="{9D8B030D-6E8A-4147-A177-3AD203B41FA5}">
                      <a16:colId xmlns:a16="http://schemas.microsoft.com/office/drawing/2014/main" val="546696097"/>
                    </a:ext>
                  </a:extLst>
                </a:gridCol>
                <a:gridCol w="588711">
                  <a:extLst>
                    <a:ext uri="{9D8B030D-6E8A-4147-A177-3AD203B41FA5}">
                      <a16:colId xmlns:a16="http://schemas.microsoft.com/office/drawing/2014/main" val="3555310792"/>
                    </a:ext>
                  </a:extLst>
                </a:gridCol>
                <a:gridCol w="588711">
                  <a:extLst>
                    <a:ext uri="{9D8B030D-6E8A-4147-A177-3AD203B41FA5}">
                      <a16:colId xmlns:a16="http://schemas.microsoft.com/office/drawing/2014/main" val="2720767757"/>
                    </a:ext>
                  </a:extLst>
                </a:gridCol>
                <a:gridCol w="588711">
                  <a:extLst>
                    <a:ext uri="{9D8B030D-6E8A-4147-A177-3AD203B41FA5}">
                      <a16:colId xmlns:a16="http://schemas.microsoft.com/office/drawing/2014/main" val="244024558"/>
                    </a:ext>
                  </a:extLst>
                </a:gridCol>
                <a:gridCol w="947351">
                  <a:extLst>
                    <a:ext uri="{9D8B030D-6E8A-4147-A177-3AD203B41FA5}">
                      <a16:colId xmlns:a16="http://schemas.microsoft.com/office/drawing/2014/main" val="73762334"/>
                    </a:ext>
                  </a:extLst>
                </a:gridCol>
                <a:gridCol w="588711">
                  <a:extLst>
                    <a:ext uri="{9D8B030D-6E8A-4147-A177-3AD203B41FA5}">
                      <a16:colId xmlns:a16="http://schemas.microsoft.com/office/drawing/2014/main" val="1500046273"/>
                    </a:ext>
                  </a:extLst>
                </a:gridCol>
                <a:gridCol w="588711">
                  <a:extLst>
                    <a:ext uri="{9D8B030D-6E8A-4147-A177-3AD203B41FA5}">
                      <a16:colId xmlns:a16="http://schemas.microsoft.com/office/drawing/2014/main" val="1297942007"/>
                    </a:ext>
                  </a:extLst>
                </a:gridCol>
                <a:gridCol w="588711">
                  <a:extLst>
                    <a:ext uri="{9D8B030D-6E8A-4147-A177-3AD203B41FA5}">
                      <a16:colId xmlns:a16="http://schemas.microsoft.com/office/drawing/2014/main" val="3971288562"/>
                    </a:ext>
                  </a:extLst>
                </a:gridCol>
                <a:gridCol w="588711">
                  <a:extLst>
                    <a:ext uri="{9D8B030D-6E8A-4147-A177-3AD203B41FA5}">
                      <a16:colId xmlns:a16="http://schemas.microsoft.com/office/drawing/2014/main" val="3447389344"/>
                    </a:ext>
                  </a:extLst>
                </a:gridCol>
                <a:gridCol w="588711">
                  <a:extLst>
                    <a:ext uri="{9D8B030D-6E8A-4147-A177-3AD203B41FA5}">
                      <a16:colId xmlns:a16="http://schemas.microsoft.com/office/drawing/2014/main" val="521101944"/>
                    </a:ext>
                  </a:extLst>
                </a:gridCol>
                <a:gridCol w="588711">
                  <a:extLst>
                    <a:ext uri="{9D8B030D-6E8A-4147-A177-3AD203B41FA5}">
                      <a16:colId xmlns:a16="http://schemas.microsoft.com/office/drawing/2014/main" val="1733182221"/>
                    </a:ext>
                  </a:extLst>
                </a:gridCol>
                <a:gridCol w="588711">
                  <a:extLst>
                    <a:ext uri="{9D8B030D-6E8A-4147-A177-3AD203B41FA5}">
                      <a16:colId xmlns:a16="http://schemas.microsoft.com/office/drawing/2014/main" val="3968599268"/>
                    </a:ext>
                  </a:extLst>
                </a:gridCol>
                <a:gridCol w="588711">
                  <a:extLst>
                    <a:ext uri="{9D8B030D-6E8A-4147-A177-3AD203B41FA5}">
                      <a16:colId xmlns:a16="http://schemas.microsoft.com/office/drawing/2014/main" val="3814246209"/>
                    </a:ext>
                  </a:extLst>
                </a:gridCol>
              </a:tblGrid>
              <a:tr h="271487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Board 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787" marR="6787" marT="678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extLst>
                  <a:ext uri="{0D108BD9-81ED-4DB2-BD59-A6C34878D82A}">
                    <a16:rowId xmlns:a16="http://schemas.microsoft.com/office/drawing/2014/main" val="1588539342"/>
                  </a:ext>
                </a:extLst>
              </a:tr>
              <a:tr h="271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extLst>
                  <a:ext uri="{0D108BD9-81ED-4DB2-BD59-A6C34878D82A}">
                    <a16:rowId xmlns:a16="http://schemas.microsoft.com/office/drawing/2014/main" val="3674121742"/>
                  </a:ext>
                </a:extLst>
              </a:tr>
              <a:tr h="271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7" marR="6787" marT="6787" marB="0" anchor="b"/>
                </a:tc>
                <a:extLst>
                  <a:ext uri="{0D108BD9-81ED-4DB2-BD59-A6C34878D82A}">
                    <a16:rowId xmlns:a16="http://schemas.microsoft.com/office/drawing/2014/main" val="2223289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1D0028-E0DE-CCB0-D477-89A7DE3E40DC}"/>
              </a:ext>
            </a:extLst>
          </p:cNvPr>
          <p:cNvSpPr txBox="1"/>
          <p:nvPr/>
        </p:nvSpPr>
        <p:spPr>
          <a:xfrm>
            <a:off x="8054235" y="19954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4x4</a:t>
            </a:r>
          </a:p>
        </p:txBody>
      </p:sp>
    </p:spTree>
    <p:extLst>
      <p:ext uri="{BB962C8B-B14F-4D97-AF65-F5344CB8AC3E}">
        <p14:creationId xmlns:p14="http://schemas.microsoft.com/office/powerpoint/2010/main" val="338762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01249-87DD-DD86-842C-715F73CC7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E4081810-C063-0DA1-0958-792D692F2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fld id="{EA38D7D8-BD6E-ED46-9975-F641332AB082}" type="slidenum">
              <a:rPr lang="zh-TW" altLang="en-US" sz="14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140" name="Rectangle 18">
            <a:extLst>
              <a:ext uri="{FF2B5EF4-FFF2-40B4-BE49-F238E27FC236}">
                <a16:creationId xmlns:a16="http://schemas.microsoft.com/office/drawing/2014/main" id="{19626D58-717F-F726-3B2E-2201FEDF3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Memory Layout of a 2D array in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6DBC4-CD5E-6C79-AA62-1D7C234F129B}"/>
              </a:ext>
            </a:extLst>
          </p:cNvPr>
          <p:cNvSpPr txBox="1"/>
          <p:nvPr/>
        </p:nvSpPr>
        <p:spPr>
          <a:xfrm>
            <a:off x="8054235" y="19954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4x4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C3C066-CC87-D3EE-06B5-DEAE8C72F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36309"/>
              </p:ext>
            </p:extLst>
          </p:nvPr>
        </p:nvGraphicFramePr>
        <p:xfrm>
          <a:off x="3795599" y="1999256"/>
          <a:ext cx="316908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271">
                  <a:extLst>
                    <a:ext uri="{9D8B030D-6E8A-4147-A177-3AD203B41FA5}">
                      <a16:colId xmlns:a16="http://schemas.microsoft.com/office/drawing/2014/main" val="1155657264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412787125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949224340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54179298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4388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331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4318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100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0B3E10-AA64-4F19-766A-CC45325B6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07261"/>
              </p:ext>
            </p:extLst>
          </p:nvPr>
        </p:nvGraphicFramePr>
        <p:xfrm>
          <a:off x="2420307" y="4848246"/>
          <a:ext cx="8128000" cy="94996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60462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555396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01865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562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7096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237956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44211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593850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649449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0067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61618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46145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32115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91456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171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0323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9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1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28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2C751-48BF-7C61-9BA5-83692E5D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6FB8F08D-1B7A-366D-3B05-2A0BF7053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fld id="{EA38D7D8-BD6E-ED46-9975-F641332AB082}" type="slidenum">
              <a:rPr lang="zh-TW" altLang="en-US" sz="14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140" name="Rectangle 18">
            <a:extLst>
              <a:ext uri="{FF2B5EF4-FFF2-40B4-BE49-F238E27FC236}">
                <a16:creationId xmlns:a16="http://schemas.microsoft.com/office/drawing/2014/main" id="{38038975-F0D6-60C5-83BB-653FAFC33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Memory Layout of a 2D array in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A589E-E698-30DA-94A6-EEB031CEA64A}"/>
              </a:ext>
            </a:extLst>
          </p:cNvPr>
          <p:cNvSpPr txBox="1"/>
          <p:nvPr/>
        </p:nvSpPr>
        <p:spPr>
          <a:xfrm>
            <a:off x="8054235" y="19954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4x4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6A7130-3B13-C233-D171-146B5A3E3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60062"/>
              </p:ext>
            </p:extLst>
          </p:nvPr>
        </p:nvGraphicFramePr>
        <p:xfrm>
          <a:off x="3795599" y="1999256"/>
          <a:ext cx="316908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271">
                  <a:extLst>
                    <a:ext uri="{9D8B030D-6E8A-4147-A177-3AD203B41FA5}">
                      <a16:colId xmlns:a16="http://schemas.microsoft.com/office/drawing/2014/main" val="1155657264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412787125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949224340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54179298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4388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331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4318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100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8E1007-07DF-10C6-1EC0-2FD27E6D1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77985"/>
              </p:ext>
            </p:extLst>
          </p:nvPr>
        </p:nvGraphicFramePr>
        <p:xfrm>
          <a:off x="2720027" y="4848246"/>
          <a:ext cx="7828280" cy="94996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0462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555396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01865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562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7096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237956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44211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593850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649449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0067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61618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46145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32115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91456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171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0323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9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1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BF046-F88C-DF17-264E-23588F68B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FC775275-298C-7ADD-3A10-9F343AC89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fld id="{EA38D7D8-BD6E-ED46-9975-F641332AB082}" type="slidenum">
              <a:rPr lang="zh-TW" altLang="en-US" sz="14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140" name="Rectangle 18">
            <a:extLst>
              <a:ext uri="{FF2B5EF4-FFF2-40B4-BE49-F238E27FC236}">
                <a16:creationId xmlns:a16="http://schemas.microsoft.com/office/drawing/2014/main" id="{8681C90A-808B-BE27-74BE-6373F521A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Memory Layout of a 2D array in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FD74B-7818-64AC-C1F2-3D7AB8441E93}"/>
              </a:ext>
            </a:extLst>
          </p:cNvPr>
          <p:cNvSpPr txBox="1"/>
          <p:nvPr/>
        </p:nvSpPr>
        <p:spPr>
          <a:xfrm>
            <a:off x="8054235" y="19954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4x4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A99250-65BD-5CE6-9D51-FA2D23F80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94656"/>
              </p:ext>
            </p:extLst>
          </p:nvPr>
        </p:nvGraphicFramePr>
        <p:xfrm>
          <a:off x="3795599" y="1999256"/>
          <a:ext cx="316908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271">
                  <a:extLst>
                    <a:ext uri="{9D8B030D-6E8A-4147-A177-3AD203B41FA5}">
                      <a16:colId xmlns:a16="http://schemas.microsoft.com/office/drawing/2014/main" val="1155657264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412787125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949224340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54179298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4388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331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4318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100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74C5E2-458F-E290-871C-864ADD918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62549"/>
              </p:ext>
            </p:extLst>
          </p:nvPr>
        </p:nvGraphicFramePr>
        <p:xfrm>
          <a:off x="2720027" y="4848246"/>
          <a:ext cx="7828280" cy="94996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0462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555396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01865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562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7096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237956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44211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593850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649449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0067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61618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46145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32115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91456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171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0323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9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1795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E11067-3B70-005E-3738-AB9FFD55C6AA}"/>
              </a:ext>
            </a:extLst>
          </p:cNvPr>
          <p:cNvSpPr txBox="1"/>
          <p:nvPr/>
        </p:nvSpPr>
        <p:spPr>
          <a:xfrm>
            <a:off x="8153400" y="3477302"/>
            <a:ext cx="193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Above=5-4=1</a:t>
            </a:r>
          </a:p>
        </p:txBody>
      </p:sp>
    </p:spTree>
    <p:extLst>
      <p:ext uri="{BB962C8B-B14F-4D97-AF65-F5344CB8AC3E}">
        <p14:creationId xmlns:p14="http://schemas.microsoft.com/office/powerpoint/2010/main" val="290253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C0186-DA9F-8A97-EA55-7E78A9A29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EB20AE6E-3187-59CF-F06B-8A58FD90D5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2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2" charset="77"/>
              </a:defRPr>
            </a:lvl9pPr>
          </a:lstStyle>
          <a:p>
            <a:pPr eaLnBrk="1" hangingPunct="1"/>
            <a:fld id="{EA38D7D8-BD6E-ED46-9975-F641332AB082}" type="slidenum">
              <a:rPr lang="zh-TW" altLang="en-US" sz="14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140" name="Rectangle 18">
            <a:extLst>
              <a:ext uri="{FF2B5EF4-FFF2-40B4-BE49-F238E27FC236}">
                <a16:creationId xmlns:a16="http://schemas.microsoft.com/office/drawing/2014/main" id="{74354607-0AB9-2356-347E-C72996DC5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Memory Layout of a 2D array in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D88BB-AA49-8A16-BBDF-F40C7E461045}"/>
              </a:ext>
            </a:extLst>
          </p:cNvPr>
          <p:cNvSpPr txBox="1"/>
          <p:nvPr/>
        </p:nvSpPr>
        <p:spPr>
          <a:xfrm>
            <a:off x="8054235" y="19954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4x4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90150C-7B5F-3102-11C0-124F72B66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35579"/>
              </p:ext>
            </p:extLst>
          </p:nvPr>
        </p:nvGraphicFramePr>
        <p:xfrm>
          <a:off x="3795599" y="1999256"/>
          <a:ext cx="316908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271">
                  <a:extLst>
                    <a:ext uri="{9D8B030D-6E8A-4147-A177-3AD203B41FA5}">
                      <a16:colId xmlns:a16="http://schemas.microsoft.com/office/drawing/2014/main" val="1155657264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412787125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949224340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54179298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4388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331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4318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100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F9F980-6301-ECE7-F826-64BA8BB87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66282"/>
              </p:ext>
            </p:extLst>
          </p:nvPr>
        </p:nvGraphicFramePr>
        <p:xfrm>
          <a:off x="2720027" y="4848246"/>
          <a:ext cx="7828280" cy="94996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0462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555396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01865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562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7096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237956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44211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593850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649449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0067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61618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46145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32115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91456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171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0323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9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1795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1C33676-BC7A-AB07-CEEE-F1057F669179}"/>
              </a:ext>
            </a:extLst>
          </p:cNvPr>
          <p:cNvSpPr txBox="1"/>
          <p:nvPr/>
        </p:nvSpPr>
        <p:spPr>
          <a:xfrm>
            <a:off x="8054235" y="2897998"/>
            <a:ext cx="193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Above=5-4=1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6D5FE-5A74-409E-BB0F-7308EA10695C}"/>
              </a:ext>
            </a:extLst>
          </p:cNvPr>
          <p:cNvSpPr txBox="1"/>
          <p:nvPr/>
        </p:nvSpPr>
        <p:spPr>
          <a:xfrm>
            <a:off x="8069219" y="3366391"/>
            <a:ext cx="199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Below=5+4=9</a:t>
            </a:r>
          </a:p>
        </p:txBody>
      </p:sp>
    </p:spTree>
    <p:extLst>
      <p:ext uri="{BB962C8B-B14F-4D97-AF65-F5344CB8AC3E}">
        <p14:creationId xmlns:p14="http://schemas.microsoft.com/office/powerpoint/2010/main" val="186138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894</Words>
  <Application>Microsoft Macintosh PowerPoint</Application>
  <PresentationFormat>Widescreen</PresentationFormat>
  <Paragraphs>575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Times New Roman</vt:lpstr>
      <vt:lpstr>Office Theme</vt:lpstr>
      <vt:lpstr>Game Of Life</vt:lpstr>
      <vt:lpstr>Memory Layout of a 2D array in C</vt:lpstr>
      <vt:lpstr>Memory Layout of a 2D array in C</vt:lpstr>
      <vt:lpstr>Memory Layout of a 2D array in C</vt:lpstr>
      <vt:lpstr>Memory Layout of a 2D array in C</vt:lpstr>
      <vt:lpstr>Memory Layout of a 2D array in C</vt:lpstr>
      <vt:lpstr>Memory Layout of a 2D array in C</vt:lpstr>
      <vt:lpstr>Memory Layout of a 2D array in C</vt:lpstr>
      <vt:lpstr>Memory Layout of a 2D array in C</vt:lpstr>
      <vt:lpstr>Memory Layout of a 2D array in C</vt:lpstr>
      <vt:lpstr>Memory Layout of a 2D array in C</vt:lpstr>
      <vt:lpstr>Memory Layout of a 2D array in C</vt:lpstr>
      <vt:lpstr>Memory Layout of a 2D array in C</vt:lpstr>
      <vt:lpstr>Memory Layout of a 2D array in C</vt:lpstr>
      <vt:lpstr>Warps</vt:lpstr>
      <vt:lpstr>Warps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Kamal Chowdhury</dc:creator>
  <cp:lastModifiedBy>Md Kamal Chowdhury</cp:lastModifiedBy>
  <cp:revision>1</cp:revision>
  <dcterms:created xsi:type="dcterms:W3CDTF">2024-11-13T23:23:21Z</dcterms:created>
  <dcterms:modified xsi:type="dcterms:W3CDTF">2024-11-14T17:59:02Z</dcterms:modified>
</cp:coreProperties>
</file>