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486"/>
    <a:srgbClr val="E8B372"/>
    <a:srgbClr val="C28944"/>
    <a:srgbClr val="F5D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F040C6-4C6F-0CEA-5446-61CB5C53915E}" v="808" dt="2025-02-03T04:40:14.670"/>
    <p1510:client id="{536D16E6-A2E4-C688-C3FE-3201CB3312EC}" v="40" dt="2025-02-03T04:16:38.576"/>
    <p1510:client id="{86640721-654B-BCA0-23BC-164A6FC508B1}" v="32" dt="2025-02-03T03:50:27.328"/>
    <p1510:client id="{A89D939C-5E82-03BD-B2B6-3043A7BB8B48}" v="34" dt="2025-02-03T03:36:14.790"/>
    <p1510:client id="{B13C0C56-7FCF-C3C5-39FE-D077C2E83505}" v="75" dt="2025-02-02T21:24:18.302"/>
    <p1510:client id="{B2CA1CFF-8A2C-255F-3707-D7D967E40D8B}" v="27" dt="2025-02-03T04:39:37.850"/>
    <p1510:client id="{C787ACF3-A838-02E0-C4EC-2A2B5A099C60}" v="46" dt="2025-02-03T04:39:53.687"/>
    <p1510:client id="{DEAE2E19-6A00-B03B-BCC9-5E189CF7CB60}" v="385" dt="2025-02-03T04:29:33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0D2DC7-6015-791C-7420-439C05C8D67F}"/>
              </a:ext>
            </a:extLst>
          </p:cNvPr>
          <p:cNvSpPr txBox="1"/>
          <p:nvPr/>
        </p:nvSpPr>
        <p:spPr>
          <a:xfrm>
            <a:off x="7" y="-3807"/>
            <a:ext cx="283921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Jacob Stock</a:t>
            </a:r>
          </a:p>
          <a:p>
            <a:r>
              <a:rPr lang="en-US"/>
              <a:t>Gowtham Prasad</a:t>
            </a:r>
          </a:p>
          <a:p>
            <a:r>
              <a:rPr lang="en-US"/>
              <a:t>Gavin Money</a:t>
            </a:r>
          </a:p>
          <a:p>
            <a:r>
              <a:rPr lang="en-US"/>
              <a:t>Ricardo Rouco-Crenshaw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86EB02-1148-D2D0-CF05-F04EDA6DF85F}"/>
              </a:ext>
            </a:extLst>
          </p:cNvPr>
          <p:cNvSpPr txBox="1"/>
          <p:nvPr/>
        </p:nvSpPr>
        <p:spPr>
          <a:xfrm>
            <a:off x="813" y="4270946"/>
            <a:ext cx="779377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(prestigeworldwide.com, dns1.prestigeworldwide.com, NS)</a:t>
            </a:r>
          </a:p>
          <a:p>
            <a:r>
              <a:rPr lang="en-US"/>
              <a:t>(dns1.prestigeworldwide.com, 212.212.212.1, A)</a:t>
            </a:r>
          </a:p>
          <a:p>
            <a:endParaRPr lang="en-US"/>
          </a:p>
          <a:p>
            <a:r>
              <a:rPr lang="en-US"/>
              <a:t>Case 1:</a:t>
            </a:r>
          </a:p>
          <a:p>
            <a:r>
              <a:rPr lang="en-US"/>
              <a:t>(www.prestigeworldwide.com, server1.prestigeworldwide.com, CNAME)</a:t>
            </a:r>
          </a:p>
          <a:p>
            <a:r>
              <a:rPr lang="en-US"/>
              <a:t>(server1.prestigeworldwide.com, 212.212.212.15, A)</a:t>
            </a:r>
          </a:p>
          <a:p>
            <a:endParaRPr lang="en-US"/>
          </a:p>
          <a:p>
            <a:r>
              <a:rPr lang="en-US"/>
              <a:t>Case 2:</a:t>
            </a:r>
          </a:p>
          <a:p>
            <a:r>
              <a:rPr lang="en-US"/>
              <a:t>(code.prestigeworldwide.com, 212.212.212.100, A)</a:t>
            </a:r>
          </a:p>
        </p:txBody>
      </p:sp>
      <p:pic>
        <p:nvPicPr>
          <p:cNvPr id="10" name="Picture 9" descr="Image result for prestige worldwide">
            <a:extLst>
              <a:ext uri="{FF2B5EF4-FFF2-40B4-BE49-F238E27FC236}">
                <a16:creationId xmlns:a16="http://schemas.microsoft.com/office/drawing/2014/main" id="{57A00ECA-7B22-B2B2-643F-28A7ADC07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1195237"/>
            <a:ext cx="2833058" cy="3079142"/>
          </a:xfrm>
          <a:prstGeom prst="rect">
            <a:avLst/>
          </a:prstGeom>
        </p:spPr>
      </p:pic>
      <p:pic>
        <p:nvPicPr>
          <p:cNvPr id="5" name="Picture 4" descr="A diagram of a server&#10;&#10;AI-generated content may be incorrect.">
            <a:extLst>
              <a:ext uri="{FF2B5EF4-FFF2-40B4-BE49-F238E27FC236}">
                <a16:creationId xmlns:a16="http://schemas.microsoft.com/office/drawing/2014/main" id="{46444DE9-8DD9-2CB9-DCC7-92F33BE16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325" y="-2400"/>
            <a:ext cx="6264104" cy="499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46</cp:revision>
  <dcterms:created xsi:type="dcterms:W3CDTF">2025-02-02T21:19:51Z</dcterms:created>
  <dcterms:modified xsi:type="dcterms:W3CDTF">2025-02-03T04:42:58Z</dcterms:modified>
</cp:coreProperties>
</file>