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115" autoAdjust="0"/>
  </p:normalViewPr>
  <p:slideViewPr>
    <p:cSldViewPr snapToGrid="0" snapToObjects="1">
      <p:cViewPr>
        <p:scale>
          <a:sx n="103" d="100"/>
          <a:sy n="103" d="100"/>
        </p:scale>
        <p:origin x="-65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B8FC-7187-FB40-90BD-DDAA7CCD0A3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6C38-A7D7-814F-9BBC-941A84B3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9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B8FC-7187-FB40-90BD-DDAA7CCD0A3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6C38-A7D7-814F-9BBC-941A84B3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0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B8FC-7187-FB40-90BD-DDAA7CCD0A3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6C38-A7D7-814F-9BBC-941A84B3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7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B8FC-7187-FB40-90BD-DDAA7CCD0A3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6C38-A7D7-814F-9BBC-941A84B3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6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B8FC-7187-FB40-90BD-DDAA7CCD0A3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6C38-A7D7-814F-9BBC-941A84B3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4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B8FC-7187-FB40-90BD-DDAA7CCD0A3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6C38-A7D7-814F-9BBC-941A84B3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4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B8FC-7187-FB40-90BD-DDAA7CCD0A3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6C38-A7D7-814F-9BBC-941A84B3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3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B8FC-7187-FB40-90BD-DDAA7CCD0A3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6C38-A7D7-814F-9BBC-941A84B3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9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B8FC-7187-FB40-90BD-DDAA7CCD0A3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6C38-A7D7-814F-9BBC-941A84B3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2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B8FC-7187-FB40-90BD-DDAA7CCD0A3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6C38-A7D7-814F-9BBC-941A84B3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6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B8FC-7187-FB40-90BD-DDAA7CCD0A3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6C38-A7D7-814F-9BBC-941A84B3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0B8FC-7187-FB40-90BD-DDAA7CCD0A3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6C38-A7D7-814F-9BBC-941A84B3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2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62636" y="685511"/>
            <a:ext cx="3479800" cy="3976132"/>
            <a:chOff x="505964" y="685511"/>
            <a:chExt cx="3479800" cy="3976132"/>
          </a:xfrm>
        </p:grpSpPr>
        <p:pic>
          <p:nvPicPr>
            <p:cNvPr id="7" name="Picture 6" descr="Screen Shot 2019-10-01 at 10.58.56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964" y="1054843"/>
              <a:ext cx="3479800" cy="36068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798121" y="685511"/>
              <a:ext cx="732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Fig 1a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607587" y="1755080"/>
            <a:ext cx="2425700" cy="1649414"/>
            <a:chOff x="5307896" y="1312741"/>
            <a:chExt cx="2425700" cy="1649414"/>
          </a:xfrm>
        </p:grpSpPr>
        <p:pic>
          <p:nvPicPr>
            <p:cNvPr id="9" name="Picture 8" descr="Screen Shot 2019-10-01 at 10.57.26 A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07896" y="1641355"/>
              <a:ext cx="2425700" cy="13208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136438" y="1312741"/>
              <a:ext cx="74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Fig 1b</a:t>
              </a:r>
              <a:endParaRPr lang="en-US" dirty="0"/>
            </a:p>
          </p:txBody>
        </p:sp>
      </p:grpSp>
      <p:sp>
        <p:nvSpPr>
          <p:cNvPr id="13" name="Oval 12"/>
          <p:cNvSpPr/>
          <p:nvPr/>
        </p:nvSpPr>
        <p:spPr>
          <a:xfrm>
            <a:off x="2280451" y="1975464"/>
            <a:ext cx="362360" cy="295037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20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10-01 at 11.00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41" y="521674"/>
            <a:ext cx="7920281" cy="5831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2796" y="152342"/>
            <a:ext cx="71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1c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797072" y="5450728"/>
            <a:ext cx="699268" cy="299647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13541" y="780233"/>
            <a:ext cx="2083531" cy="960575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66041" y="2949109"/>
            <a:ext cx="1731343" cy="299647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08855" y="5963780"/>
            <a:ext cx="699268" cy="299647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30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25626" y="1070168"/>
            <a:ext cx="4051300" cy="3331048"/>
            <a:chOff x="2625626" y="1070168"/>
            <a:chExt cx="4051300" cy="3331048"/>
          </a:xfrm>
        </p:grpSpPr>
        <p:pic>
          <p:nvPicPr>
            <p:cNvPr id="4" name="Picture 3" descr="Screen Shot 2019-10-01 at 11.49.27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626" y="1416716"/>
              <a:ext cx="4051300" cy="29845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252698" y="1070168"/>
              <a:ext cx="74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Fig 1d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373578" y="2026768"/>
            <a:ext cx="433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40167" y="3846766"/>
            <a:ext cx="433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7886" y="3262052"/>
            <a:ext cx="433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2)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94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84077" y="486715"/>
            <a:ext cx="62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2</a:t>
            </a:r>
            <a:endParaRPr lang="en-US" dirty="0"/>
          </a:p>
        </p:txBody>
      </p:sp>
      <p:pic>
        <p:nvPicPr>
          <p:cNvPr id="7" name="Picture 6" descr="Screen Shot 2019-10-01 at 12.24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0980"/>
            <a:ext cx="9144000" cy="54465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73267" y="984996"/>
            <a:ext cx="309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3249" y="974669"/>
            <a:ext cx="309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02979" y="2812311"/>
            <a:ext cx="309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3)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71443" y="4587108"/>
            <a:ext cx="309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4)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67868" y="4310109"/>
            <a:ext cx="309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59328" y="4253120"/>
            <a:ext cx="309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6)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87259" y="3697230"/>
            <a:ext cx="309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7)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6858" y="6040491"/>
            <a:ext cx="383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3a)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47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29083" y="542744"/>
            <a:ext cx="62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3</a:t>
            </a:r>
            <a:endParaRPr lang="en-US" dirty="0"/>
          </a:p>
        </p:txBody>
      </p:sp>
      <p:pic>
        <p:nvPicPr>
          <p:cNvPr id="6" name="Picture 5" descr="Screen Shot 2019-10-01 at 3.36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7722"/>
            <a:ext cx="9144000" cy="54711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85677" y="1031925"/>
            <a:ext cx="309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6748" y="1025980"/>
            <a:ext cx="309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3339" y="1779666"/>
            <a:ext cx="309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75974" y="1019365"/>
            <a:ext cx="309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4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6234" y="3393703"/>
            <a:ext cx="309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2932" y="3690235"/>
            <a:ext cx="309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6)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21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46</Words>
  <Application>Microsoft Macintosh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UCONN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Gloria Quiceno</dc:creator>
  <cp:lastModifiedBy>Gloria Quiceno</cp:lastModifiedBy>
  <cp:revision>9</cp:revision>
  <dcterms:created xsi:type="dcterms:W3CDTF">2019-10-01T09:37:53Z</dcterms:created>
  <dcterms:modified xsi:type="dcterms:W3CDTF">2019-10-01T14:01:18Z</dcterms:modified>
</cp:coreProperties>
</file>