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94" r:id="rId4"/>
    <p:sldId id="295" r:id="rId5"/>
    <p:sldId id="296" r:id="rId6"/>
    <p:sldId id="297" r:id="rId7"/>
    <p:sldId id="299" r:id="rId8"/>
    <p:sldId id="298" r:id="rId9"/>
    <p:sldId id="300" r:id="rId10"/>
    <p:sldId id="301" r:id="rId11"/>
    <p:sldId id="303" r:id="rId12"/>
    <p:sldId id="304" r:id="rId13"/>
    <p:sldId id="285" r:id="rId14"/>
    <p:sldId id="260" r:id="rId15"/>
    <p:sldId id="284" r:id="rId16"/>
    <p:sldId id="264" r:id="rId17"/>
    <p:sldId id="291" r:id="rId18"/>
    <p:sldId id="302" r:id="rId19"/>
    <p:sldId id="305" r:id="rId20"/>
    <p:sldId id="306" r:id="rId21"/>
    <p:sldId id="29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时间占比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编写代码</c:v>
                </c:pt>
                <c:pt idx="1">
                  <c:v>文档编写</c:v>
                </c:pt>
                <c:pt idx="2">
                  <c:v>UI设计</c:v>
                </c:pt>
                <c:pt idx="3">
                  <c:v>软件测试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5B-463B-B837-CC7E9853151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5E6C2-4EEE-4249-9325-7E65925076C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2BB17-DE4E-4339-B59E-9728E93D4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405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852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7BB8-5807-40A8-A426-6FC4DFC5E037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7C03-6C44-47E7-A8C6-04C31E4E0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87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7BB8-5807-40A8-A426-6FC4DFC5E037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7C03-6C44-47E7-A8C6-04C31E4E0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15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126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8782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7BB8-5807-40A8-A426-6FC4DFC5E037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7C03-6C44-47E7-A8C6-04C31E4E0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541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7BB8-5807-40A8-A426-6FC4DFC5E037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7C03-6C44-47E7-A8C6-04C31E4E0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7BB8-5807-40A8-A426-6FC4DFC5E037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7C03-6C44-47E7-A8C6-04C31E4E0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48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7BB8-5807-40A8-A426-6FC4DFC5E037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7C03-6C44-47E7-A8C6-04C31E4E0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77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7BB8-5807-40A8-A426-6FC4DFC5E037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7C03-6C44-47E7-A8C6-04C31E4E0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00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7BB8-5807-40A8-A426-6FC4DFC5E037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7C03-6C44-47E7-A8C6-04C31E4E0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26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77BB8-5807-40A8-A426-6FC4DFC5E037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A7C03-6C44-47E7-A8C6-04C31E4E0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04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2/locationword/swagger-ui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g"/><Relationship Id="rId5" Type="http://schemas.openxmlformats.org/officeDocument/2006/relationships/image" Target="../media/image37.jp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5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9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2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100" y="794874"/>
            <a:ext cx="5017182" cy="4945002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6492313" y="1054074"/>
            <a:ext cx="473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bg1">
                    <a:lumMod val="7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endParaRPr lang="zh-CN" altLang="en-US" sz="4800" b="1" dirty="0">
              <a:solidFill>
                <a:schemeClr val="bg1">
                  <a:lumMod val="75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864477" y="1604322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0</a:t>
            </a:r>
            <a:endParaRPr lang="zh-CN" altLang="en-US" sz="2400" b="1" dirty="0">
              <a:solidFill>
                <a:schemeClr val="bg1">
                  <a:lumMod val="75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004819" y="1951042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endParaRPr lang="zh-CN" altLang="en-US" sz="2400" b="1" dirty="0">
              <a:solidFill>
                <a:schemeClr val="bg1">
                  <a:lumMod val="75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336872" y="2007298"/>
            <a:ext cx="5469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>
                    <a:lumMod val="7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8</a:t>
            </a:r>
            <a:endParaRPr lang="zh-CN" altLang="en-US" sz="6000" b="1" dirty="0">
              <a:solidFill>
                <a:schemeClr val="bg1">
                  <a:lumMod val="75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8" name="AutoShape 34"/>
          <p:cNvSpPr>
            <a:spLocks noChangeAspect="1" noChangeArrowheads="1" noTextEdit="1"/>
          </p:cNvSpPr>
          <p:nvPr/>
        </p:nvSpPr>
        <p:spPr bwMode="auto">
          <a:xfrm>
            <a:off x="1157288" y="128588"/>
            <a:ext cx="5299075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Freeform 36"/>
          <p:cNvSpPr>
            <a:spLocks/>
          </p:cNvSpPr>
          <p:nvPr/>
        </p:nvSpPr>
        <p:spPr bwMode="auto">
          <a:xfrm>
            <a:off x="771526" y="60326"/>
            <a:ext cx="6002338" cy="4419600"/>
          </a:xfrm>
          <a:custGeom>
            <a:avLst/>
            <a:gdLst>
              <a:gd name="T0" fmla="*/ 410 w 1478"/>
              <a:gd name="T1" fmla="*/ 1046 h 1090"/>
              <a:gd name="T2" fmla="*/ 118 w 1478"/>
              <a:gd name="T3" fmla="*/ 624 h 1090"/>
              <a:gd name="T4" fmla="*/ 754 w 1478"/>
              <a:gd name="T5" fmla="*/ 20 h 1090"/>
              <a:gd name="T6" fmla="*/ 1374 w 1478"/>
              <a:gd name="T7" fmla="*/ 502 h 1090"/>
              <a:gd name="T8" fmla="*/ 982 w 1478"/>
              <a:gd name="T9" fmla="*/ 1046 h 1090"/>
              <a:gd name="T10" fmla="*/ 410 w 1478"/>
              <a:gd name="T11" fmla="*/ 1046 h 1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090">
                <a:moveTo>
                  <a:pt x="410" y="1046"/>
                </a:moveTo>
                <a:cubicBezTo>
                  <a:pt x="410" y="1046"/>
                  <a:pt x="0" y="1016"/>
                  <a:pt x="118" y="624"/>
                </a:cubicBezTo>
                <a:cubicBezTo>
                  <a:pt x="236" y="232"/>
                  <a:pt x="482" y="0"/>
                  <a:pt x="754" y="20"/>
                </a:cubicBezTo>
                <a:cubicBezTo>
                  <a:pt x="1026" y="40"/>
                  <a:pt x="1270" y="144"/>
                  <a:pt x="1374" y="502"/>
                </a:cubicBezTo>
                <a:cubicBezTo>
                  <a:pt x="1478" y="860"/>
                  <a:pt x="1264" y="1002"/>
                  <a:pt x="982" y="1046"/>
                </a:cubicBezTo>
                <a:cubicBezTo>
                  <a:pt x="700" y="1090"/>
                  <a:pt x="410" y="1046"/>
                  <a:pt x="410" y="1046"/>
                </a:cubicBezTo>
                <a:close/>
              </a:path>
            </a:pathLst>
          </a:custGeom>
          <a:noFill/>
          <a:ln w="4763" cap="flat">
            <a:solidFill>
              <a:srgbClr val="EAEAEA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Freeform 37"/>
          <p:cNvSpPr>
            <a:spLocks/>
          </p:cNvSpPr>
          <p:nvPr/>
        </p:nvSpPr>
        <p:spPr bwMode="auto">
          <a:xfrm>
            <a:off x="950913" y="144463"/>
            <a:ext cx="5773738" cy="4275138"/>
          </a:xfrm>
          <a:custGeom>
            <a:avLst/>
            <a:gdLst>
              <a:gd name="T0" fmla="*/ 731 w 1422"/>
              <a:gd name="T1" fmla="*/ 19 h 1054"/>
              <a:gd name="T2" fmla="*/ 1323 w 1422"/>
              <a:gd name="T3" fmla="*/ 484 h 1054"/>
              <a:gd name="T4" fmla="*/ 947 w 1422"/>
              <a:gd name="T5" fmla="*/ 1008 h 1054"/>
              <a:gd name="T6" fmla="*/ 391 w 1422"/>
              <a:gd name="T7" fmla="*/ 1007 h 1054"/>
              <a:gd name="T8" fmla="*/ 108 w 1422"/>
              <a:gd name="T9" fmla="*/ 600 h 1054"/>
              <a:gd name="T10" fmla="*/ 115 w 1422"/>
              <a:gd name="T11" fmla="*/ 576 h 1054"/>
              <a:gd name="T12" fmla="*/ 212 w 1422"/>
              <a:gd name="T13" fmla="*/ 349 h 1054"/>
              <a:gd name="T14" fmla="*/ 731 w 1422"/>
              <a:gd name="T15" fmla="*/ 19 h 1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2" h="1054">
                <a:moveTo>
                  <a:pt x="731" y="19"/>
                </a:moveTo>
                <a:cubicBezTo>
                  <a:pt x="992" y="44"/>
                  <a:pt x="1225" y="142"/>
                  <a:pt x="1323" y="484"/>
                </a:cubicBezTo>
                <a:cubicBezTo>
                  <a:pt x="1422" y="827"/>
                  <a:pt x="1216" y="963"/>
                  <a:pt x="947" y="1008"/>
                </a:cubicBezTo>
                <a:cubicBezTo>
                  <a:pt x="676" y="1054"/>
                  <a:pt x="392" y="1012"/>
                  <a:pt x="391" y="1007"/>
                </a:cubicBezTo>
                <a:cubicBezTo>
                  <a:pt x="389" y="1003"/>
                  <a:pt x="0" y="975"/>
                  <a:pt x="108" y="600"/>
                </a:cubicBezTo>
                <a:cubicBezTo>
                  <a:pt x="110" y="592"/>
                  <a:pt x="112" y="584"/>
                  <a:pt x="115" y="576"/>
                </a:cubicBezTo>
                <a:cubicBezTo>
                  <a:pt x="140" y="493"/>
                  <a:pt x="172" y="417"/>
                  <a:pt x="212" y="349"/>
                </a:cubicBezTo>
                <a:cubicBezTo>
                  <a:pt x="340" y="129"/>
                  <a:pt x="530" y="0"/>
                  <a:pt x="731" y="19"/>
                </a:cubicBezTo>
                <a:close/>
              </a:path>
            </a:pathLst>
          </a:custGeom>
          <a:noFill/>
          <a:ln w="4763" cap="flat">
            <a:solidFill>
              <a:srgbClr val="E8E8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Freeform 38"/>
          <p:cNvSpPr>
            <a:spLocks/>
          </p:cNvSpPr>
          <p:nvPr/>
        </p:nvSpPr>
        <p:spPr bwMode="auto">
          <a:xfrm>
            <a:off x="1125538" y="209551"/>
            <a:ext cx="5546725" cy="4152900"/>
          </a:xfrm>
          <a:custGeom>
            <a:avLst/>
            <a:gdLst>
              <a:gd name="T0" fmla="*/ 709 w 1366"/>
              <a:gd name="T1" fmla="*/ 23 h 1024"/>
              <a:gd name="T2" fmla="*/ 1273 w 1366"/>
              <a:gd name="T3" fmla="*/ 472 h 1024"/>
              <a:gd name="T4" fmla="*/ 912 w 1366"/>
              <a:gd name="T5" fmla="*/ 976 h 1024"/>
              <a:gd name="T6" fmla="*/ 372 w 1366"/>
              <a:gd name="T7" fmla="*/ 974 h 1024"/>
              <a:gd name="T8" fmla="*/ 98 w 1366"/>
              <a:gd name="T9" fmla="*/ 581 h 1024"/>
              <a:gd name="T10" fmla="*/ 104 w 1366"/>
              <a:gd name="T11" fmla="*/ 558 h 1024"/>
              <a:gd name="T12" fmla="*/ 199 w 1366"/>
              <a:gd name="T13" fmla="*/ 336 h 1024"/>
              <a:gd name="T14" fmla="*/ 709 w 1366"/>
              <a:gd name="T15" fmla="*/ 23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66" h="1024">
                <a:moveTo>
                  <a:pt x="709" y="23"/>
                </a:moveTo>
                <a:cubicBezTo>
                  <a:pt x="959" y="52"/>
                  <a:pt x="1181" y="145"/>
                  <a:pt x="1273" y="472"/>
                </a:cubicBezTo>
                <a:cubicBezTo>
                  <a:pt x="1366" y="799"/>
                  <a:pt x="1169" y="929"/>
                  <a:pt x="912" y="976"/>
                </a:cubicBezTo>
                <a:cubicBezTo>
                  <a:pt x="653" y="1024"/>
                  <a:pt x="375" y="984"/>
                  <a:pt x="372" y="974"/>
                </a:cubicBezTo>
                <a:cubicBezTo>
                  <a:pt x="370" y="966"/>
                  <a:pt x="0" y="939"/>
                  <a:pt x="98" y="581"/>
                </a:cubicBezTo>
                <a:cubicBezTo>
                  <a:pt x="101" y="573"/>
                  <a:pt x="102" y="565"/>
                  <a:pt x="104" y="558"/>
                </a:cubicBezTo>
                <a:cubicBezTo>
                  <a:pt x="128" y="478"/>
                  <a:pt x="158" y="404"/>
                  <a:pt x="199" y="336"/>
                </a:cubicBezTo>
                <a:cubicBezTo>
                  <a:pt x="323" y="128"/>
                  <a:pt x="512" y="0"/>
                  <a:pt x="709" y="23"/>
                </a:cubicBezTo>
                <a:close/>
              </a:path>
            </a:pathLst>
          </a:custGeom>
          <a:noFill/>
          <a:ln w="4763" cap="flat">
            <a:solidFill>
              <a:srgbClr val="E6E6E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Freeform 39"/>
          <p:cNvSpPr>
            <a:spLocks/>
          </p:cNvSpPr>
          <p:nvPr/>
        </p:nvSpPr>
        <p:spPr bwMode="auto">
          <a:xfrm>
            <a:off x="1303338" y="271463"/>
            <a:ext cx="5319713" cy="4029075"/>
          </a:xfrm>
          <a:custGeom>
            <a:avLst/>
            <a:gdLst>
              <a:gd name="T0" fmla="*/ 686 w 1310"/>
              <a:gd name="T1" fmla="*/ 28 h 994"/>
              <a:gd name="T2" fmla="*/ 1223 w 1310"/>
              <a:gd name="T3" fmla="*/ 460 h 994"/>
              <a:gd name="T4" fmla="*/ 877 w 1310"/>
              <a:gd name="T5" fmla="*/ 944 h 994"/>
              <a:gd name="T6" fmla="*/ 353 w 1310"/>
              <a:gd name="T7" fmla="*/ 941 h 994"/>
              <a:gd name="T8" fmla="*/ 88 w 1310"/>
              <a:gd name="T9" fmla="*/ 563 h 994"/>
              <a:gd name="T10" fmla="*/ 93 w 1310"/>
              <a:gd name="T11" fmla="*/ 540 h 994"/>
              <a:gd name="T12" fmla="*/ 184 w 1310"/>
              <a:gd name="T13" fmla="*/ 324 h 994"/>
              <a:gd name="T14" fmla="*/ 686 w 1310"/>
              <a:gd name="T15" fmla="*/ 28 h 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10" h="994">
                <a:moveTo>
                  <a:pt x="686" y="28"/>
                </a:moveTo>
                <a:cubicBezTo>
                  <a:pt x="925" y="62"/>
                  <a:pt x="1135" y="148"/>
                  <a:pt x="1223" y="460"/>
                </a:cubicBezTo>
                <a:cubicBezTo>
                  <a:pt x="1310" y="773"/>
                  <a:pt x="1121" y="895"/>
                  <a:pt x="877" y="944"/>
                </a:cubicBezTo>
                <a:cubicBezTo>
                  <a:pt x="628" y="994"/>
                  <a:pt x="357" y="956"/>
                  <a:pt x="353" y="941"/>
                </a:cubicBezTo>
                <a:cubicBezTo>
                  <a:pt x="349" y="929"/>
                  <a:pt x="0" y="904"/>
                  <a:pt x="88" y="563"/>
                </a:cubicBezTo>
                <a:cubicBezTo>
                  <a:pt x="90" y="556"/>
                  <a:pt x="91" y="548"/>
                  <a:pt x="93" y="540"/>
                </a:cubicBezTo>
                <a:cubicBezTo>
                  <a:pt x="114" y="464"/>
                  <a:pt x="142" y="392"/>
                  <a:pt x="184" y="324"/>
                </a:cubicBezTo>
                <a:cubicBezTo>
                  <a:pt x="305" y="129"/>
                  <a:pt x="493" y="0"/>
                  <a:pt x="686" y="28"/>
                </a:cubicBezTo>
                <a:close/>
              </a:path>
            </a:pathLst>
          </a:custGeom>
          <a:noFill/>
          <a:ln w="4763" cap="flat">
            <a:solidFill>
              <a:srgbClr val="E4E4E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Freeform 40"/>
          <p:cNvSpPr>
            <a:spLocks/>
          </p:cNvSpPr>
          <p:nvPr/>
        </p:nvSpPr>
        <p:spPr bwMode="auto">
          <a:xfrm>
            <a:off x="1477963" y="334963"/>
            <a:ext cx="5092700" cy="3905250"/>
          </a:xfrm>
          <a:custGeom>
            <a:avLst/>
            <a:gdLst>
              <a:gd name="T0" fmla="*/ 664 w 1254"/>
              <a:gd name="T1" fmla="*/ 32 h 963"/>
              <a:gd name="T2" fmla="*/ 1173 w 1254"/>
              <a:gd name="T3" fmla="*/ 448 h 963"/>
              <a:gd name="T4" fmla="*/ 843 w 1254"/>
              <a:gd name="T5" fmla="*/ 911 h 963"/>
              <a:gd name="T6" fmla="*/ 334 w 1254"/>
              <a:gd name="T7" fmla="*/ 908 h 963"/>
              <a:gd name="T8" fmla="*/ 79 w 1254"/>
              <a:gd name="T9" fmla="*/ 544 h 963"/>
              <a:gd name="T10" fmla="*/ 83 w 1254"/>
              <a:gd name="T11" fmla="*/ 522 h 963"/>
              <a:gd name="T12" fmla="*/ 171 w 1254"/>
              <a:gd name="T13" fmla="*/ 311 h 963"/>
              <a:gd name="T14" fmla="*/ 664 w 1254"/>
              <a:gd name="T15" fmla="*/ 32 h 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54" h="963">
                <a:moveTo>
                  <a:pt x="664" y="32"/>
                </a:moveTo>
                <a:cubicBezTo>
                  <a:pt x="892" y="70"/>
                  <a:pt x="1091" y="151"/>
                  <a:pt x="1173" y="448"/>
                </a:cubicBezTo>
                <a:cubicBezTo>
                  <a:pt x="1254" y="745"/>
                  <a:pt x="1074" y="861"/>
                  <a:pt x="843" y="911"/>
                </a:cubicBezTo>
                <a:cubicBezTo>
                  <a:pt x="605" y="963"/>
                  <a:pt x="340" y="927"/>
                  <a:pt x="334" y="908"/>
                </a:cubicBezTo>
                <a:cubicBezTo>
                  <a:pt x="330" y="892"/>
                  <a:pt x="0" y="868"/>
                  <a:pt x="79" y="544"/>
                </a:cubicBezTo>
                <a:cubicBezTo>
                  <a:pt x="81" y="537"/>
                  <a:pt x="81" y="529"/>
                  <a:pt x="83" y="522"/>
                </a:cubicBezTo>
                <a:cubicBezTo>
                  <a:pt x="102" y="449"/>
                  <a:pt x="128" y="379"/>
                  <a:pt x="171" y="311"/>
                </a:cubicBezTo>
                <a:cubicBezTo>
                  <a:pt x="288" y="129"/>
                  <a:pt x="475" y="0"/>
                  <a:pt x="664" y="32"/>
                </a:cubicBezTo>
                <a:close/>
              </a:path>
            </a:pathLst>
          </a:custGeom>
          <a:noFill/>
          <a:ln w="4763" cap="flat">
            <a:solidFill>
              <a:srgbClr val="E2E2E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Freeform 41"/>
          <p:cNvSpPr>
            <a:spLocks/>
          </p:cNvSpPr>
          <p:nvPr/>
        </p:nvSpPr>
        <p:spPr bwMode="auto">
          <a:xfrm>
            <a:off x="1652588" y="400051"/>
            <a:ext cx="4868863" cy="3783013"/>
          </a:xfrm>
          <a:custGeom>
            <a:avLst/>
            <a:gdLst>
              <a:gd name="T0" fmla="*/ 642 w 1199"/>
              <a:gd name="T1" fmla="*/ 36 h 933"/>
              <a:gd name="T2" fmla="*/ 1123 w 1199"/>
              <a:gd name="T3" fmla="*/ 435 h 933"/>
              <a:gd name="T4" fmla="*/ 809 w 1199"/>
              <a:gd name="T5" fmla="*/ 879 h 933"/>
              <a:gd name="T6" fmla="*/ 316 w 1199"/>
              <a:gd name="T7" fmla="*/ 874 h 933"/>
              <a:gd name="T8" fmla="*/ 70 w 1199"/>
              <a:gd name="T9" fmla="*/ 525 h 933"/>
              <a:gd name="T10" fmla="*/ 73 w 1199"/>
              <a:gd name="T11" fmla="*/ 504 h 933"/>
              <a:gd name="T12" fmla="*/ 158 w 1199"/>
              <a:gd name="T13" fmla="*/ 298 h 933"/>
              <a:gd name="T14" fmla="*/ 642 w 1199"/>
              <a:gd name="T15" fmla="*/ 36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99" h="933">
                <a:moveTo>
                  <a:pt x="642" y="36"/>
                </a:moveTo>
                <a:cubicBezTo>
                  <a:pt x="858" y="78"/>
                  <a:pt x="1047" y="154"/>
                  <a:pt x="1123" y="435"/>
                </a:cubicBezTo>
                <a:cubicBezTo>
                  <a:pt x="1199" y="717"/>
                  <a:pt x="1027" y="827"/>
                  <a:pt x="809" y="879"/>
                </a:cubicBezTo>
                <a:cubicBezTo>
                  <a:pt x="582" y="933"/>
                  <a:pt x="323" y="898"/>
                  <a:pt x="316" y="874"/>
                </a:cubicBezTo>
                <a:cubicBezTo>
                  <a:pt x="310" y="854"/>
                  <a:pt x="0" y="832"/>
                  <a:pt x="70" y="525"/>
                </a:cubicBezTo>
                <a:cubicBezTo>
                  <a:pt x="71" y="518"/>
                  <a:pt x="71" y="511"/>
                  <a:pt x="73" y="504"/>
                </a:cubicBezTo>
                <a:cubicBezTo>
                  <a:pt x="90" y="434"/>
                  <a:pt x="114" y="366"/>
                  <a:pt x="158" y="298"/>
                </a:cubicBezTo>
                <a:cubicBezTo>
                  <a:pt x="270" y="128"/>
                  <a:pt x="456" y="0"/>
                  <a:pt x="642" y="36"/>
                </a:cubicBezTo>
                <a:close/>
              </a:path>
            </a:pathLst>
          </a:custGeom>
          <a:noFill/>
          <a:ln w="4763" cap="flat">
            <a:solidFill>
              <a:srgbClr val="E0DFD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Freeform 42"/>
          <p:cNvSpPr>
            <a:spLocks/>
          </p:cNvSpPr>
          <p:nvPr/>
        </p:nvSpPr>
        <p:spPr bwMode="auto">
          <a:xfrm>
            <a:off x="1831976" y="461963"/>
            <a:ext cx="4637088" cy="3660775"/>
          </a:xfrm>
          <a:custGeom>
            <a:avLst/>
            <a:gdLst>
              <a:gd name="T0" fmla="*/ 619 w 1142"/>
              <a:gd name="T1" fmla="*/ 41 h 903"/>
              <a:gd name="T2" fmla="*/ 1072 w 1142"/>
              <a:gd name="T3" fmla="*/ 424 h 903"/>
              <a:gd name="T4" fmla="*/ 773 w 1142"/>
              <a:gd name="T5" fmla="*/ 847 h 903"/>
              <a:gd name="T6" fmla="*/ 297 w 1142"/>
              <a:gd name="T7" fmla="*/ 842 h 903"/>
              <a:gd name="T8" fmla="*/ 59 w 1142"/>
              <a:gd name="T9" fmla="*/ 507 h 903"/>
              <a:gd name="T10" fmla="*/ 62 w 1142"/>
              <a:gd name="T11" fmla="*/ 486 h 903"/>
              <a:gd name="T12" fmla="*/ 144 w 1142"/>
              <a:gd name="T13" fmla="*/ 287 h 903"/>
              <a:gd name="T14" fmla="*/ 619 w 1142"/>
              <a:gd name="T15" fmla="*/ 4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2" h="903">
                <a:moveTo>
                  <a:pt x="619" y="41"/>
                </a:moveTo>
                <a:cubicBezTo>
                  <a:pt x="824" y="86"/>
                  <a:pt x="1002" y="158"/>
                  <a:pt x="1072" y="424"/>
                </a:cubicBezTo>
                <a:cubicBezTo>
                  <a:pt x="1142" y="690"/>
                  <a:pt x="979" y="794"/>
                  <a:pt x="773" y="847"/>
                </a:cubicBezTo>
                <a:cubicBezTo>
                  <a:pt x="557" y="903"/>
                  <a:pt x="305" y="871"/>
                  <a:pt x="297" y="842"/>
                </a:cubicBezTo>
                <a:cubicBezTo>
                  <a:pt x="290" y="818"/>
                  <a:pt x="0" y="797"/>
                  <a:pt x="59" y="507"/>
                </a:cubicBezTo>
                <a:cubicBezTo>
                  <a:pt x="61" y="501"/>
                  <a:pt x="61" y="493"/>
                  <a:pt x="62" y="486"/>
                </a:cubicBezTo>
                <a:cubicBezTo>
                  <a:pt x="76" y="420"/>
                  <a:pt x="99" y="354"/>
                  <a:pt x="144" y="287"/>
                </a:cubicBezTo>
                <a:cubicBezTo>
                  <a:pt x="251" y="128"/>
                  <a:pt x="437" y="0"/>
                  <a:pt x="619" y="41"/>
                </a:cubicBezTo>
                <a:close/>
              </a:path>
            </a:pathLst>
          </a:custGeom>
          <a:noFill/>
          <a:ln w="4763" cap="flat">
            <a:solidFill>
              <a:srgbClr val="DEDDD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Freeform 43"/>
          <p:cNvSpPr>
            <a:spLocks/>
          </p:cNvSpPr>
          <p:nvPr/>
        </p:nvSpPr>
        <p:spPr bwMode="auto">
          <a:xfrm>
            <a:off x="2006601" y="527051"/>
            <a:ext cx="4413250" cy="3538538"/>
          </a:xfrm>
          <a:custGeom>
            <a:avLst/>
            <a:gdLst>
              <a:gd name="T0" fmla="*/ 597 w 1087"/>
              <a:gd name="T1" fmla="*/ 45 h 873"/>
              <a:gd name="T2" fmla="*/ 1022 w 1087"/>
              <a:gd name="T3" fmla="*/ 411 h 873"/>
              <a:gd name="T4" fmla="*/ 739 w 1087"/>
              <a:gd name="T5" fmla="*/ 815 h 873"/>
              <a:gd name="T6" fmla="*/ 278 w 1087"/>
              <a:gd name="T7" fmla="*/ 808 h 873"/>
              <a:gd name="T8" fmla="*/ 50 w 1087"/>
              <a:gd name="T9" fmla="*/ 488 h 873"/>
              <a:gd name="T10" fmla="*/ 52 w 1087"/>
              <a:gd name="T11" fmla="*/ 468 h 873"/>
              <a:gd name="T12" fmla="*/ 131 w 1087"/>
              <a:gd name="T13" fmla="*/ 274 h 873"/>
              <a:gd name="T14" fmla="*/ 597 w 1087"/>
              <a:gd name="T15" fmla="*/ 45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87" h="873">
                <a:moveTo>
                  <a:pt x="597" y="45"/>
                </a:moveTo>
                <a:cubicBezTo>
                  <a:pt x="791" y="94"/>
                  <a:pt x="958" y="161"/>
                  <a:pt x="1022" y="411"/>
                </a:cubicBezTo>
                <a:cubicBezTo>
                  <a:pt x="1087" y="663"/>
                  <a:pt x="931" y="760"/>
                  <a:pt x="739" y="815"/>
                </a:cubicBezTo>
                <a:cubicBezTo>
                  <a:pt x="534" y="873"/>
                  <a:pt x="287" y="842"/>
                  <a:pt x="278" y="808"/>
                </a:cubicBezTo>
                <a:cubicBezTo>
                  <a:pt x="270" y="781"/>
                  <a:pt x="0" y="760"/>
                  <a:pt x="50" y="488"/>
                </a:cubicBezTo>
                <a:cubicBezTo>
                  <a:pt x="51" y="482"/>
                  <a:pt x="51" y="475"/>
                  <a:pt x="52" y="468"/>
                </a:cubicBezTo>
                <a:cubicBezTo>
                  <a:pt x="64" y="405"/>
                  <a:pt x="84" y="341"/>
                  <a:pt x="131" y="274"/>
                </a:cubicBezTo>
                <a:cubicBezTo>
                  <a:pt x="233" y="127"/>
                  <a:pt x="418" y="0"/>
                  <a:pt x="597" y="45"/>
                </a:cubicBezTo>
                <a:close/>
              </a:path>
            </a:pathLst>
          </a:custGeom>
          <a:noFill/>
          <a:ln w="4763" cap="flat">
            <a:solidFill>
              <a:srgbClr val="DCDBD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Freeform 44"/>
          <p:cNvSpPr>
            <a:spLocks/>
          </p:cNvSpPr>
          <p:nvPr/>
        </p:nvSpPr>
        <p:spPr bwMode="auto">
          <a:xfrm>
            <a:off x="2181226" y="587376"/>
            <a:ext cx="4189413" cy="3417888"/>
          </a:xfrm>
          <a:custGeom>
            <a:avLst/>
            <a:gdLst>
              <a:gd name="T0" fmla="*/ 575 w 1032"/>
              <a:gd name="T1" fmla="*/ 50 h 843"/>
              <a:gd name="T2" fmla="*/ 973 w 1032"/>
              <a:gd name="T3" fmla="*/ 400 h 843"/>
              <a:gd name="T4" fmla="*/ 705 w 1032"/>
              <a:gd name="T5" fmla="*/ 783 h 843"/>
              <a:gd name="T6" fmla="*/ 260 w 1032"/>
              <a:gd name="T7" fmla="*/ 776 h 843"/>
              <a:gd name="T8" fmla="*/ 41 w 1032"/>
              <a:gd name="T9" fmla="*/ 470 h 843"/>
              <a:gd name="T10" fmla="*/ 42 w 1032"/>
              <a:gd name="T11" fmla="*/ 451 h 843"/>
              <a:gd name="T12" fmla="*/ 118 w 1032"/>
              <a:gd name="T13" fmla="*/ 262 h 843"/>
              <a:gd name="T14" fmla="*/ 575 w 1032"/>
              <a:gd name="T15" fmla="*/ 50 h 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32" h="843">
                <a:moveTo>
                  <a:pt x="575" y="50"/>
                </a:moveTo>
                <a:cubicBezTo>
                  <a:pt x="757" y="102"/>
                  <a:pt x="913" y="165"/>
                  <a:pt x="973" y="400"/>
                </a:cubicBezTo>
                <a:cubicBezTo>
                  <a:pt x="1032" y="636"/>
                  <a:pt x="884" y="728"/>
                  <a:pt x="705" y="783"/>
                </a:cubicBezTo>
                <a:cubicBezTo>
                  <a:pt x="510" y="843"/>
                  <a:pt x="270" y="814"/>
                  <a:pt x="260" y="776"/>
                </a:cubicBezTo>
                <a:cubicBezTo>
                  <a:pt x="251" y="744"/>
                  <a:pt x="0" y="725"/>
                  <a:pt x="41" y="470"/>
                </a:cubicBezTo>
                <a:cubicBezTo>
                  <a:pt x="42" y="464"/>
                  <a:pt x="41" y="457"/>
                  <a:pt x="42" y="451"/>
                </a:cubicBezTo>
                <a:cubicBezTo>
                  <a:pt x="52" y="391"/>
                  <a:pt x="70" y="329"/>
                  <a:pt x="118" y="262"/>
                </a:cubicBezTo>
                <a:cubicBezTo>
                  <a:pt x="214" y="127"/>
                  <a:pt x="400" y="0"/>
                  <a:pt x="575" y="50"/>
                </a:cubicBezTo>
                <a:close/>
              </a:path>
            </a:pathLst>
          </a:custGeom>
          <a:noFill/>
          <a:ln w="4763" cap="flat">
            <a:solidFill>
              <a:srgbClr val="DAD9D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Freeform 45"/>
          <p:cNvSpPr>
            <a:spLocks/>
          </p:cNvSpPr>
          <p:nvPr/>
        </p:nvSpPr>
        <p:spPr bwMode="auto">
          <a:xfrm>
            <a:off x="2355851" y="647701"/>
            <a:ext cx="3962400" cy="3300413"/>
          </a:xfrm>
          <a:custGeom>
            <a:avLst/>
            <a:gdLst>
              <a:gd name="T0" fmla="*/ 553 w 976"/>
              <a:gd name="T1" fmla="*/ 55 h 814"/>
              <a:gd name="T2" fmla="*/ 923 w 976"/>
              <a:gd name="T3" fmla="*/ 388 h 814"/>
              <a:gd name="T4" fmla="*/ 670 w 976"/>
              <a:gd name="T5" fmla="*/ 751 h 814"/>
              <a:gd name="T6" fmla="*/ 241 w 976"/>
              <a:gd name="T7" fmla="*/ 743 h 814"/>
              <a:gd name="T8" fmla="*/ 32 w 976"/>
              <a:gd name="T9" fmla="*/ 452 h 814"/>
              <a:gd name="T10" fmla="*/ 32 w 976"/>
              <a:gd name="T11" fmla="*/ 434 h 814"/>
              <a:gd name="T12" fmla="*/ 104 w 976"/>
              <a:gd name="T13" fmla="*/ 250 h 814"/>
              <a:gd name="T14" fmla="*/ 553 w 976"/>
              <a:gd name="T15" fmla="*/ 55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76" h="814">
                <a:moveTo>
                  <a:pt x="553" y="55"/>
                </a:moveTo>
                <a:cubicBezTo>
                  <a:pt x="724" y="109"/>
                  <a:pt x="869" y="168"/>
                  <a:pt x="923" y="388"/>
                </a:cubicBezTo>
                <a:cubicBezTo>
                  <a:pt x="976" y="609"/>
                  <a:pt x="837" y="695"/>
                  <a:pt x="670" y="751"/>
                </a:cubicBezTo>
                <a:cubicBezTo>
                  <a:pt x="487" y="814"/>
                  <a:pt x="253" y="787"/>
                  <a:pt x="241" y="743"/>
                </a:cubicBezTo>
                <a:cubicBezTo>
                  <a:pt x="231" y="708"/>
                  <a:pt x="0" y="689"/>
                  <a:pt x="32" y="452"/>
                </a:cubicBezTo>
                <a:cubicBezTo>
                  <a:pt x="33" y="446"/>
                  <a:pt x="31" y="440"/>
                  <a:pt x="32" y="434"/>
                </a:cubicBezTo>
                <a:cubicBezTo>
                  <a:pt x="40" y="377"/>
                  <a:pt x="56" y="317"/>
                  <a:pt x="104" y="250"/>
                </a:cubicBezTo>
                <a:cubicBezTo>
                  <a:pt x="195" y="127"/>
                  <a:pt x="381" y="0"/>
                  <a:pt x="553" y="55"/>
                </a:cubicBezTo>
                <a:close/>
              </a:path>
            </a:pathLst>
          </a:custGeom>
          <a:noFill/>
          <a:ln w="4763" cap="flat">
            <a:solidFill>
              <a:srgbClr val="D8D7D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Freeform 46"/>
          <p:cNvSpPr>
            <a:spLocks/>
          </p:cNvSpPr>
          <p:nvPr/>
        </p:nvSpPr>
        <p:spPr bwMode="auto">
          <a:xfrm>
            <a:off x="2525713" y="704851"/>
            <a:ext cx="3744913" cy="3186113"/>
          </a:xfrm>
          <a:custGeom>
            <a:avLst/>
            <a:gdLst>
              <a:gd name="T0" fmla="*/ 532 w 922"/>
              <a:gd name="T1" fmla="*/ 60 h 786"/>
              <a:gd name="T2" fmla="*/ 874 w 922"/>
              <a:gd name="T3" fmla="*/ 378 h 786"/>
              <a:gd name="T4" fmla="*/ 637 w 922"/>
              <a:gd name="T5" fmla="*/ 721 h 786"/>
              <a:gd name="T6" fmla="*/ 224 w 922"/>
              <a:gd name="T7" fmla="*/ 712 h 786"/>
              <a:gd name="T8" fmla="*/ 23 w 922"/>
              <a:gd name="T9" fmla="*/ 435 h 786"/>
              <a:gd name="T10" fmla="*/ 23 w 922"/>
              <a:gd name="T11" fmla="*/ 417 h 786"/>
              <a:gd name="T12" fmla="*/ 92 w 922"/>
              <a:gd name="T13" fmla="*/ 239 h 786"/>
              <a:gd name="T14" fmla="*/ 532 w 922"/>
              <a:gd name="T15" fmla="*/ 60 h 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22" h="786">
                <a:moveTo>
                  <a:pt x="532" y="60"/>
                </a:moveTo>
                <a:cubicBezTo>
                  <a:pt x="692" y="117"/>
                  <a:pt x="826" y="173"/>
                  <a:pt x="874" y="378"/>
                </a:cubicBezTo>
                <a:cubicBezTo>
                  <a:pt x="922" y="583"/>
                  <a:pt x="791" y="663"/>
                  <a:pt x="637" y="721"/>
                </a:cubicBezTo>
                <a:cubicBezTo>
                  <a:pt x="464" y="786"/>
                  <a:pt x="237" y="760"/>
                  <a:pt x="224" y="712"/>
                </a:cubicBezTo>
                <a:cubicBezTo>
                  <a:pt x="213" y="672"/>
                  <a:pt x="0" y="654"/>
                  <a:pt x="23" y="435"/>
                </a:cubicBezTo>
                <a:cubicBezTo>
                  <a:pt x="24" y="430"/>
                  <a:pt x="22" y="423"/>
                  <a:pt x="23" y="417"/>
                </a:cubicBezTo>
                <a:cubicBezTo>
                  <a:pt x="28" y="365"/>
                  <a:pt x="42" y="306"/>
                  <a:pt x="92" y="239"/>
                </a:cubicBezTo>
                <a:cubicBezTo>
                  <a:pt x="176" y="127"/>
                  <a:pt x="363" y="0"/>
                  <a:pt x="532" y="60"/>
                </a:cubicBezTo>
                <a:close/>
              </a:path>
            </a:pathLst>
          </a:custGeom>
          <a:noFill/>
          <a:ln w="4763" cap="flat">
            <a:solidFill>
              <a:srgbClr val="D6D5D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Freeform 47"/>
          <p:cNvSpPr>
            <a:spLocks/>
          </p:cNvSpPr>
          <p:nvPr/>
        </p:nvSpPr>
        <p:spPr bwMode="auto">
          <a:xfrm>
            <a:off x="2695576" y="765176"/>
            <a:ext cx="3521075" cy="3065463"/>
          </a:xfrm>
          <a:custGeom>
            <a:avLst/>
            <a:gdLst>
              <a:gd name="T0" fmla="*/ 511 w 867"/>
              <a:gd name="T1" fmla="*/ 65 h 756"/>
              <a:gd name="T2" fmla="*/ 825 w 867"/>
              <a:gd name="T3" fmla="*/ 366 h 756"/>
              <a:gd name="T4" fmla="*/ 604 w 867"/>
              <a:gd name="T5" fmla="*/ 689 h 756"/>
              <a:gd name="T6" fmla="*/ 206 w 867"/>
              <a:gd name="T7" fmla="*/ 679 h 756"/>
              <a:gd name="T8" fmla="*/ 15 w 867"/>
              <a:gd name="T9" fmla="*/ 417 h 756"/>
              <a:gd name="T10" fmla="*/ 13 w 867"/>
              <a:gd name="T11" fmla="*/ 400 h 756"/>
              <a:gd name="T12" fmla="*/ 80 w 867"/>
              <a:gd name="T13" fmla="*/ 227 h 756"/>
              <a:gd name="T14" fmla="*/ 511 w 867"/>
              <a:gd name="T15" fmla="*/ 65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67" h="756">
                <a:moveTo>
                  <a:pt x="511" y="65"/>
                </a:moveTo>
                <a:cubicBezTo>
                  <a:pt x="659" y="124"/>
                  <a:pt x="783" y="177"/>
                  <a:pt x="825" y="366"/>
                </a:cubicBezTo>
                <a:cubicBezTo>
                  <a:pt x="867" y="557"/>
                  <a:pt x="744" y="631"/>
                  <a:pt x="604" y="689"/>
                </a:cubicBezTo>
                <a:cubicBezTo>
                  <a:pt x="441" y="756"/>
                  <a:pt x="221" y="732"/>
                  <a:pt x="206" y="679"/>
                </a:cubicBezTo>
                <a:cubicBezTo>
                  <a:pt x="194" y="636"/>
                  <a:pt x="0" y="618"/>
                  <a:pt x="15" y="417"/>
                </a:cubicBezTo>
                <a:cubicBezTo>
                  <a:pt x="16" y="412"/>
                  <a:pt x="13" y="406"/>
                  <a:pt x="13" y="400"/>
                </a:cubicBezTo>
                <a:cubicBezTo>
                  <a:pt x="17" y="351"/>
                  <a:pt x="29" y="294"/>
                  <a:pt x="80" y="227"/>
                </a:cubicBezTo>
                <a:cubicBezTo>
                  <a:pt x="158" y="127"/>
                  <a:pt x="346" y="0"/>
                  <a:pt x="511" y="65"/>
                </a:cubicBezTo>
                <a:close/>
              </a:path>
            </a:pathLst>
          </a:custGeom>
          <a:noFill/>
          <a:ln w="4763" cap="flat">
            <a:solidFill>
              <a:srgbClr val="D4D3D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Freeform 48"/>
          <p:cNvSpPr>
            <a:spLocks/>
          </p:cNvSpPr>
          <p:nvPr/>
        </p:nvSpPr>
        <p:spPr bwMode="auto">
          <a:xfrm>
            <a:off x="2867026" y="822326"/>
            <a:ext cx="3302000" cy="2955925"/>
          </a:xfrm>
          <a:custGeom>
            <a:avLst/>
            <a:gdLst>
              <a:gd name="T0" fmla="*/ 490 w 813"/>
              <a:gd name="T1" fmla="*/ 71 h 729"/>
              <a:gd name="T2" fmla="*/ 776 w 813"/>
              <a:gd name="T3" fmla="*/ 356 h 729"/>
              <a:gd name="T4" fmla="*/ 571 w 813"/>
              <a:gd name="T5" fmla="*/ 659 h 729"/>
              <a:gd name="T6" fmla="*/ 189 w 813"/>
              <a:gd name="T7" fmla="*/ 648 h 729"/>
              <a:gd name="T8" fmla="*/ 7 w 813"/>
              <a:gd name="T9" fmla="*/ 400 h 729"/>
              <a:gd name="T10" fmla="*/ 4 w 813"/>
              <a:gd name="T11" fmla="*/ 384 h 729"/>
              <a:gd name="T12" fmla="*/ 68 w 813"/>
              <a:gd name="T13" fmla="*/ 217 h 729"/>
              <a:gd name="T14" fmla="*/ 490 w 813"/>
              <a:gd name="T15" fmla="*/ 71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3" h="729">
                <a:moveTo>
                  <a:pt x="490" y="71"/>
                </a:moveTo>
                <a:cubicBezTo>
                  <a:pt x="627" y="132"/>
                  <a:pt x="740" y="182"/>
                  <a:pt x="776" y="356"/>
                </a:cubicBezTo>
                <a:cubicBezTo>
                  <a:pt x="813" y="531"/>
                  <a:pt x="698" y="600"/>
                  <a:pt x="571" y="659"/>
                </a:cubicBezTo>
                <a:cubicBezTo>
                  <a:pt x="418" y="729"/>
                  <a:pt x="205" y="706"/>
                  <a:pt x="189" y="648"/>
                </a:cubicBezTo>
                <a:cubicBezTo>
                  <a:pt x="176" y="600"/>
                  <a:pt x="0" y="583"/>
                  <a:pt x="7" y="400"/>
                </a:cubicBezTo>
                <a:cubicBezTo>
                  <a:pt x="7" y="395"/>
                  <a:pt x="4" y="389"/>
                  <a:pt x="4" y="384"/>
                </a:cubicBezTo>
                <a:cubicBezTo>
                  <a:pt x="6" y="338"/>
                  <a:pt x="16" y="283"/>
                  <a:pt x="68" y="217"/>
                </a:cubicBezTo>
                <a:cubicBezTo>
                  <a:pt x="139" y="127"/>
                  <a:pt x="328" y="0"/>
                  <a:pt x="490" y="71"/>
                </a:cubicBezTo>
                <a:close/>
              </a:path>
            </a:pathLst>
          </a:custGeom>
          <a:noFill/>
          <a:ln w="4763" cap="flat">
            <a:solidFill>
              <a:srgbClr val="D2D1D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Freeform 49"/>
          <p:cNvSpPr>
            <a:spLocks/>
          </p:cNvSpPr>
          <p:nvPr/>
        </p:nvSpPr>
        <p:spPr bwMode="auto">
          <a:xfrm>
            <a:off x="3017194" y="1094587"/>
            <a:ext cx="2996944" cy="2515975"/>
          </a:xfrm>
          <a:custGeom>
            <a:avLst/>
            <a:gdLst>
              <a:gd name="T0" fmla="*/ 500 w 789"/>
              <a:gd name="T1" fmla="*/ 77 h 701"/>
              <a:gd name="T2" fmla="*/ 759 w 789"/>
              <a:gd name="T3" fmla="*/ 345 h 701"/>
              <a:gd name="T4" fmla="*/ 568 w 789"/>
              <a:gd name="T5" fmla="*/ 628 h 701"/>
              <a:gd name="T6" fmla="*/ 203 w 789"/>
              <a:gd name="T7" fmla="*/ 616 h 701"/>
              <a:gd name="T8" fmla="*/ 30 w 789"/>
              <a:gd name="T9" fmla="*/ 383 h 701"/>
              <a:gd name="T10" fmla="*/ 26 w 789"/>
              <a:gd name="T11" fmla="*/ 368 h 701"/>
              <a:gd name="T12" fmla="*/ 87 w 789"/>
              <a:gd name="T13" fmla="*/ 206 h 701"/>
              <a:gd name="T14" fmla="*/ 500 w 789"/>
              <a:gd name="T15" fmla="*/ 77 h 701"/>
              <a:gd name="connsiteX0" fmla="*/ 6007 w 9355"/>
              <a:gd name="connsiteY0" fmla="*/ 341 h 8854"/>
              <a:gd name="connsiteX1" fmla="*/ 9290 w 9355"/>
              <a:gd name="connsiteY1" fmla="*/ 4165 h 8854"/>
              <a:gd name="connsiteX2" fmla="*/ 6869 w 9355"/>
              <a:gd name="connsiteY2" fmla="*/ 8202 h 8854"/>
              <a:gd name="connsiteX3" fmla="*/ 2243 w 9355"/>
              <a:gd name="connsiteY3" fmla="*/ 8030 h 8854"/>
              <a:gd name="connsiteX4" fmla="*/ 50 w 9355"/>
              <a:gd name="connsiteY4" fmla="*/ 4707 h 8854"/>
              <a:gd name="connsiteX5" fmla="*/ 0 w 9355"/>
              <a:gd name="connsiteY5" fmla="*/ 4493 h 8854"/>
              <a:gd name="connsiteX6" fmla="*/ 773 w 9355"/>
              <a:gd name="connsiteY6" fmla="*/ 2182 h 8854"/>
              <a:gd name="connsiteX7" fmla="*/ 6007 w 9355"/>
              <a:gd name="connsiteY7" fmla="*/ 341 h 8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55" h="8854">
                <a:moveTo>
                  <a:pt x="6007" y="341"/>
                </a:moveTo>
                <a:cubicBezTo>
                  <a:pt x="7604" y="1226"/>
                  <a:pt x="8884" y="1911"/>
                  <a:pt x="9290" y="4165"/>
                </a:cubicBezTo>
                <a:cubicBezTo>
                  <a:pt x="9670" y="6447"/>
                  <a:pt x="8327" y="7360"/>
                  <a:pt x="6869" y="8202"/>
                </a:cubicBezTo>
                <a:cubicBezTo>
                  <a:pt x="5069" y="9243"/>
                  <a:pt x="2458" y="8929"/>
                  <a:pt x="2243" y="8030"/>
                </a:cubicBezTo>
                <a:cubicBezTo>
                  <a:pt x="2053" y="7303"/>
                  <a:pt x="46" y="7049"/>
                  <a:pt x="50" y="4707"/>
                </a:cubicBezTo>
                <a:cubicBezTo>
                  <a:pt x="38" y="4650"/>
                  <a:pt x="0" y="4564"/>
                  <a:pt x="0" y="4493"/>
                </a:cubicBezTo>
                <a:cubicBezTo>
                  <a:pt x="0" y="3879"/>
                  <a:pt x="88" y="3123"/>
                  <a:pt x="773" y="2182"/>
                </a:cubicBezTo>
                <a:cubicBezTo>
                  <a:pt x="1584" y="1055"/>
                  <a:pt x="3992" y="-757"/>
                  <a:pt x="6007" y="341"/>
                </a:cubicBezTo>
                <a:close/>
              </a:path>
            </a:pathLst>
          </a:custGeom>
          <a:noFill/>
          <a:ln w="4763" cap="flat">
            <a:solidFill>
              <a:srgbClr val="D0CFC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Freeform 50"/>
          <p:cNvSpPr>
            <a:spLocks/>
          </p:cNvSpPr>
          <p:nvPr/>
        </p:nvSpPr>
        <p:spPr bwMode="auto">
          <a:xfrm>
            <a:off x="3146617" y="1155074"/>
            <a:ext cx="2835017" cy="2396587"/>
          </a:xfrm>
          <a:custGeom>
            <a:avLst/>
            <a:gdLst>
              <a:gd name="T0" fmla="*/ 480 w 736"/>
              <a:gd name="T1" fmla="*/ 84 h 674"/>
              <a:gd name="T2" fmla="*/ 711 w 736"/>
              <a:gd name="T3" fmla="*/ 336 h 674"/>
              <a:gd name="T4" fmla="*/ 536 w 736"/>
              <a:gd name="T5" fmla="*/ 598 h 674"/>
              <a:gd name="T6" fmla="*/ 186 w 736"/>
              <a:gd name="T7" fmla="*/ 586 h 674"/>
              <a:gd name="T8" fmla="*/ 22 w 736"/>
              <a:gd name="T9" fmla="*/ 367 h 674"/>
              <a:gd name="T10" fmla="*/ 18 w 736"/>
              <a:gd name="T11" fmla="*/ 352 h 674"/>
              <a:gd name="T12" fmla="*/ 76 w 736"/>
              <a:gd name="T13" fmla="*/ 196 h 674"/>
              <a:gd name="T14" fmla="*/ 480 w 736"/>
              <a:gd name="T15" fmla="*/ 84 h 674"/>
              <a:gd name="connsiteX0" fmla="*/ 6293 w 9484"/>
              <a:gd name="connsiteY0" fmla="*/ 429 h 8772"/>
              <a:gd name="connsiteX1" fmla="*/ 9431 w 9484"/>
              <a:gd name="connsiteY1" fmla="*/ 4168 h 8772"/>
              <a:gd name="connsiteX2" fmla="*/ 7054 w 9484"/>
              <a:gd name="connsiteY2" fmla="*/ 8055 h 8772"/>
              <a:gd name="connsiteX3" fmla="*/ 2298 w 9484"/>
              <a:gd name="connsiteY3" fmla="*/ 7877 h 8772"/>
              <a:gd name="connsiteX4" fmla="*/ 70 w 9484"/>
              <a:gd name="connsiteY4" fmla="*/ 4628 h 8772"/>
              <a:gd name="connsiteX5" fmla="*/ 16 w 9484"/>
              <a:gd name="connsiteY5" fmla="*/ 4406 h 8772"/>
              <a:gd name="connsiteX6" fmla="*/ 804 w 9484"/>
              <a:gd name="connsiteY6" fmla="*/ 2091 h 8772"/>
              <a:gd name="connsiteX7" fmla="*/ 6293 w 9484"/>
              <a:gd name="connsiteY7" fmla="*/ 429 h 8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84" h="8772">
                <a:moveTo>
                  <a:pt x="6293" y="429"/>
                </a:moveTo>
                <a:cubicBezTo>
                  <a:pt x="7855" y="1349"/>
                  <a:pt x="9092" y="2047"/>
                  <a:pt x="9431" y="4168"/>
                </a:cubicBezTo>
                <a:cubicBezTo>
                  <a:pt x="9771" y="6305"/>
                  <a:pt x="8426" y="7180"/>
                  <a:pt x="7054" y="8055"/>
                </a:cubicBezTo>
                <a:cubicBezTo>
                  <a:pt x="5274" y="9183"/>
                  <a:pt x="2556" y="8871"/>
                  <a:pt x="2298" y="7877"/>
                </a:cubicBezTo>
                <a:cubicBezTo>
                  <a:pt x="2094" y="7047"/>
                  <a:pt x="248" y="6961"/>
                  <a:pt x="70" y="4628"/>
                </a:cubicBezTo>
                <a:cubicBezTo>
                  <a:pt x="56" y="4569"/>
                  <a:pt x="16" y="4480"/>
                  <a:pt x="16" y="4406"/>
                </a:cubicBezTo>
                <a:cubicBezTo>
                  <a:pt x="-12" y="3827"/>
                  <a:pt x="-93" y="2922"/>
                  <a:pt x="804" y="2091"/>
                </a:cubicBezTo>
                <a:cubicBezTo>
                  <a:pt x="1388" y="934"/>
                  <a:pt x="4187" y="-817"/>
                  <a:pt x="6293" y="429"/>
                </a:cubicBezTo>
                <a:close/>
              </a:path>
            </a:pathLst>
          </a:custGeom>
          <a:noFill/>
          <a:ln w="4763" cap="flat">
            <a:solidFill>
              <a:srgbClr val="CECDC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Freeform 51"/>
          <p:cNvSpPr>
            <a:spLocks/>
          </p:cNvSpPr>
          <p:nvPr/>
        </p:nvSpPr>
        <p:spPr bwMode="auto">
          <a:xfrm>
            <a:off x="3273663" y="1219921"/>
            <a:ext cx="2674342" cy="2275516"/>
          </a:xfrm>
          <a:custGeom>
            <a:avLst/>
            <a:gdLst>
              <a:gd name="T0" fmla="*/ 463 w 686"/>
              <a:gd name="T1" fmla="*/ 91 h 648"/>
              <a:gd name="T2" fmla="*/ 666 w 686"/>
              <a:gd name="T3" fmla="*/ 326 h 648"/>
              <a:gd name="T4" fmla="*/ 507 w 686"/>
              <a:gd name="T5" fmla="*/ 569 h 648"/>
              <a:gd name="T6" fmla="*/ 173 w 686"/>
              <a:gd name="T7" fmla="*/ 555 h 648"/>
              <a:gd name="T8" fmla="*/ 18 w 686"/>
              <a:gd name="T9" fmla="*/ 351 h 648"/>
              <a:gd name="T10" fmla="*/ 13 w 686"/>
              <a:gd name="T11" fmla="*/ 337 h 648"/>
              <a:gd name="T12" fmla="*/ 67 w 686"/>
              <a:gd name="T13" fmla="*/ 186 h 648"/>
              <a:gd name="T14" fmla="*/ 463 w 686"/>
              <a:gd name="T15" fmla="*/ 91 h 648"/>
              <a:gd name="connsiteX0" fmla="*/ 6600 w 9599"/>
              <a:gd name="connsiteY0" fmla="*/ 507 h 8661"/>
              <a:gd name="connsiteX1" fmla="*/ 9559 w 9599"/>
              <a:gd name="connsiteY1" fmla="*/ 4134 h 8661"/>
              <a:gd name="connsiteX2" fmla="*/ 7242 w 9599"/>
              <a:gd name="connsiteY2" fmla="*/ 7884 h 8661"/>
              <a:gd name="connsiteX3" fmla="*/ 2373 w 9599"/>
              <a:gd name="connsiteY3" fmla="*/ 7668 h 8661"/>
              <a:gd name="connsiteX4" fmla="*/ 113 w 9599"/>
              <a:gd name="connsiteY4" fmla="*/ 4520 h 8661"/>
              <a:gd name="connsiteX5" fmla="*/ 41 w 9599"/>
              <a:gd name="connsiteY5" fmla="*/ 4304 h 8661"/>
              <a:gd name="connsiteX6" fmla="*/ 828 w 9599"/>
              <a:gd name="connsiteY6" fmla="*/ 1973 h 8661"/>
              <a:gd name="connsiteX7" fmla="*/ 6600 w 9599"/>
              <a:gd name="connsiteY7" fmla="*/ 507 h 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99" h="8661">
                <a:moveTo>
                  <a:pt x="6600" y="507"/>
                </a:moveTo>
                <a:cubicBezTo>
                  <a:pt x="8116" y="1480"/>
                  <a:pt x="9268" y="2159"/>
                  <a:pt x="9559" y="4134"/>
                </a:cubicBezTo>
                <a:cubicBezTo>
                  <a:pt x="9851" y="6140"/>
                  <a:pt x="8524" y="6973"/>
                  <a:pt x="7242" y="7884"/>
                </a:cubicBezTo>
                <a:cubicBezTo>
                  <a:pt x="5478" y="9103"/>
                  <a:pt x="2664" y="8779"/>
                  <a:pt x="2373" y="7668"/>
                </a:cubicBezTo>
                <a:cubicBezTo>
                  <a:pt x="2125" y="6757"/>
                  <a:pt x="424" y="6583"/>
                  <a:pt x="113" y="4520"/>
                </a:cubicBezTo>
                <a:cubicBezTo>
                  <a:pt x="99" y="4458"/>
                  <a:pt x="41" y="4381"/>
                  <a:pt x="41" y="4304"/>
                </a:cubicBezTo>
                <a:cubicBezTo>
                  <a:pt x="-18" y="3748"/>
                  <a:pt x="-149" y="2822"/>
                  <a:pt x="828" y="1973"/>
                </a:cubicBezTo>
                <a:cubicBezTo>
                  <a:pt x="1382" y="955"/>
                  <a:pt x="4385" y="-897"/>
                  <a:pt x="6600" y="507"/>
                </a:cubicBezTo>
                <a:close/>
              </a:path>
            </a:pathLst>
          </a:custGeom>
          <a:noFill/>
          <a:ln w="4763" cap="flat">
            <a:solidFill>
              <a:srgbClr val="CCCBC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Freeform 52"/>
          <p:cNvSpPr>
            <a:spLocks/>
          </p:cNvSpPr>
          <p:nvPr/>
        </p:nvSpPr>
        <p:spPr bwMode="auto">
          <a:xfrm>
            <a:off x="3401983" y="1283555"/>
            <a:ext cx="2513290" cy="2158820"/>
          </a:xfrm>
          <a:custGeom>
            <a:avLst/>
            <a:gdLst>
              <a:gd name="T0" fmla="*/ 456 w 645"/>
              <a:gd name="T1" fmla="*/ 98 h 623"/>
              <a:gd name="T2" fmla="*/ 631 w 645"/>
              <a:gd name="T3" fmla="*/ 317 h 623"/>
              <a:gd name="T4" fmla="*/ 487 w 645"/>
              <a:gd name="T5" fmla="*/ 539 h 623"/>
              <a:gd name="T6" fmla="*/ 169 w 645"/>
              <a:gd name="T7" fmla="*/ 525 h 623"/>
              <a:gd name="T8" fmla="*/ 24 w 645"/>
              <a:gd name="T9" fmla="*/ 335 h 623"/>
              <a:gd name="T10" fmla="*/ 18 w 645"/>
              <a:gd name="T11" fmla="*/ 322 h 623"/>
              <a:gd name="T12" fmla="*/ 69 w 645"/>
              <a:gd name="T13" fmla="*/ 176 h 623"/>
              <a:gd name="T14" fmla="*/ 456 w 645"/>
              <a:gd name="T15" fmla="*/ 98 h 623"/>
              <a:gd name="connsiteX0" fmla="*/ 6858 w 9595"/>
              <a:gd name="connsiteY0" fmla="*/ 596 h 8542"/>
              <a:gd name="connsiteX1" fmla="*/ 9571 w 9595"/>
              <a:gd name="connsiteY1" fmla="*/ 4111 h 8542"/>
              <a:gd name="connsiteX2" fmla="*/ 7338 w 9595"/>
              <a:gd name="connsiteY2" fmla="*/ 7675 h 8542"/>
              <a:gd name="connsiteX3" fmla="*/ 2408 w 9595"/>
              <a:gd name="connsiteY3" fmla="*/ 7450 h 8542"/>
              <a:gd name="connsiteX4" fmla="*/ 160 w 9595"/>
              <a:gd name="connsiteY4" fmla="*/ 4400 h 8542"/>
              <a:gd name="connsiteX5" fmla="*/ 67 w 9595"/>
              <a:gd name="connsiteY5" fmla="*/ 4192 h 8542"/>
              <a:gd name="connsiteX6" fmla="*/ 858 w 9595"/>
              <a:gd name="connsiteY6" fmla="*/ 1848 h 8542"/>
              <a:gd name="connsiteX7" fmla="*/ 6858 w 9595"/>
              <a:gd name="connsiteY7" fmla="*/ 596 h 8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95" h="8542">
                <a:moveTo>
                  <a:pt x="6858" y="596"/>
                </a:moveTo>
                <a:cubicBezTo>
                  <a:pt x="8315" y="1607"/>
                  <a:pt x="9354" y="2297"/>
                  <a:pt x="9571" y="4111"/>
                </a:cubicBezTo>
                <a:cubicBezTo>
                  <a:pt x="9788" y="5941"/>
                  <a:pt x="8517" y="6744"/>
                  <a:pt x="7338" y="7675"/>
                </a:cubicBezTo>
                <a:cubicBezTo>
                  <a:pt x="5633" y="9023"/>
                  <a:pt x="2749" y="8686"/>
                  <a:pt x="2408" y="7450"/>
                </a:cubicBezTo>
                <a:cubicBezTo>
                  <a:pt x="2145" y="6423"/>
                  <a:pt x="549" y="6115"/>
                  <a:pt x="160" y="4400"/>
                </a:cubicBezTo>
                <a:cubicBezTo>
                  <a:pt x="129" y="4352"/>
                  <a:pt x="83" y="4256"/>
                  <a:pt x="67" y="4192"/>
                </a:cubicBezTo>
                <a:cubicBezTo>
                  <a:pt x="-10" y="3678"/>
                  <a:pt x="-212" y="2715"/>
                  <a:pt x="858" y="1848"/>
                </a:cubicBezTo>
                <a:cubicBezTo>
                  <a:pt x="1354" y="965"/>
                  <a:pt x="4579" y="-977"/>
                  <a:pt x="6858" y="596"/>
                </a:cubicBezTo>
                <a:close/>
              </a:path>
            </a:pathLst>
          </a:custGeom>
          <a:noFill/>
          <a:ln w="4763" cap="flat">
            <a:solidFill>
              <a:srgbClr val="CAC9C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Freeform 53"/>
          <p:cNvSpPr>
            <a:spLocks/>
          </p:cNvSpPr>
          <p:nvPr/>
        </p:nvSpPr>
        <p:spPr bwMode="auto">
          <a:xfrm>
            <a:off x="3525514" y="1343191"/>
            <a:ext cx="2357432" cy="2043039"/>
          </a:xfrm>
          <a:custGeom>
            <a:avLst/>
            <a:gdLst>
              <a:gd name="T0" fmla="*/ 449 w 605"/>
              <a:gd name="T1" fmla="*/ 107 h 600"/>
              <a:gd name="T2" fmla="*/ 596 w 605"/>
              <a:gd name="T3" fmla="*/ 309 h 600"/>
              <a:gd name="T4" fmla="*/ 468 w 605"/>
              <a:gd name="T5" fmla="*/ 511 h 600"/>
              <a:gd name="T6" fmla="*/ 166 w 605"/>
              <a:gd name="T7" fmla="*/ 496 h 600"/>
              <a:gd name="T8" fmla="*/ 30 w 605"/>
              <a:gd name="T9" fmla="*/ 321 h 600"/>
              <a:gd name="T10" fmla="*/ 23 w 605"/>
              <a:gd name="T11" fmla="*/ 309 h 600"/>
              <a:gd name="T12" fmla="*/ 71 w 605"/>
              <a:gd name="T13" fmla="*/ 169 h 600"/>
              <a:gd name="T14" fmla="*/ 449 w 605"/>
              <a:gd name="T15" fmla="*/ 107 h 600"/>
              <a:gd name="connsiteX0" fmla="*/ 7151 w 9593"/>
              <a:gd name="connsiteY0" fmla="*/ 706 h 8395"/>
              <a:gd name="connsiteX1" fmla="*/ 9581 w 9593"/>
              <a:gd name="connsiteY1" fmla="*/ 4073 h 8395"/>
              <a:gd name="connsiteX2" fmla="*/ 7466 w 9593"/>
              <a:gd name="connsiteY2" fmla="*/ 7440 h 8395"/>
              <a:gd name="connsiteX3" fmla="*/ 2474 w 9593"/>
              <a:gd name="connsiteY3" fmla="*/ 7190 h 8395"/>
              <a:gd name="connsiteX4" fmla="*/ 226 w 9593"/>
              <a:gd name="connsiteY4" fmla="*/ 4273 h 8395"/>
              <a:gd name="connsiteX5" fmla="*/ 110 w 9593"/>
              <a:gd name="connsiteY5" fmla="*/ 4073 h 8395"/>
              <a:gd name="connsiteX6" fmla="*/ 904 w 9593"/>
              <a:gd name="connsiteY6" fmla="*/ 1740 h 8395"/>
              <a:gd name="connsiteX7" fmla="*/ 7151 w 9593"/>
              <a:gd name="connsiteY7" fmla="*/ 706 h 8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93" h="8395">
                <a:moveTo>
                  <a:pt x="7151" y="706"/>
                </a:moveTo>
                <a:cubicBezTo>
                  <a:pt x="8523" y="1756"/>
                  <a:pt x="9449" y="2456"/>
                  <a:pt x="9581" y="4073"/>
                </a:cubicBezTo>
                <a:cubicBezTo>
                  <a:pt x="9730" y="5723"/>
                  <a:pt x="8523" y="6506"/>
                  <a:pt x="7466" y="7440"/>
                </a:cubicBezTo>
                <a:cubicBezTo>
                  <a:pt x="5829" y="8923"/>
                  <a:pt x="2854" y="8556"/>
                  <a:pt x="2474" y="7190"/>
                </a:cubicBezTo>
                <a:cubicBezTo>
                  <a:pt x="2160" y="6073"/>
                  <a:pt x="612" y="5772"/>
                  <a:pt x="226" y="4273"/>
                </a:cubicBezTo>
                <a:cubicBezTo>
                  <a:pt x="193" y="4223"/>
                  <a:pt x="127" y="4140"/>
                  <a:pt x="110" y="4073"/>
                </a:cubicBezTo>
                <a:cubicBezTo>
                  <a:pt x="-6" y="3590"/>
                  <a:pt x="-270" y="2606"/>
                  <a:pt x="904" y="1740"/>
                </a:cubicBezTo>
                <a:cubicBezTo>
                  <a:pt x="1317" y="990"/>
                  <a:pt x="4788" y="-1077"/>
                  <a:pt x="7151" y="706"/>
                </a:cubicBezTo>
                <a:close/>
              </a:path>
            </a:pathLst>
          </a:custGeom>
          <a:noFill/>
          <a:ln w="4763" cap="flat">
            <a:solidFill>
              <a:srgbClr val="C8C7C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Freeform 54"/>
          <p:cNvSpPr>
            <a:spLocks/>
          </p:cNvSpPr>
          <p:nvPr/>
        </p:nvSpPr>
        <p:spPr bwMode="auto">
          <a:xfrm>
            <a:off x="3650081" y="1403055"/>
            <a:ext cx="2205392" cy="1928235"/>
          </a:xfrm>
          <a:custGeom>
            <a:avLst/>
            <a:gdLst>
              <a:gd name="T0" fmla="*/ 442 w 565"/>
              <a:gd name="T1" fmla="*/ 116 h 577"/>
              <a:gd name="T2" fmla="*/ 562 w 565"/>
              <a:gd name="T3" fmla="*/ 302 h 577"/>
              <a:gd name="T4" fmla="*/ 449 w 565"/>
              <a:gd name="T5" fmla="*/ 484 h 577"/>
              <a:gd name="T6" fmla="*/ 163 w 565"/>
              <a:gd name="T7" fmla="*/ 468 h 577"/>
              <a:gd name="T8" fmla="*/ 35 w 565"/>
              <a:gd name="T9" fmla="*/ 307 h 577"/>
              <a:gd name="T10" fmla="*/ 28 w 565"/>
              <a:gd name="T11" fmla="*/ 295 h 577"/>
              <a:gd name="T12" fmla="*/ 73 w 565"/>
              <a:gd name="T13" fmla="*/ 161 h 577"/>
              <a:gd name="T14" fmla="*/ 442 w 565"/>
              <a:gd name="T15" fmla="*/ 116 h 577"/>
              <a:gd name="connsiteX0" fmla="*/ 7489 w 9614"/>
              <a:gd name="connsiteY0" fmla="*/ 830 h 8246"/>
              <a:gd name="connsiteX1" fmla="*/ 9613 w 9614"/>
              <a:gd name="connsiteY1" fmla="*/ 4054 h 8246"/>
              <a:gd name="connsiteX2" fmla="*/ 7613 w 9614"/>
              <a:gd name="connsiteY2" fmla="*/ 7208 h 8246"/>
              <a:gd name="connsiteX3" fmla="*/ 2551 w 9614"/>
              <a:gd name="connsiteY3" fmla="*/ 6931 h 8246"/>
              <a:gd name="connsiteX4" fmla="*/ 285 w 9614"/>
              <a:gd name="connsiteY4" fmla="*/ 4141 h 8246"/>
              <a:gd name="connsiteX5" fmla="*/ 162 w 9614"/>
              <a:gd name="connsiteY5" fmla="*/ 3933 h 8246"/>
              <a:gd name="connsiteX6" fmla="*/ 958 w 9614"/>
              <a:gd name="connsiteY6" fmla="*/ 1610 h 8246"/>
              <a:gd name="connsiteX7" fmla="*/ 7489 w 9614"/>
              <a:gd name="connsiteY7" fmla="*/ 830 h 8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14" h="8246">
                <a:moveTo>
                  <a:pt x="7489" y="830"/>
                </a:moveTo>
                <a:cubicBezTo>
                  <a:pt x="8799" y="1905"/>
                  <a:pt x="9560" y="2633"/>
                  <a:pt x="9613" y="4054"/>
                </a:cubicBezTo>
                <a:cubicBezTo>
                  <a:pt x="9666" y="5492"/>
                  <a:pt x="8516" y="6255"/>
                  <a:pt x="7613" y="7208"/>
                </a:cubicBezTo>
                <a:cubicBezTo>
                  <a:pt x="6055" y="8820"/>
                  <a:pt x="2976" y="8421"/>
                  <a:pt x="2551" y="6931"/>
                </a:cubicBezTo>
                <a:cubicBezTo>
                  <a:pt x="2197" y="5683"/>
                  <a:pt x="899" y="5406"/>
                  <a:pt x="285" y="4141"/>
                </a:cubicBezTo>
                <a:cubicBezTo>
                  <a:pt x="250" y="4089"/>
                  <a:pt x="179" y="4002"/>
                  <a:pt x="162" y="3933"/>
                </a:cubicBezTo>
                <a:cubicBezTo>
                  <a:pt x="2" y="3499"/>
                  <a:pt x="-334" y="2512"/>
                  <a:pt x="958" y="1610"/>
                </a:cubicBezTo>
                <a:cubicBezTo>
                  <a:pt x="1294" y="1021"/>
                  <a:pt x="5064" y="-1180"/>
                  <a:pt x="7489" y="830"/>
                </a:cubicBezTo>
                <a:close/>
              </a:path>
            </a:pathLst>
          </a:custGeom>
          <a:noFill/>
          <a:ln w="4763" cap="flat">
            <a:solidFill>
              <a:srgbClr val="C6C5C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Freeform 55"/>
          <p:cNvSpPr>
            <a:spLocks/>
          </p:cNvSpPr>
          <p:nvPr/>
        </p:nvSpPr>
        <p:spPr bwMode="auto">
          <a:xfrm>
            <a:off x="3775182" y="1461923"/>
            <a:ext cx="2052522" cy="1819180"/>
          </a:xfrm>
          <a:custGeom>
            <a:avLst/>
            <a:gdLst>
              <a:gd name="T0" fmla="*/ 435 w 529"/>
              <a:gd name="T1" fmla="*/ 125 h 556"/>
              <a:gd name="T2" fmla="*/ 527 w 529"/>
              <a:gd name="T3" fmla="*/ 294 h 556"/>
              <a:gd name="T4" fmla="*/ 430 w 529"/>
              <a:gd name="T5" fmla="*/ 456 h 556"/>
              <a:gd name="T6" fmla="*/ 159 w 529"/>
              <a:gd name="T7" fmla="*/ 439 h 556"/>
              <a:gd name="T8" fmla="*/ 41 w 529"/>
              <a:gd name="T9" fmla="*/ 293 h 556"/>
              <a:gd name="T10" fmla="*/ 32 w 529"/>
              <a:gd name="T11" fmla="*/ 282 h 556"/>
              <a:gd name="T12" fmla="*/ 75 w 529"/>
              <a:gd name="T13" fmla="*/ 153 h 556"/>
              <a:gd name="T14" fmla="*/ 435 w 529"/>
              <a:gd name="T15" fmla="*/ 125 h 556"/>
              <a:gd name="connsiteX0" fmla="*/ 7816 w 9556"/>
              <a:gd name="connsiteY0" fmla="*/ 960 h 8070"/>
              <a:gd name="connsiteX1" fmla="*/ 9555 w 9556"/>
              <a:gd name="connsiteY1" fmla="*/ 4000 h 8070"/>
              <a:gd name="connsiteX2" fmla="*/ 7722 w 9556"/>
              <a:gd name="connsiteY2" fmla="*/ 6913 h 8070"/>
              <a:gd name="connsiteX3" fmla="*/ 2599 w 9556"/>
              <a:gd name="connsiteY3" fmla="*/ 6608 h 8070"/>
              <a:gd name="connsiteX4" fmla="*/ 368 w 9556"/>
              <a:gd name="connsiteY4" fmla="*/ 3982 h 8070"/>
              <a:gd name="connsiteX5" fmla="*/ 198 w 9556"/>
              <a:gd name="connsiteY5" fmla="*/ 3784 h 8070"/>
              <a:gd name="connsiteX6" fmla="*/ 1011 w 9556"/>
              <a:gd name="connsiteY6" fmla="*/ 1464 h 8070"/>
              <a:gd name="connsiteX7" fmla="*/ 7816 w 9556"/>
              <a:gd name="connsiteY7" fmla="*/ 960 h 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56" h="8070">
                <a:moveTo>
                  <a:pt x="7816" y="960"/>
                </a:moveTo>
                <a:cubicBezTo>
                  <a:pt x="9026" y="2075"/>
                  <a:pt x="9593" y="2813"/>
                  <a:pt x="9555" y="4000"/>
                </a:cubicBezTo>
                <a:cubicBezTo>
                  <a:pt x="9498" y="5241"/>
                  <a:pt x="8478" y="5960"/>
                  <a:pt x="7722" y="6913"/>
                </a:cubicBezTo>
                <a:cubicBezTo>
                  <a:pt x="6304" y="8712"/>
                  <a:pt x="3090" y="8262"/>
                  <a:pt x="2599" y="6608"/>
                </a:cubicBezTo>
                <a:cubicBezTo>
                  <a:pt x="2202" y="5259"/>
                  <a:pt x="1010" y="4991"/>
                  <a:pt x="368" y="3982"/>
                </a:cubicBezTo>
                <a:cubicBezTo>
                  <a:pt x="330" y="3946"/>
                  <a:pt x="236" y="3856"/>
                  <a:pt x="198" y="3784"/>
                </a:cubicBezTo>
                <a:cubicBezTo>
                  <a:pt x="28" y="3388"/>
                  <a:pt x="-407" y="2381"/>
                  <a:pt x="1011" y="1464"/>
                </a:cubicBezTo>
                <a:cubicBezTo>
                  <a:pt x="1238" y="1068"/>
                  <a:pt x="5340" y="-1288"/>
                  <a:pt x="7816" y="960"/>
                </a:cubicBezTo>
                <a:close/>
              </a:path>
            </a:pathLst>
          </a:custGeom>
          <a:noFill/>
          <a:ln w="4763" cap="flat">
            <a:solidFill>
              <a:srgbClr val="C4C3C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Freeform 56"/>
          <p:cNvSpPr>
            <a:spLocks/>
          </p:cNvSpPr>
          <p:nvPr/>
        </p:nvSpPr>
        <p:spPr bwMode="auto">
          <a:xfrm>
            <a:off x="3897556" y="1515825"/>
            <a:ext cx="1908319" cy="1712551"/>
          </a:xfrm>
          <a:custGeom>
            <a:avLst/>
            <a:gdLst>
              <a:gd name="T0" fmla="*/ 429 w 501"/>
              <a:gd name="T1" fmla="*/ 136 h 536"/>
              <a:gd name="T2" fmla="*/ 493 w 501"/>
              <a:gd name="T3" fmla="*/ 289 h 536"/>
              <a:gd name="T4" fmla="*/ 411 w 501"/>
              <a:gd name="T5" fmla="*/ 431 h 536"/>
              <a:gd name="T6" fmla="*/ 157 w 501"/>
              <a:gd name="T7" fmla="*/ 413 h 536"/>
              <a:gd name="T8" fmla="*/ 48 w 501"/>
              <a:gd name="T9" fmla="*/ 281 h 536"/>
              <a:gd name="T10" fmla="*/ 38 w 501"/>
              <a:gd name="T11" fmla="*/ 271 h 536"/>
              <a:gd name="T12" fmla="*/ 77 w 501"/>
              <a:gd name="T13" fmla="*/ 147 h 536"/>
              <a:gd name="T14" fmla="*/ 429 w 501"/>
              <a:gd name="T15" fmla="*/ 136 h 536"/>
              <a:gd name="connsiteX0" fmla="*/ 8070 w 9384"/>
              <a:gd name="connsiteY0" fmla="*/ 1121 h 7880"/>
              <a:gd name="connsiteX1" fmla="*/ 9347 w 9384"/>
              <a:gd name="connsiteY1" fmla="*/ 3976 h 7880"/>
              <a:gd name="connsiteX2" fmla="*/ 7711 w 9384"/>
              <a:gd name="connsiteY2" fmla="*/ 6625 h 7880"/>
              <a:gd name="connsiteX3" fmla="*/ 2641 w 9384"/>
              <a:gd name="connsiteY3" fmla="*/ 6289 h 7880"/>
              <a:gd name="connsiteX4" fmla="*/ 465 w 9384"/>
              <a:gd name="connsiteY4" fmla="*/ 3827 h 7880"/>
              <a:gd name="connsiteX5" fmla="*/ 265 w 9384"/>
              <a:gd name="connsiteY5" fmla="*/ 3640 h 7880"/>
              <a:gd name="connsiteX6" fmla="*/ 1044 w 9384"/>
              <a:gd name="connsiteY6" fmla="*/ 1327 h 7880"/>
              <a:gd name="connsiteX7" fmla="*/ 8070 w 9384"/>
              <a:gd name="connsiteY7" fmla="*/ 1121 h 7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84" h="7880">
                <a:moveTo>
                  <a:pt x="8070" y="1121"/>
                </a:moveTo>
                <a:cubicBezTo>
                  <a:pt x="9168" y="2259"/>
                  <a:pt x="9507" y="3024"/>
                  <a:pt x="9347" y="3976"/>
                </a:cubicBezTo>
                <a:cubicBezTo>
                  <a:pt x="9188" y="4965"/>
                  <a:pt x="8309" y="5655"/>
                  <a:pt x="7711" y="6625"/>
                </a:cubicBezTo>
                <a:cubicBezTo>
                  <a:pt x="6513" y="8584"/>
                  <a:pt x="3180" y="8080"/>
                  <a:pt x="2641" y="6289"/>
                </a:cubicBezTo>
                <a:cubicBezTo>
                  <a:pt x="2202" y="4797"/>
                  <a:pt x="1049" y="4360"/>
                  <a:pt x="465" y="3827"/>
                </a:cubicBezTo>
                <a:cubicBezTo>
                  <a:pt x="405" y="3789"/>
                  <a:pt x="305" y="3696"/>
                  <a:pt x="265" y="3640"/>
                </a:cubicBezTo>
                <a:cubicBezTo>
                  <a:pt x="66" y="3285"/>
                  <a:pt x="-493" y="2259"/>
                  <a:pt x="1044" y="1327"/>
                </a:cubicBezTo>
                <a:cubicBezTo>
                  <a:pt x="1184" y="1121"/>
                  <a:pt x="5615" y="-1416"/>
                  <a:pt x="8070" y="1121"/>
                </a:cubicBezTo>
                <a:close/>
              </a:path>
            </a:pathLst>
          </a:custGeom>
          <a:noFill/>
          <a:ln w="4763" cap="flat">
            <a:solidFill>
              <a:srgbClr val="C2C1C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Freeform 57"/>
          <p:cNvSpPr>
            <a:spLocks/>
          </p:cNvSpPr>
          <p:nvPr/>
        </p:nvSpPr>
        <p:spPr bwMode="auto">
          <a:xfrm>
            <a:off x="3910013" y="1244601"/>
            <a:ext cx="2103438" cy="2095500"/>
          </a:xfrm>
          <a:custGeom>
            <a:avLst/>
            <a:gdLst>
              <a:gd name="T0" fmla="*/ 79 w 518"/>
              <a:gd name="T1" fmla="*/ 141 h 517"/>
              <a:gd name="T2" fmla="*/ 422 w 518"/>
              <a:gd name="T3" fmla="*/ 147 h 517"/>
              <a:gd name="T4" fmla="*/ 392 w 518"/>
              <a:gd name="T5" fmla="*/ 405 h 517"/>
              <a:gd name="T6" fmla="*/ 153 w 518"/>
              <a:gd name="T7" fmla="*/ 386 h 517"/>
              <a:gd name="T8" fmla="*/ 54 w 518"/>
              <a:gd name="T9" fmla="*/ 269 h 517"/>
              <a:gd name="T10" fmla="*/ 43 w 518"/>
              <a:gd name="T11" fmla="*/ 259 h 517"/>
              <a:gd name="T12" fmla="*/ 79 w 518"/>
              <a:gd name="T13" fmla="*/ 141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517">
                <a:moveTo>
                  <a:pt x="79" y="141"/>
                </a:moveTo>
                <a:cubicBezTo>
                  <a:pt x="79" y="141"/>
                  <a:pt x="309" y="0"/>
                  <a:pt x="422" y="147"/>
                </a:cubicBezTo>
                <a:cubicBezTo>
                  <a:pt x="518" y="272"/>
                  <a:pt x="430" y="307"/>
                  <a:pt x="392" y="405"/>
                </a:cubicBezTo>
                <a:cubicBezTo>
                  <a:pt x="349" y="517"/>
                  <a:pt x="181" y="487"/>
                  <a:pt x="153" y="386"/>
                </a:cubicBezTo>
                <a:cubicBezTo>
                  <a:pt x="130" y="303"/>
                  <a:pt x="79" y="289"/>
                  <a:pt x="54" y="269"/>
                </a:cubicBezTo>
                <a:cubicBezTo>
                  <a:pt x="51" y="267"/>
                  <a:pt x="45" y="262"/>
                  <a:pt x="43" y="259"/>
                </a:cubicBezTo>
                <a:cubicBezTo>
                  <a:pt x="31" y="244"/>
                  <a:pt x="0" y="190"/>
                  <a:pt x="79" y="141"/>
                </a:cubicBezTo>
                <a:close/>
              </a:path>
            </a:pathLst>
          </a:custGeom>
          <a:noFill/>
          <a:ln w="4763" cap="flat">
            <a:solidFill>
              <a:srgbClr val="C0BFB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Freeform 58"/>
          <p:cNvSpPr>
            <a:spLocks/>
          </p:cNvSpPr>
          <p:nvPr/>
        </p:nvSpPr>
        <p:spPr bwMode="auto">
          <a:xfrm>
            <a:off x="3910013" y="1244601"/>
            <a:ext cx="2103438" cy="2095500"/>
          </a:xfrm>
          <a:custGeom>
            <a:avLst/>
            <a:gdLst>
              <a:gd name="T0" fmla="*/ 79 w 518"/>
              <a:gd name="T1" fmla="*/ 141 h 517"/>
              <a:gd name="T2" fmla="*/ 422 w 518"/>
              <a:gd name="T3" fmla="*/ 147 h 517"/>
              <a:gd name="T4" fmla="*/ 392 w 518"/>
              <a:gd name="T5" fmla="*/ 405 h 517"/>
              <a:gd name="T6" fmla="*/ 153 w 518"/>
              <a:gd name="T7" fmla="*/ 386 h 517"/>
              <a:gd name="T8" fmla="*/ 51 w 518"/>
              <a:gd name="T9" fmla="*/ 267 h 517"/>
              <a:gd name="T10" fmla="*/ 43 w 518"/>
              <a:gd name="T11" fmla="*/ 259 h 517"/>
              <a:gd name="T12" fmla="*/ 79 w 518"/>
              <a:gd name="T13" fmla="*/ 141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517">
                <a:moveTo>
                  <a:pt x="79" y="141"/>
                </a:moveTo>
                <a:cubicBezTo>
                  <a:pt x="79" y="141"/>
                  <a:pt x="309" y="0"/>
                  <a:pt x="422" y="147"/>
                </a:cubicBezTo>
                <a:cubicBezTo>
                  <a:pt x="518" y="272"/>
                  <a:pt x="430" y="307"/>
                  <a:pt x="392" y="405"/>
                </a:cubicBezTo>
                <a:cubicBezTo>
                  <a:pt x="349" y="517"/>
                  <a:pt x="181" y="487"/>
                  <a:pt x="153" y="386"/>
                </a:cubicBezTo>
                <a:cubicBezTo>
                  <a:pt x="130" y="303"/>
                  <a:pt x="76" y="287"/>
                  <a:pt x="51" y="267"/>
                </a:cubicBezTo>
                <a:cubicBezTo>
                  <a:pt x="48" y="265"/>
                  <a:pt x="45" y="262"/>
                  <a:pt x="43" y="259"/>
                </a:cubicBezTo>
                <a:cubicBezTo>
                  <a:pt x="31" y="244"/>
                  <a:pt x="0" y="190"/>
                  <a:pt x="79" y="141"/>
                </a:cubicBezTo>
                <a:close/>
              </a:path>
            </a:pathLst>
          </a:custGeom>
          <a:solidFill>
            <a:srgbClr val="04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4779003" y="3221092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定位视界</a:t>
            </a:r>
          </a:p>
        </p:txBody>
      </p:sp>
      <p:sp>
        <p:nvSpPr>
          <p:cNvPr id="42" name="矩形 41"/>
          <p:cNvSpPr/>
          <p:nvPr/>
        </p:nvSpPr>
        <p:spPr>
          <a:xfrm>
            <a:off x="6763099" y="4032351"/>
            <a:ext cx="17027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Location  ——  word</a:t>
            </a:r>
            <a:endParaRPr lang="zh-CN" altLang="en-US" sz="1400" i="1" dirty="0">
              <a:solidFill>
                <a:schemeClr val="tx1">
                  <a:lumMod val="50000"/>
                  <a:lumOff val="50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2" name="PA_矩形 1"/>
          <p:cNvSpPr/>
          <p:nvPr>
            <p:custDataLst>
              <p:tags r:id="rId1"/>
            </p:custDataLst>
          </p:nvPr>
        </p:nvSpPr>
        <p:spPr>
          <a:xfrm>
            <a:off x="4680387" y="1920854"/>
            <a:ext cx="6912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+mj-ea"/>
              </a:rPr>
              <a:t>07</a:t>
            </a:r>
            <a:endParaRPr lang="zh-CN" altLang="en-US" sz="32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8BF9B50-B440-4857-A7C7-D181DF53F621}"/>
              </a:ext>
            </a:extLst>
          </p:cNvPr>
          <p:cNvSpPr/>
          <p:nvPr/>
        </p:nvSpPr>
        <p:spPr>
          <a:xfrm>
            <a:off x="10435520" y="2007298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陈静敏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07D2CE3-A638-4A1F-ADD1-1DCE4F35D8E2}"/>
              </a:ext>
            </a:extLst>
          </p:cNvPr>
          <p:cNvSpPr/>
          <p:nvPr/>
        </p:nvSpPr>
        <p:spPr>
          <a:xfrm>
            <a:off x="9183840" y="2505629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林海氽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EFAD50E-B719-437C-BEA5-51FA75000C3A}"/>
              </a:ext>
            </a:extLst>
          </p:cNvPr>
          <p:cNvSpPr/>
          <p:nvPr/>
        </p:nvSpPr>
        <p:spPr>
          <a:xfrm>
            <a:off x="10384330" y="3160422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黄嘉衡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71B2C66-B0A1-4E42-8829-FCB1E8B79576}"/>
              </a:ext>
            </a:extLst>
          </p:cNvPr>
          <p:cNvSpPr/>
          <p:nvPr/>
        </p:nvSpPr>
        <p:spPr>
          <a:xfrm>
            <a:off x="9183840" y="3996381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杨泽迦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D93FBD-7A06-427E-BF3D-99600621210C}"/>
              </a:ext>
            </a:extLst>
          </p:cNvPr>
          <p:cNvSpPr/>
          <p:nvPr/>
        </p:nvSpPr>
        <p:spPr>
          <a:xfrm>
            <a:off x="10384330" y="4846731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蔡志杰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732944A-1B89-4650-96B3-76F2BC0366C6}"/>
              </a:ext>
            </a:extLst>
          </p:cNvPr>
          <p:cNvSpPr/>
          <p:nvPr/>
        </p:nvSpPr>
        <p:spPr>
          <a:xfrm>
            <a:off x="9183840" y="5487133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马磊山</a:t>
            </a:r>
          </a:p>
        </p:txBody>
      </p:sp>
    </p:spTree>
    <p:extLst>
      <p:ext uri="{BB962C8B-B14F-4D97-AF65-F5344CB8AC3E}">
        <p14:creationId xmlns:p14="http://schemas.microsoft.com/office/powerpoint/2010/main" val="229588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" fill="hold"/>
                                        <p:tgtEl>
                                          <p:spTgt spid="71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750" fill="hold"/>
                                        <p:tgtEl>
                                          <p:spTgt spid="71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16" dur="10" fill="hold"/>
                                        <p:tgtEl>
                                          <p:spTgt spid="2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18" dur="750" fill="hold"/>
                                        <p:tgtEl>
                                          <p:spTgt spid="2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8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5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4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3" presetClass="entr" presetSubtype="288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  <p:from x="100000" y="100000"/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  <p:from x="100000" y="100000"/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  <p:from x="100000" y="100000"/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  <p:from x="100000" y="100000"/>
                                      <p:to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48" grpId="0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1" grpId="1" animBg="1"/>
      <p:bldP spid="71" grpId="2" animBg="1"/>
      <p:bldP spid="41" grpId="0"/>
      <p:bldP spid="41" grpId="1"/>
      <p:bldP spid="42" grpId="0"/>
      <p:bldP spid="2" grpId="0"/>
      <p:bldP spid="2" grpId="1"/>
      <p:bldP spid="2" grpId="2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8A854DF-31CB-49F5-BE90-498FD7F3C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944" y="1747582"/>
            <a:ext cx="2862322" cy="304109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74505AC-8CAE-410C-A344-6B2BCDA76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198" y="949793"/>
            <a:ext cx="4686300" cy="41148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64293" y="254705"/>
            <a:ext cx="2768657" cy="990217"/>
            <a:chOff x="64293" y="254705"/>
            <a:chExt cx="2768657" cy="99021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293" y="254705"/>
              <a:ext cx="847725" cy="990217"/>
            </a:xfrm>
            <a:prstGeom prst="rect">
              <a:avLst/>
            </a:prstGeom>
          </p:spPr>
        </p:pic>
        <p:sp>
          <p:nvSpPr>
            <p:cNvPr id="31" name="AutoShape 28"/>
            <p:cNvSpPr>
              <a:spLocks noChangeAspect="1" noChangeArrowheads="1" noTextEdit="1"/>
            </p:cNvSpPr>
            <p:nvPr/>
          </p:nvSpPr>
          <p:spPr bwMode="auto">
            <a:xfrm>
              <a:off x="357188" y="500063"/>
              <a:ext cx="508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79405" y="54900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+mj-lt"/>
                </a:rPr>
                <a:t>01</a:t>
              </a:r>
              <a:endParaRPr lang="zh-CN" altLang="en-US" sz="2000" dirty="0">
                <a:latin typeface="+mj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06809" y="465389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我的模块</a:t>
              </a: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560AC985-DB94-4AE7-A419-D89314707A02}"/>
              </a:ext>
            </a:extLst>
          </p:cNvPr>
          <p:cNvSpPr txBox="1"/>
          <p:nvPr/>
        </p:nvSpPr>
        <p:spPr>
          <a:xfrm>
            <a:off x="179013" y="1747582"/>
            <a:ext cx="50112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头像更改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1.1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相册选择      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1.2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拍照上传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1.3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裁剪图片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2. 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更改信息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2.1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手机验证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2.2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昵称，头像，手机号码，真实姓名，昵称，性别等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3.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个人设置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3.1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退出登录    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3.2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自动登录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3.3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缓存处理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FEB150-0063-47B3-9AB4-3F11074147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673" y="1140100"/>
            <a:ext cx="3217335" cy="536805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B04AF7B-7292-4139-9CD2-8A4077AFBD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7277" y="1159658"/>
            <a:ext cx="3248015" cy="541924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7E89312-9A7F-453F-940B-85A63AFAC0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9182" y="1140100"/>
            <a:ext cx="350520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31788"/>
      </p:ext>
    </p:extLst>
  </p:cSld>
  <p:clrMapOvr>
    <a:masterClrMapping/>
  </p:clrMapOvr>
  <p:transition spd="slow">
    <p:push dir="r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4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4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4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4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4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4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4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4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4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4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4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4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4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4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4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4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4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4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4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4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8A854DF-31CB-49F5-BE90-498FD7F3C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944" y="1747582"/>
            <a:ext cx="2862322" cy="3041091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64293" y="254705"/>
            <a:ext cx="2768657" cy="990217"/>
            <a:chOff x="64293" y="254705"/>
            <a:chExt cx="2768657" cy="99021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93" y="254705"/>
              <a:ext cx="847725" cy="990217"/>
            </a:xfrm>
            <a:prstGeom prst="rect">
              <a:avLst/>
            </a:prstGeom>
          </p:spPr>
        </p:pic>
        <p:sp>
          <p:nvSpPr>
            <p:cNvPr id="31" name="AutoShape 28"/>
            <p:cNvSpPr>
              <a:spLocks noChangeAspect="1" noChangeArrowheads="1" noTextEdit="1"/>
            </p:cNvSpPr>
            <p:nvPr/>
          </p:nvSpPr>
          <p:spPr bwMode="auto">
            <a:xfrm>
              <a:off x="357188" y="500063"/>
              <a:ext cx="508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79405" y="54900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+mj-lt"/>
                </a:rPr>
                <a:t>01</a:t>
              </a:r>
              <a:endParaRPr lang="zh-CN" altLang="en-US" sz="2000" dirty="0">
                <a:latin typeface="+mj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06809" y="465389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亮点功能</a:t>
              </a: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560AC985-DB94-4AE7-A419-D89314707A02}"/>
              </a:ext>
            </a:extLst>
          </p:cNvPr>
          <p:cNvSpPr txBox="1"/>
          <p:nvPr/>
        </p:nvSpPr>
        <p:spPr>
          <a:xfrm>
            <a:off x="1919879" y="1750585"/>
            <a:ext cx="50112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单点登录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消息推送服务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3775F0-68EC-4A56-B99D-E2E843804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649204"/>
            <a:ext cx="350520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39651"/>
      </p:ext>
    </p:extLst>
  </p:cSld>
  <p:clrMapOvr>
    <a:masterClrMapping/>
  </p:clrMapOvr>
  <p:transition spd="slow">
    <p:push dir="r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8A854DF-31CB-49F5-BE90-498FD7F3C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944" y="1747582"/>
            <a:ext cx="2862322" cy="3041091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64293" y="254705"/>
            <a:ext cx="2768657" cy="990217"/>
            <a:chOff x="64293" y="254705"/>
            <a:chExt cx="2768657" cy="99021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93" y="254705"/>
              <a:ext cx="847725" cy="990217"/>
            </a:xfrm>
            <a:prstGeom prst="rect">
              <a:avLst/>
            </a:prstGeom>
          </p:spPr>
        </p:pic>
        <p:sp>
          <p:nvSpPr>
            <p:cNvPr id="31" name="AutoShape 28"/>
            <p:cNvSpPr>
              <a:spLocks noChangeAspect="1" noChangeArrowheads="1" noTextEdit="1"/>
            </p:cNvSpPr>
            <p:nvPr/>
          </p:nvSpPr>
          <p:spPr bwMode="auto">
            <a:xfrm>
              <a:off x="357188" y="500063"/>
              <a:ext cx="508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79405" y="54900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+mj-lt"/>
                </a:rPr>
                <a:t>01</a:t>
              </a:r>
              <a:endParaRPr lang="zh-CN" altLang="en-US" sz="2000" dirty="0">
                <a:latin typeface="+mj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06809" y="465389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意外功能</a:t>
              </a: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560AC985-DB94-4AE7-A419-D89314707A02}"/>
              </a:ext>
            </a:extLst>
          </p:cNvPr>
          <p:cNvSpPr txBox="1"/>
          <p:nvPr/>
        </p:nvSpPr>
        <p:spPr>
          <a:xfrm>
            <a:off x="1907847" y="1750585"/>
            <a:ext cx="5011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极光推送服务官网炸裂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67109E-49BF-4CB6-B2AD-66843F172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5272" y="757776"/>
            <a:ext cx="3571875" cy="59626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66A6638-D353-4009-BC81-C4798C29B5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809" y="2917321"/>
            <a:ext cx="82962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413551"/>
      </p:ext>
    </p:extLst>
  </p:cSld>
  <p:clrMapOvr>
    <a:masterClrMapping/>
  </p:clrMapOvr>
  <p:transition spd="slow">
    <p:push dir="r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578" y="1544948"/>
            <a:ext cx="3212702" cy="375271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40480" y="2854820"/>
            <a:ext cx="865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Part</a:t>
            </a:r>
            <a:endParaRPr lang="zh-CN" altLang="en-US" sz="3200" dirty="0"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94340" y="332312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+mj-lt"/>
              </a:rPr>
              <a:t>02</a:t>
            </a:r>
            <a:endParaRPr lang="zh-CN" altLang="en-US" sz="2400" dirty="0">
              <a:latin typeface="+mj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4273034" y="3147207"/>
            <a:ext cx="537635" cy="5103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669280" y="308565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+mn-ea"/>
              </a:rPr>
              <a:t>框架清单</a:t>
            </a:r>
          </a:p>
        </p:txBody>
      </p:sp>
    </p:spTree>
    <p:extLst>
      <p:ext uri="{BB962C8B-B14F-4D97-AF65-F5344CB8AC3E}">
        <p14:creationId xmlns:p14="http://schemas.microsoft.com/office/powerpoint/2010/main" val="1917762685"/>
      </p:ext>
    </p:extLst>
  </p:cSld>
  <p:clrMapOvr>
    <a:masterClrMapping/>
  </p:clrMapOvr>
  <p:transition spd="slow">
    <p:push dir="r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4" grpId="0"/>
          <p:bldP spid="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4" grpId="0"/>
          <p:bldP spid="6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4293" y="254705"/>
            <a:ext cx="3589394" cy="990217"/>
            <a:chOff x="64293" y="254705"/>
            <a:chExt cx="3589394" cy="99021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93" y="254705"/>
              <a:ext cx="847725" cy="990217"/>
            </a:xfrm>
            <a:prstGeom prst="rect">
              <a:avLst/>
            </a:prstGeom>
          </p:spPr>
        </p:pic>
        <p:sp>
          <p:nvSpPr>
            <p:cNvPr id="31" name="AutoShape 28"/>
            <p:cNvSpPr>
              <a:spLocks noChangeAspect="1" noChangeArrowheads="1" noTextEdit="1"/>
            </p:cNvSpPr>
            <p:nvPr/>
          </p:nvSpPr>
          <p:spPr bwMode="auto">
            <a:xfrm>
              <a:off x="357188" y="500063"/>
              <a:ext cx="508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79405" y="54900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+mj-lt"/>
                </a:rPr>
                <a:t>01</a:t>
              </a:r>
              <a:endParaRPr lang="zh-CN" altLang="en-US" sz="2000" dirty="0">
                <a:latin typeface="+mj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06809" y="465389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总体项目框架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73458776-57A6-441D-86B9-7D02FFE9F3A7}"/>
              </a:ext>
            </a:extLst>
          </p:cNvPr>
          <p:cNvSpPr txBox="1"/>
          <p:nvPr/>
        </p:nvSpPr>
        <p:spPr>
          <a:xfrm>
            <a:off x="3748478" y="-477024"/>
            <a:ext cx="7847012" cy="7148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	</a:t>
            </a:r>
            <a:endParaRPr lang="en-US" altLang="zh-CN" sz="2800" dirty="0">
              <a:latin typeface="华文隶书" panose="02010800040101010101" pitchFamily="2" charset="-122"/>
              <a:ea typeface="华文隶书" panose="02010800040101010101" pitchFamily="2" charset="-122"/>
              <a:sym typeface="Wingdings 2" panose="050201020105070707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  <a:sym typeface="Wingdings 2" panose="05020102010507070707" pitchFamily="18" charset="2"/>
              </a:rPr>
              <a:t>	 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环信即时通讯云</a:t>
            </a:r>
            <a:endParaRPr lang="en-US" altLang="zh-CN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	</a:t>
            </a: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  <a:sym typeface="Wingdings 2" panose="05020102010507070707" pitchFamily="18" charset="2"/>
              </a:rPr>
              <a:t>  </a:t>
            </a: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Ease </a:t>
            </a:r>
            <a:r>
              <a:rPr lang="en-US" altLang="zh-CN" sz="2800" dirty="0" err="1">
                <a:latin typeface="华文隶书" panose="02010800040101010101" pitchFamily="2" charset="-122"/>
                <a:ea typeface="华文隶书" panose="02010800040101010101" pitchFamily="2" charset="-122"/>
              </a:rPr>
              <a:t>ui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（环信</a:t>
            </a:r>
            <a:r>
              <a:rPr lang="en-US" altLang="zh-CN" sz="2800" dirty="0" err="1">
                <a:latin typeface="华文隶书" panose="02010800040101010101" pitchFamily="2" charset="-122"/>
                <a:ea typeface="华文隶书" panose="02010800040101010101" pitchFamily="2" charset="-122"/>
              </a:rPr>
              <a:t>ui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库）</a:t>
            </a:r>
            <a:endParaRPr lang="en-US" altLang="zh-CN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	</a:t>
            </a: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  <a:sym typeface="Wingdings 2" panose="05020102010507070707" pitchFamily="18" charset="2"/>
              </a:rPr>
              <a:t>  </a:t>
            </a: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Mob 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手机短信验证</a:t>
            </a:r>
            <a:endParaRPr lang="en-US" altLang="zh-CN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	</a:t>
            </a: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  <a:sym typeface="Wingdings 2" panose="05020102010507070707" pitchFamily="18" charset="2"/>
              </a:rPr>
              <a:t>  </a:t>
            </a: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Event Bus 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异步刷新机制</a:t>
            </a: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	</a:t>
            </a: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  <a:sym typeface="Wingdings 2" panose="05020102010507070707" pitchFamily="18" charset="2"/>
              </a:rPr>
              <a:t>  </a:t>
            </a: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OKhttp3 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网络访问</a:t>
            </a:r>
            <a:endParaRPr lang="en-US" altLang="zh-CN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	</a:t>
            </a: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  <a:sym typeface="Wingdings 2" panose="05020102010507070707" pitchFamily="18" charset="2"/>
              </a:rPr>
              <a:t>  </a:t>
            </a: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Glide 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图片加载框架</a:t>
            </a:r>
            <a:endParaRPr lang="en-US" altLang="zh-CN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	</a:t>
            </a: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  <a:sym typeface="Wingdings 2" panose="05020102010507070707" pitchFamily="18" charset="2"/>
              </a:rPr>
              <a:t>  </a:t>
            </a:r>
            <a:r>
              <a:rPr lang="en-US" altLang="zh-CN" sz="2800" dirty="0" err="1">
                <a:latin typeface="华文隶书" panose="02010800040101010101" pitchFamily="2" charset="-122"/>
                <a:ea typeface="华文隶书" panose="02010800040101010101" pitchFamily="2" charset="-122"/>
              </a:rPr>
              <a:t>SpringView</a:t>
            </a: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 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上拉刷新下拉加载框架</a:t>
            </a:r>
            <a:endParaRPr lang="en-US" altLang="zh-CN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	</a:t>
            </a: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  <a:sym typeface="Wingdings 2" panose="05020102010507070707" pitchFamily="18" charset="2"/>
              </a:rPr>
              <a:t>  </a:t>
            </a:r>
            <a:r>
              <a:rPr lang="en-US" altLang="zh-CN" sz="2800" dirty="0" err="1">
                <a:latin typeface="华文隶书" panose="02010800040101010101" pitchFamily="2" charset="-122"/>
                <a:ea typeface="华文隶书" panose="02010800040101010101" pitchFamily="2" charset="-122"/>
              </a:rPr>
              <a:t>FlowLayout</a:t>
            </a: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 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布局</a:t>
            </a:r>
            <a:endParaRPr lang="en-US" altLang="zh-CN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	</a:t>
            </a: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  <a:sym typeface="Wingdings 2" panose="05020102010507070707" pitchFamily="18" charset="2"/>
              </a:rPr>
              <a:t>  </a:t>
            </a: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support:design28.0 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谷歌组件框架</a:t>
            </a:r>
            <a:endParaRPr lang="en-US" altLang="zh-CN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	</a:t>
            </a: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  <a:sym typeface="Wingdings 2" panose="05020102010507070707" pitchFamily="18" charset="2"/>
              </a:rPr>
              <a:t> 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  <a:sym typeface="Wingdings 2" panose="05020102010507070707" pitchFamily="18" charset="2"/>
              </a:rPr>
              <a:t>极光推送</a:t>
            </a:r>
            <a:r>
              <a:rPr lang="en-US" altLang="zh-CN" sz="2800" dirty="0" err="1">
                <a:latin typeface="华文隶书" panose="02010800040101010101" pitchFamily="2" charset="-122"/>
                <a:ea typeface="华文隶书" panose="02010800040101010101" pitchFamily="2" charset="-122"/>
                <a:sym typeface="Wingdings 2" panose="05020102010507070707" pitchFamily="18" charset="2"/>
              </a:rPr>
              <a:t>Jpush</a:t>
            </a: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  <a:sym typeface="Wingdings 2" panose="05020102010507070707" pitchFamily="18" charset="2"/>
              </a:rPr>
              <a:t> </a:t>
            </a:r>
            <a:endParaRPr lang="zh-CN" altLang="en-US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8A854DF-31CB-49F5-BE90-498FD7F3C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05" y="2013508"/>
            <a:ext cx="2862322" cy="304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88675"/>
      </p:ext>
    </p:extLst>
  </p:cSld>
  <p:clrMapOvr>
    <a:masterClrMapping/>
  </p:clrMapOvr>
  <p:transition spd="slow">
    <p:push dir="r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" dur="25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1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2" presetClass="entr" presetSubtype="4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2" presetClass="entr" presetSubtype="4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2" presetClass="entr" presetSubtype="4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6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2" presetClass="entr" presetSubtype="1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30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2" presetClass="entr" presetSubtype="1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34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2" presetClass="entr" presetSubtype="1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38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2" presetClass="entr" presetSubtype="1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2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4293" y="254705"/>
            <a:ext cx="3589394" cy="990217"/>
            <a:chOff x="64293" y="254705"/>
            <a:chExt cx="3589394" cy="99021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93" y="254705"/>
              <a:ext cx="847725" cy="990217"/>
            </a:xfrm>
            <a:prstGeom prst="rect">
              <a:avLst/>
            </a:prstGeom>
          </p:spPr>
        </p:pic>
        <p:sp>
          <p:nvSpPr>
            <p:cNvPr id="31" name="AutoShape 28"/>
            <p:cNvSpPr>
              <a:spLocks noChangeAspect="1" noChangeArrowheads="1" noTextEdit="1"/>
            </p:cNvSpPr>
            <p:nvPr/>
          </p:nvSpPr>
          <p:spPr bwMode="auto">
            <a:xfrm>
              <a:off x="357188" y="500063"/>
              <a:ext cx="508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79405" y="54900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+mj-lt"/>
                </a:rPr>
                <a:t>01</a:t>
              </a:r>
              <a:endParaRPr lang="zh-CN" altLang="en-US" sz="2000" dirty="0">
                <a:latin typeface="+mj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06809" y="465389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总体项目框架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73458776-57A6-441D-86B9-7D02FFE9F3A7}"/>
              </a:ext>
            </a:extLst>
          </p:cNvPr>
          <p:cNvSpPr txBox="1"/>
          <p:nvPr/>
        </p:nvSpPr>
        <p:spPr>
          <a:xfrm>
            <a:off x="3494727" y="1342941"/>
            <a:ext cx="7847012" cy="3916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	</a:t>
            </a:r>
            <a:endParaRPr lang="en-US" altLang="zh-CN" sz="2800" dirty="0">
              <a:latin typeface="华文隶书" panose="02010800040101010101" pitchFamily="2" charset="-122"/>
              <a:ea typeface="华文隶书" panose="02010800040101010101" pitchFamily="2" charset="-122"/>
              <a:sym typeface="Wingdings 2" panose="050201020105070707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  <a:sym typeface="Wingdings 2" panose="05020102010507070707" pitchFamily="18" charset="2"/>
              </a:rPr>
              <a:t>	 </a:t>
            </a: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Spring </a:t>
            </a:r>
            <a:r>
              <a:rPr lang="en-US" altLang="zh-CN" sz="2800" dirty="0" err="1">
                <a:latin typeface="华文隶书" panose="02010800040101010101" pitchFamily="2" charset="-122"/>
                <a:ea typeface="华文隶书" panose="02010800040101010101" pitchFamily="2" charset="-122"/>
              </a:rPr>
              <a:t>mvc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框架</a:t>
            </a:r>
            <a:endParaRPr lang="en-US" altLang="zh-CN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	</a:t>
            </a: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  <a:sym typeface="Wingdings 2" panose="05020102010507070707" pitchFamily="18" charset="2"/>
              </a:rPr>
              <a:t>  </a:t>
            </a: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Maven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依赖</a:t>
            </a:r>
            <a:endParaRPr lang="en-US" altLang="zh-CN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	</a:t>
            </a: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  <a:sym typeface="Wingdings 2" panose="05020102010507070707" pitchFamily="18" charset="2"/>
              </a:rPr>
              <a:t>  </a:t>
            </a: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Swagger2.0 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可视化文档</a:t>
            </a:r>
            <a:endParaRPr lang="en-US" altLang="zh-CN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	</a:t>
            </a: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  <a:sym typeface="Wingdings 2" panose="05020102010507070707" pitchFamily="18" charset="2"/>
              </a:rPr>
              <a:t>  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后台可视化管理系统</a:t>
            </a:r>
            <a:endParaRPr lang="en-US" altLang="zh-CN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	</a:t>
            </a:r>
            <a:endParaRPr lang="zh-CN" altLang="en-US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767B235-1C04-46CF-8BD0-7C51C353E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09" y="2689809"/>
            <a:ext cx="1507791" cy="150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10002"/>
      </p:ext>
    </p:extLst>
  </p:cSld>
  <p:clrMapOvr>
    <a:masterClrMapping/>
  </p:clrMapOvr>
  <p:transition spd="slow">
    <p:push dir="r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" dur="25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1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2" presetClass="entr" presetSubtype="4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2" presetClass="entr" presetSubtype="4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2" presetClass="entr" presetSubtype="4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6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2" presetClass="entr" presetSubtype="1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30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2" presetClass="entr" presetSubtype="1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34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2" presetClass="entr" presetSubtype="1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38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2" presetClass="entr" presetSubtype="1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2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578" y="1544948"/>
            <a:ext cx="3212702" cy="375271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40480" y="2854820"/>
            <a:ext cx="865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Part</a:t>
            </a:r>
            <a:endParaRPr lang="zh-CN" altLang="en-US" sz="3200" dirty="0"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94340" y="332312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+mj-lt"/>
              </a:rPr>
              <a:t>03</a:t>
            </a:r>
            <a:endParaRPr lang="zh-CN" altLang="en-US" sz="2400" dirty="0">
              <a:latin typeface="+mj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4273034" y="3147207"/>
            <a:ext cx="537635" cy="5103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657784" y="314720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+mn-ea"/>
              </a:rPr>
              <a:t>后台篇</a:t>
            </a:r>
          </a:p>
        </p:txBody>
      </p:sp>
    </p:spTree>
    <p:extLst>
      <p:ext uri="{BB962C8B-B14F-4D97-AF65-F5344CB8AC3E}">
        <p14:creationId xmlns:p14="http://schemas.microsoft.com/office/powerpoint/2010/main" val="2687234314"/>
      </p:ext>
    </p:extLst>
  </p:cSld>
  <p:clrMapOvr>
    <a:masterClrMapping/>
  </p:clrMapOvr>
  <p:transition spd="slow">
    <p:push dir="r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4" grpId="0"/>
          <p:bldP spid="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4" grpId="0"/>
          <p:bldP spid="6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EFA9FCE8-2262-494B-9F6A-10AB01664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476" y="2684677"/>
            <a:ext cx="1894328" cy="1894328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64293" y="254705"/>
            <a:ext cx="3999763" cy="990217"/>
            <a:chOff x="64293" y="254705"/>
            <a:chExt cx="3999763" cy="99021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93" y="254705"/>
              <a:ext cx="847725" cy="990217"/>
            </a:xfrm>
            <a:prstGeom prst="rect">
              <a:avLst/>
            </a:prstGeom>
          </p:spPr>
        </p:pic>
        <p:sp>
          <p:nvSpPr>
            <p:cNvPr id="31" name="AutoShape 28"/>
            <p:cNvSpPr>
              <a:spLocks noChangeAspect="1" noChangeArrowheads="1" noTextEdit="1"/>
            </p:cNvSpPr>
            <p:nvPr/>
          </p:nvSpPr>
          <p:spPr bwMode="auto">
            <a:xfrm>
              <a:off x="357188" y="500063"/>
              <a:ext cx="508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79405" y="54900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+mj-lt"/>
                </a:rPr>
                <a:t>01</a:t>
              </a:r>
              <a:endParaRPr lang="zh-CN" altLang="en-US" sz="2000" dirty="0">
                <a:latin typeface="+mj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06809" y="465389"/>
              <a:ext cx="30572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后台可视化文档</a:t>
              </a: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0E9921E5-E94F-4056-82E0-7C47FF0ED1B0}"/>
              </a:ext>
            </a:extLst>
          </p:cNvPr>
          <p:cNvSpPr/>
          <p:nvPr/>
        </p:nvSpPr>
        <p:spPr>
          <a:xfrm>
            <a:off x="4807007" y="344717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hlinkClick r:id="rId4"/>
              </a:rPr>
              <a:t>点这里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2634170"/>
      </p:ext>
    </p:extLst>
  </p:cSld>
  <p:clrMapOvr>
    <a:masterClrMapping/>
  </p:clrMapOvr>
  <p:transition spd="slow">
    <p:push dir="r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EFA9FCE8-2262-494B-9F6A-10AB01664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8" y="2883459"/>
            <a:ext cx="1894328" cy="1894328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64293" y="254705"/>
            <a:ext cx="3589394" cy="990217"/>
            <a:chOff x="64293" y="254705"/>
            <a:chExt cx="3589394" cy="99021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93" y="254705"/>
              <a:ext cx="847725" cy="990217"/>
            </a:xfrm>
            <a:prstGeom prst="rect">
              <a:avLst/>
            </a:prstGeom>
          </p:spPr>
        </p:pic>
        <p:sp>
          <p:nvSpPr>
            <p:cNvPr id="31" name="AutoShape 28"/>
            <p:cNvSpPr>
              <a:spLocks noChangeAspect="1" noChangeArrowheads="1" noTextEdit="1"/>
            </p:cNvSpPr>
            <p:nvPr/>
          </p:nvSpPr>
          <p:spPr bwMode="auto">
            <a:xfrm>
              <a:off x="357188" y="500063"/>
              <a:ext cx="508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79405" y="54900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+mj-lt"/>
                </a:rPr>
                <a:t>01</a:t>
              </a:r>
              <a:endParaRPr lang="zh-CN" altLang="en-US" sz="2000" dirty="0">
                <a:latin typeface="+mj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06809" y="465389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后台管理系统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5E04189-6330-405C-9FCE-1654C34E7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1516" y="2548559"/>
            <a:ext cx="3714750" cy="30861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F802CA3-7AC8-453C-96C6-18152B27F39A}"/>
              </a:ext>
            </a:extLst>
          </p:cNvPr>
          <p:cNvSpPr txBox="1"/>
          <p:nvPr/>
        </p:nvSpPr>
        <p:spPr>
          <a:xfrm>
            <a:off x="6225736" y="1050164"/>
            <a:ext cx="501129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用户管理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1.1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封号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解封     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1.2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用户列表 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1.3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搜索用户    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2. 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群组管理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2.1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群组列表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2.2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封群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解封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</a:p>
          <a:p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3.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推送服务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3.1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系统推送（全用户推送）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3.2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推送记录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B7C902D-3A19-4540-9CA6-FC5998E794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17" y="949118"/>
            <a:ext cx="7529617" cy="42354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25ABC2D-139C-4E88-AE7C-9443FD029B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89" y="2663687"/>
            <a:ext cx="6806400" cy="38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249250"/>
      </p:ext>
    </p:extLst>
  </p:cSld>
  <p:clrMapOvr>
    <a:masterClrMapping/>
  </p:clrMapOvr>
  <p:transition spd="slow">
    <p:push dir="r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0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0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0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0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0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0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0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0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0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0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0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0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9" end="9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10">
                                                <p:txEl>
                                                  <p:pRg st="9" end="9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10">
                                                <p:txEl>
                                                  <p:pRg st="9" end="9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" fill="hold">
                          <p:stCondLst>
                            <p:cond delay="indefinite"/>
                          </p:stCondLst>
                          <p:childTnLst>
                            <p:par>
                              <p:cTn id="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0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0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0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0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0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0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0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0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0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0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0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0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9" end="9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10">
                                                <p:txEl>
                                                  <p:pRg st="9" end="9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10">
                                                <p:txEl>
                                                  <p:pRg st="9" end="9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" fill="hold">
                          <p:stCondLst>
                            <p:cond delay="indefinite"/>
                          </p:stCondLst>
                          <p:childTnLst>
                            <p:par>
                              <p:cTn id="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578" y="1544948"/>
            <a:ext cx="3212702" cy="375271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40480" y="2854820"/>
            <a:ext cx="865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Part</a:t>
            </a:r>
            <a:endParaRPr lang="zh-CN" altLang="en-US" sz="3200" dirty="0"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94340" y="332312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+mj-lt"/>
              </a:rPr>
              <a:t>04</a:t>
            </a:r>
            <a:endParaRPr lang="zh-CN" altLang="en-US" sz="2400" dirty="0">
              <a:latin typeface="+mj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4273034" y="3147207"/>
            <a:ext cx="537635" cy="5103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657784" y="314720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+mn-ea"/>
              </a:rPr>
              <a:t>项目总结</a:t>
            </a:r>
          </a:p>
        </p:txBody>
      </p:sp>
    </p:spTree>
    <p:extLst>
      <p:ext uri="{BB962C8B-B14F-4D97-AF65-F5344CB8AC3E}">
        <p14:creationId xmlns:p14="http://schemas.microsoft.com/office/powerpoint/2010/main" val="1980597349"/>
      </p:ext>
    </p:extLst>
  </p:cSld>
  <p:clrMapOvr>
    <a:masterClrMapping/>
  </p:clrMapOvr>
  <p:transition spd="slow">
    <p:push dir="r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4" grpId="0"/>
          <p:bldP spid="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4" grpId="0"/>
          <p:bldP spid="6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10800000">
            <a:off x="-155247" y="-3497312"/>
            <a:ext cx="14004320" cy="9920291"/>
            <a:chOff x="771526" y="60326"/>
            <a:chExt cx="6002338" cy="4419600"/>
          </a:xfrm>
        </p:grpSpPr>
        <p:sp>
          <p:nvSpPr>
            <p:cNvPr id="5" name="AutoShape 34"/>
            <p:cNvSpPr>
              <a:spLocks noChangeAspect="1" noChangeArrowheads="1" noTextEdit="1"/>
            </p:cNvSpPr>
            <p:nvPr/>
          </p:nvSpPr>
          <p:spPr bwMode="auto">
            <a:xfrm>
              <a:off x="1157288" y="128588"/>
              <a:ext cx="5299075" cy="425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36"/>
            <p:cNvSpPr>
              <a:spLocks/>
            </p:cNvSpPr>
            <p:nvPr/>
          </p:nvSpPr>
          <p:spPr bwMode="auto">
            <a:xfrm>
              <a:off x="771526" y="60326"/>
              <a:ext cx="6002338" cy="4419600"/>
            </a:xfrm>
            <a:custGeom>
              <a:avLst/>
              <a:gdLst>
                <a:gd name="T0" fmla="*/ 410 w 1478"/>
                <a:gd name="T1" fmla="*/ 1046 h 1090"/>
                <a:gd name="T2" fmla="*/ 118 w 1478"/>
                <a:gd name="T3" fmla="*/ 624 h 1090"/>
                <a:gd name="T4" fmla="*/ 754 w 1478"/>
                <a:gd name="T5" fmla="*/ 20 h 1090"/>
                <a:gd name="T6" fmla="*/ 1374 w 1478"/>
                <a:gd name="T7" fmla="*/ 502 h 1090"/>
                <a:gd name="T8" fmla="*/ 982 w 1478"/>
                <a:gd name="T9" fmla="*/ 1046 h 1090"/>
                <a:gd name="T10" fmla="*/ 410 w 1478"/>
                <a:gd name="T11" fmla="*/ 1046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8" h="1090">
                  <a:moveTo>
                    <a:pt x="410" y="1046"/>
                  </a:moveTo>
                  <a:cubicBezTo>
                    <a:pt x="410" y="1046"/>
                    <a:pt x="0" y="1016"/>
                    <a:pt x="118" y="624"/>
                  </a:cubicBezTo>
                  <a:cubicBezTo>
                    <a:pt x="236" y="232"/>
                    <a:pt x="482" y="0"/>
                    <a:pt x="754" y="20"/>
                  </a:cubicBezTo>
                  <a:cubicBezTo>
                    <a:pt x="1026" y="40"/>
                    <a:pt x="1270" y="144"/>
                    <a:pt x="1374" y="502"/>
                  </a:cubicBezTo>
                  <a:cubicBezTo>
                    <a:pt x="1478" y="860"/>
                    <a:pt x="1264" y="1002"/>
                    <a:pt x="982" y="1046"/>
                  </a:cubicBezTo>
                  <a:cubicBezTo>
                    <a:pt x="700" y="1090"/>
                    <a:pt x="410" y="1046"/>
                    <a:pt x="410" y="1046"/>
                  </a:cubicBezTo>
                  <a:close/>
                </a:path>
              </a:pathLst>
            </a:custGeom>
            <a:noFill/>
            <a:ln w="4763" cap="flat">
              <a:solidFill>
                <a:srgbClr val="EAEAE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37"/>
            <p:cNvSpPr>
              <a:spLocks/>
            </p:cNvSpPr>
            <p:nvPr/>
          </p:nvSpPr>
          <p:spPr bwMode="auto">
            <a:xfrm>
              <a:off x="950913" y="144463"/>
              <a:ext cx="5773738" cy="4275138"/>
            </a:xfrm>
            <a:custGeom>
              <a:avLst/>
              <a:gdLst>
                <a:gd name="T0" fmla="*/ 731 w 1422"/>
                <a:gd name="T1" fmla="*/ 19 h 1054"/>
                <a:gd name="T2" fmla="*/ 1323 w 1422"/>
                <a:gd name="T3" fmla="*/ 484 h 1054"/>
                <a:gd name="T4" fmla="*/ 947 w 1422"/>
                <a:gd name="T5" fmla="*/ 1008 h 1054"/>
                <a:gd name="T6" fmla="*/ 391 w 1422"/>
                <a:gd name="T7" fmla="*/ 1007 h 1054"/>
                <a:gd name="T8" fmla="*/ 108 w 1422"/>
                <a:gd name="T9" fmla="*/ 600 h 1054"/>
                <a:gd name="T10" fmla="*/ 115 w 1422"/>
                <a:gd name="T11" fmla="*/ 576 h 1054"/>
                <a:gd name="T12" fmla="*/ 212 w 1422"/>
                <a:gd name="T13" fmla="*/ 349 h 1054"/>
                <a:gd name="T14" fmla="*/ 731 w 1422"/>
                <a:gd name="T15" fmla="*/ 19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2" h="1054">
                  <a:moveTo>
                    <a:pt x="731" y="19"/>
                  </a:moveTo>
                  <a:cubicBezTo>
                    <a:pt x="992" y="44"/>
                    <a:pt x="1225" y="142"/>
                    <a:pt x="1323" y="484"/>
                  </a:cubicBezTo>
                  <a:cubicBezTo>
                    <a:pt x="1422" y="827"/>
                    <a:pt x="1216" y="963"/>
                    <a:pt x="947" y="1008"/>
                  </a:cubicBezTo>
                  <a:cubicBezTo>
                    <a:pt x="676" y="1054"/>
                    <a:pt x="392" y="1012"/>
                    <a:pt x="391" y="1007"/>
                  </a:cubicBezTo>
                  <a:cubicBezTo>
                    <a:pt x="389" y="1003"/>
                    <a:pt x="0" y="975"/>
                    <a:pt x="108" y="600"/>
                  </a:cubicBezTo>
                  <a:cubicBezTo>
                    <a:pt x="110" y="592"/>
                    <a:pt x="112" y="584"/>
                    <a:pt x="115" y="576"/>
                  </a:cubicBezTo>
                  <a:cubicBezTo>
                    <a:pt x="140" y="493"/>
                    <a:pt x="172" y="417"/>
                    <a:pt x="212" y="349"/>
                  </a:cubicBezTo>
                  <a:cubicBezTo>
                    <a:pt x="340" y="129"/>
                    <a:pt x="530" y="0"/>
                    <a:pt x="731" y="19"/>
                  </a:cubicBezTo>
                  <a:close/>
                </a:path>
              </a:pathLst>
            </a:custGeom>
            <a:noFill/>
            <a:ln w="4763" cap="flat">
              <a:solidFill>
                <a:srgbClr val="E8E8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38"/>
            <p:cNvSpPr>
              <a:spLocks/>
            </p:cNvSpPr>
            <p:nvPr/>
          </p:nvSpPr>
          <p:spPr bwMode="auto">
            <a:xfrm>
              <a:off x="1125538" y="209551"/>
              <a:ext cx="5546725" cy="4152900"/>
            </a:xfrm>
            <a:custGeom>
              <a:avLst/>
              <a:gdLst>
                <a:gd name="T0" fmla="*/ 709 w 1366"/>
                <a:gd name="T1" fmla="*/ 23 h 1024"/>
                <a:gd name="T2" fmla="*/ 1273 w 1366"/>
                <a:gd name="T3" fmla="*/ 472 h 1024"/>
                <a:gd name="T4" fmla="*/ 912 w 1366"/>
                <a:gd name="T5" fmla="*/ 976 h 1024"/>
                <a:gd name="T6" fmla="*/ 372 w 1366"/>
                <a:gd name="T7" fmla="*/ 974 h 1024"/>
                <a:gd name="T8" fmla="*/ 98 w 1366"/>
                <a:gd name="T9" fmla="*/ 581 h 1024"/>
                <a:gd name="T10" fmla="*/ 104 w 1366"/>
                <a:gd name="T11" fmla="*/ 558 h 1024"/>
                <a:gd name="T12" fmla="*/ 199 w 1366"/>
                <a:gd name="T13" fmla="*/ 336 h 1024"/>
                <a:gd name="T14" fmla="*/ 709 w 1366"/>
                <a:gd name="T15" fmla="*/ 23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66" h="1024">
                  <a:moveTo>
                    <a:pt x="709" y="23"/>
                  </a:moveTo>
                  <a:cubicBezTo>
                    <a:pt x="959" y="52"/>
                    <a:pt x="1181" y="145"/>
                    <a:pt x="1273" y="472"/>
                  </a:cubicBezTo>
                  <a:cubicBezTo>
                    <a:pt x="1366" y="799"/>
                    <a:pt x="1169" y="929"/>
                    <a:pt x="912" y="976"/>
                  </a:cubicBezTo>
                  <a:cubicBezTo>
                    <a:pt x="653" y="1024"/>
                    <a:pt x="375" y="984"/>
                    <a:pt x="372" y="974"/>
                  </a:cubicBezTo>
                  <a:cubicBezTo>
                    <a:pt x="370" y="966"/>
                    <a:pt x="0" y="939"/>
                    <a:pt x="98" y="581"/>
                  </a:cubicBezTo>
                  <a:cubicBezTo>
                    <a:pt x="101" y="573"/>
                    <a:pt x="102" y="565"/>
                    <a:pt x="104" y="558"/>
                  </a:cubicBezTo>
                  <a:cubicBezTo>
                    <a:pt x="128" y="478"/>
                    <a:pt x="158" y="404"/>
                    <a:pt x="199" y="336"/>
                  </a:cubicBezTo>
                  <a:cubicBezTo>
                    <a:pt x="323" y="128"/>
                    <a:pt x="512" y="0"/>
                    <a:pt x="709" y="23"/>
                  </a:cubicBezTo>
                  <a:close/>
                </a:path>
              </a:pathLst>
            </a:custGeom>
            <a:noFill/>
            <a:ln w="4763" cap="flat">
              <a:solidFill>
                <a:srgbClr val="E6E6E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39"/>
            <p:cNvSpPr>
              <a:spLocks/>
            </p:cNvSpPr>
            <p:nvPr/>
          </p:nvSpPr>
          <p:spPr bwMode="auto">
            <a:xfrm>
              <a:off x="1303338" y="271463"/>
              <a:ext cx="5319713" cy="4029075"/>
            </a:xfrm>
            <a:custGeom>
              <a:avLst/>
              <a:gdLst>
                <a:gd name="T0" fmla="*/ 686 w 1310"/>
                <a:gd name="T1" fmla="*/ 28 h 994"/>
                <a:gd name="T2" fmla="*/ 1223 w 1310"/>
                <a:gd name="T3" fmla="*/ 460 h 994"/>
                <a:gd name="T4" fmla="*/ 877 w 1310"/>
                <a:gd name="T5" fmla="*/ 944 h 994"/>
                <a:gd name="T6" fmla="*/ 353 w 1310"/>
                <a:gd name="T7" fmla="*/ 941 h 994"/>
                <a:gd name="T8" fmla="*/ 88 w 1310"/>
                <a:gd name="T9" fmla="*/ 563 h 994"/>
                <a:gd name="T10" fmla="*/ 93 w 1310"/>
                <a:gd name="T11" fmla="*/ 540 h 994"/>
                <a:gd name="T12" fmla="*/ 184 w 1310"/>
                <a:gd name="T13" fmla="*/ 324 h 994"/>
                <a:gd name="T14" fmla="*/ 686 w 1310"/>
                <a:gd name="T15" fmla="*/ 28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10" h="994">
                  <a:moveTo>
                    <a:pt x="686" y="28"/>
                  </a:moveTo>
                  <a:cubicBezTo>
                    <a:pt x="925" y="62"/>
                    <a:pt x="1135" y="148"/>
                    <a:pt x="1223" y="460"/>
                  </a:cubicBezTo>
                  <a:cubicBezTo>
                    <a:pt x="1310" y="773"/>
                    <a:pt x="1121" y="895"/>
                    <a:pt x="877" y="944"/>
                  </a:cubicBezTo>
                  <a:cubicBezTo>
                    <a:pt x="628" y="994"/>
                    <a:pt x="357" y="956"/>
                    <a:pt x="353" y="941"/>
                  </a:cubicBezTo>
                  <a:cubicBezTo>
                    <a:pt x="349" y="929"/>
                    <a:pt x="0" y="904"/>
                    <a:pt x="88" y="563"/>
                  </a:cubicBezTo>
                  <a:cubicBezTo>
                    <a:pt x="90" y="556"/>
                    <a:pt x="91" y="548"/>
                    <a:pt x="93" y="540"/>
                  </a:cubicBezTo>
                  <a:cubicBezTo>
                    <a:pt x="114" y="464"/>
                    <a:pt x="142" y="392"/>
                    <a:pt x="184" y="324"/>
                  </a:cubicBezTo>
                  <a:cubicBezTo>
                    <a:pt x="305" y="129"/>
                    <a:pt x="493" y="0"/>
                    <a:pt x="686" y="28"/>
                  </a:cubicBezTo>
                  <a:close/>
                </a:path>
              </a:pathLst>
            </a:custGeom>
            <a:noFill/>
            <a:ln w="4763" cap="flat">
              <a:solidFill>
                <a:srgbClr val="E4E4E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"/>
            <p:cNvSpPr>
              <a:spLocks/>
            </p:cNvSpPr>
            <p:nvPr/>
          </p:nvSpPr>
          <p:spPr bwMode="auto">
            <a:xfrm>
              <a:off x="1477963" y="334963"/>
              <a:ext cx="5092700" cy="3905250"/>
            </a:xfrm>
            <a:custGeom>
              <a:avLst/>
              <a:gdLst>
                <a:gd name="T0" fmla="*/ 664 w 1254"/>
                <a:gd name="T1" fmla="*/ 32 h 963"/>
                <a:gd name="T2" fmla="*/ 1173 w 1254"/>
                <a:gd name="T3" fmla="*/ 448 h 963"/>
                <a:gd name="T4" fmla="*/ 843 w 1254"/>
                <a:gd name="T5" fmla="*/ 911 h 963"/>
                <a:gd name="T6" fmla="*/ 334 w 1254"/>
                <a:gd name="T7" fmla="*/ 908 h 963"/>
                <a:gd name="T8" fmla="*/ 79 w 1254"/>
                <a:gd name="T9" fmla="*/ 544 h 963"/>
                <a:gd name="T10" fmla="*/ 83 w 1254"/>
                <a:gd name="T11" fmla="*/ 522 h 963"/>
                <a:gd name="T12" fmla="*/ 171 w 1254"/>
                <a:gd name="T13" fmla="*/ 311 h 963"/>
                <a:gd name="T14" fmla="*/ 664 w 1254"/>
                <a:gd name="T15" fmla="*/ 32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4" h="963">
                  <a:moveTo>
                    <a:pt x="664" y="32"/>
                  </a:moveTo>
                  <a:cubicBezTo>
                    <a:pt x="892" y="70"/>
                    <a:pt x="1091" y="151"/>
                    <a:pt x="1173" y="448"/>
                  </a:cubicBezTo>
                  <a:cubicBezTo>
                    <a:pt x="1254" y="745"/>
                    <a:pt x="1074" y="861"/>
                    <a:pt x="843" y="911"/>
                  </a:cubicBezTo>
                  <a:cubicBezTo>
                    <a:pt x="605" y="963"/>
                    <a:pt x="340" y="927"/>
                    <a:pt x="334" y="908"/>
                  </a:cubicBezTo>
                  <a:cubicBezTo>
                    <a:pt x="330" y="892"/>
                    <a:pt x="0" y="868"/>
                    <a:pt x="79" y="544"/>
                  </a:cubicBezTo>
                  <a:cubicBezTo>
                    <a:pt x="81" y="537"/>
                    <a:pt x="81" y="529"/>
                    <a:pt x="83" y="522"/>
                  </a:cubicBezTo>
                  <a:cubicBezTo>
                    <a:pt x="102" y="449"/>
                    <a:pt x="128" y="379"/>
                    <a:pt x="171" y="311"/>
                  </a:cubicBezTo>
                  <a:cubicBezTo>
                    <a:pt x="288" y="129"/>
                    <a:pt x="475" y="0"/>
                    <a:pt x="664" y="32"/>
                  </a:cubicBezTo>
                  <a:close/>
                </a:path>
              </a:pathLst>
            </a:custGeom>
            <a:noFill/>
            <a:ln w="4763" cap="flat">
              <a:solidFill>
                <a:srgbClr val="E2E2E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1"/>
            <p:cNvSpPr>
              <a:spLocks/>
            </p:cNvSpPr>
            <p:nvPr/>
          </p:nvSpPr>
          <p:spPr bwMode="auto">
            <a:xfrm>
              <a:off x="1652588" y="400051"/>
              <a:ext cx="4868863" cy="3783013"/>
            </a:xfrm>
            <a:custGeom>
              <a:avLst/>
              <a:gdLst>
                <a:gd name="T0" fmla="*/ 642 w 1199"/>
                <a:gd name="T1" fmla="*/ 36 h 933"/>
                <a:gd name="T2" fmla="*/ 1123 w 1199"/>
                <a:gd name="T3" fmla="*/ 435 h 933"/>
                <a:gd name="T4" fmla="*/ 809 w 1199"/>
                <a:gd name="T5" fmla="*/ 879 h 933"/>
                <a:gd name="T6" fmla="*/ 316 w 1199"/>
                <a:gd name="T7" fmla="*/ 874 h 933"/>
                <a:gd name="T8" fmla="*/ 70 w 1199"/>
                <a:gd name="T9" fmla="*/ 525 h 933"/>
                <a:gd name="T10" fmla="*/ 73 w 1199"/>
                <a:gd name="T11" fmla="*/ 504 h 933"/>
                <a:gd name="T12" fmla="*/ 158 w 1199"/>
                <a:gd name="T13" fmla="*/ 298 h 933"/>
                <a:gd name="T14" fmla="*/ 642 w 1199"/>
                <a:gd name="T15" fmla="*/ 3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9" h="933">
                  <a:moveTo>
                    <a:pt x="642" y="36"/>
                  </a:moveTo>
                  <a:cubicBezTo>
                    <a:pt x="858" y="78"/>
                    <a:pt x="1047" y="154"/>
                    <a:pt x="1123" y="435"/>
                  </a:cubicBezTo>
                  <a:cubicBezTo>
                    <a:pt x="1199" y="717"/>
                    <a:pt x="1027" y="827"/>
                    <a:pt x="809" y="879"/>
                  </a:cubicBezTo>
                  <a:cubicBezTo>
                    <a:pt x="582" y="933"/>
                    <a:pt x="323" y="898"/>
                    <a:pt x="316" y="874"/>
                  </a:cubicBezTo>
                  <a:cubicBezTo>
                    <a:pt x="310" y="854"/>
                    <a:pt x="0" y="832"/>
                    <a:pt x="70" y="525"/>
                  </a:cubicBezTo>
                  <a:cubicBezTo>
                    <a:pt x="71" y="518"/>
                    <a:pt x="71" y="511"/>
                    <a:pt x="73" y="504"/>
                  </a:cubicBezTo>
                  <a:cubicBezTo>
                    <a:pt x="90" y="434"/>
                    <a:pt x="114" y="366"/>
                    <a:pt x="158" y="298"/>
                  </a:cubicBezTo>
                  <a:cubicBezTo>
                    <a:pt x="270" y="128"/>
                    <a:pt x="456" y="0"/>
                    <a:pt x="642" y="36"/>
                  </a:cubicBezTo>
                  <a:close/>
                </a:path>
              </a:pathLst>
            </a:custGeom>
            <a:noFill/>
            <a:ln w="4763" cap="flat">
              <a:solidFill>
                <a:srgbClr val="E0DFD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2" name="Freeform 42"/>
            <p:cNvSpPr>
              <a:spLocks/>
            </p:cNvSpPr>
            <p:nvPr/>
          </p:nvSpPr>
          <p:spPr bwMode="auto">
            <a:xfrm>
              <a:off x="1831976" y="461963"/>
              <a:ext cx="4637088" cy="3660775"/>
            </a:xfrm>
            <a:custGeom>
              <a:avLst/>
              <a:gdLst>
                <a:gd name="T0" fmla="*/ 619 w 1142"/>
                <a:gd name="T1" fmla="*/ 41 h 903"/>
                <a:gd name="T2" fmla="*/ 1072 w 1142"/>
                <a:gd name="T3" fmla="*/ 424 h 903"/>
                <a:gd name="T4" fmla="*/ 773 w 1142"/>
                <a:gd name="T5" fmla="*/ 847 h 903"/>
                <a:gd name="T6" fmla="*/ 297 w 1142"/>
                <a:gd name="T7" fmla="*/ 842 h 903"/>
                <a:gd name="T8" fmla="*/ 59 w 1142"/>
                <a:gd name="T9" fmla="*/ 507 h 903"/>
                <a:gd name="T10" fmla="*/ 62 w 1142"/>
                <a:gd name="T11" fmla="*/ 486 h 903"/>
                <a:gd name="T12" fmla="*/ 144 w 1142"/>
                <a:gd name="T13" fmla="*/ 287 h 903"/>
                <a:gd name="T14" fmla="*/ 619 w 1142"/>
                <a:gd name="T15" fmla="*/ 41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2" h="903">
                  <a:moveTo>
                    <a:pt x="619" y="41"/>
                  </a:moveTo>
                  <a:cubicBezTo>
                    <a:pt x="824" y="86"/>
                    <a:pt x="1002" y="158"/>
                    <a:pt x="1072" y="424"/>
                  </a:cubicBezTo>
                  <a:cubicBezTo>
                    <a:pt x="1142" y="690"/>
                    <a:pt x="979" y="794"/>
                    <a:pt x="773" y="847"/>
                  </a:cubicBezTo>
                  <a:cubicBezTo>
                    <a:pt x="557" y="903"/>
                    <a:pt x="305" y="871"/>
                    <a:pt x="297" y="842"/>
                  </a:cubicBezTo>
                  <a:cubicBezTo>
                    <a:pt x="290" y="818"/>
                    <a:pt x="0" y="797"/>
                    <a:pt x="59" y="507"/>
                  </a:cubicBezTo>
                  <a:cubicBezTo>
                    <a:pt x="61" y="501"/>
                    <a:pt x="61" y="493"/>
                    <a:pt x="62" y="486"/>
                  </a:cubicBezTo>
                  <a:cubicBezTo>
                    <a:pt x="76" y="420"/>
                    <a:pt x="99" y="354"/>
                    <a:pt x="144" y="287"/>
                  </a:cubicBezTo>
                  <a:cubicBezTo>
                    <a:pt x="251" y="128"/>
                    <a:pt x="437" y="0"/>
                    <a:pt x="619" y="41"/>
                  </a:cubicBezTo>
                  <a:close/>
                </a:path>
              </a:pathLst>
            </a:custGeom>
            <a:noFill/>
            <a:ln w="4763" cap="flat">
              <a:solidFill>
                <a:srgbClr val="DEDDD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43"/>
            <p:cNvSpPr>
              <a:spLocks/>
            </p:cNvSpPr>
            <p:nvPr/>
          </p:nvSpPr>
          <p:spPr bwMode="auto">
            <a:xfrm>
              <a:off x="2006601" y="527051"/>
              <a:ext cx="4413250" cy="3538538"/>
            </a:xfrm>
            <a:custGeom>
              <a:avLst/>
              <a:gdLst>
                <a:gd name="T0" fmla="*/ 597 w 1087"/>
                <a:gd name="T1" fmla="*/ 45 h 873"/>
                <a:gd name="T2" fmla="*/ 1022 w 1087"/>
                <a:gd name="T3" fmla="*/ 411 h 873"/>
                <a:gd name="T4" fmla="*/ 739 w 1087"/>
                <a:gd name="T5" fmla="*/ 815 h 873"/>
                <a:gd name="T6" fmla="*/ 278 w 1087"/>
                <a:gd name="T7" fmla="*/ 808 h 873"/>
                <a:gd name="T8" fmla="*/ 50 w 1087"/>
                <a:gd name="T9" fmla="*/ 488 h 873"/>
                <a:gd name="T10" fmla="*/ 52 w 1087"/>
                <a:gd name="T11" fmla="*/ 468 h 873"/>
                <a:gd name="T12" fmla="*/ 131 w 1087"/>
                <a:gd name="T13" fmla="*/ 274 h 873"/>
                <a:gd name="T14" fmla="*/ 597 w 1087"/>
                <a:gd name="T15" fmla="*/ 45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7" h="873">
                  <a:moveTo>
                    <a:pt x="597" y="45"/>
                  </a:moveTo>
                  <a:cubicBezTo>
                    <a:pt x="791" y="94"/>
                    <a:pt x="958" y="161"/>
                    <a:pt x="1022" y="411"/>
                  </a:cubicBezTo>
                  <a:cubicBezTo>
                    <a:pt x="1087" y="663"/>
                    <a:pt x="931" y="760"/>
                    <a:pt x="739" y="815"/>
                  </a:cubicBezTo>
                  <a:cubicBezTo>
                    <a:pt x="534" y="873"/>
                    <a:pt x="287" y="842"/>
                    <a:pt x="278" y="808"/>
                  </a:cubicBezTo>
                  <a:cubicBezTo>
                    <a:pt x="270" y="781"/>
                    <a:pt x="0" y="760"/>
                    <a:pt x="50" y="488"/>
                  </a:cubicBezTo>
                  <a:cubicBezTo>
                    <a:pt x="51" y="482"/>
                    <a:pt x="51" y="475"/>
                    <a:pt x="52" y="468"/>
                  </a:cubicBezTo>
                  <a:cubicBezTo>
                    <a:pt x="64" y="405"/>
                    <a:pt x="84" y="341"/>
                    <a:pt x="131" y="274"/>
                  </a:cubicBezTo>
                  <a:cubicBezTo>
                    <a:pt x="233" y="127"/>
                    <a:pt x="418" y="0"/>
                    <a:pt x="597" y="45"/>
                  </a:cubicBezTo>
                  <a:close/>
                </a:path>
              </a:pathLst>
            </a:custGeom>
            <a:noFill/>
            <a:ln w="4763" cap="flat">
              <a:solidFill>
                <a:srgbClr val="DCDBD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44"/>
            <p:cNvSpPr>
              <a:spLocks/>
            </p:cNvSpPr>
            <p:nvPr/>
          </p:nvSpPr>
          <p:spPr bwMode="auto">
            <a:xfrm>
              <a:off x="2181226" y="587376"/>
              <a:ext cx="4189413" cy="3417888"/>
            </a:xfrm>
            <a:custGeom>
              <a:avLst/>
              <a:gdLst>
                <a:gd name="T0" fmla="*/ 575 w 1032"/>
                <a:gd name="T1" fmla="*/ 50 h 843"/>
                <a:gd name="T2" fmla="*/ 973 w 1032"/>
                <a:gd name="T3" fmla="*/ 400 h 843"/>
                <a:gd name="T4" fmla="*/ 705 w 1032"/>
                <a:gd name="T5" fmla="*/ 783 h 843"/>
                <a:gd name="T6" fmla="*/ 260 w 1032"/>
                <a:gd name="T7" fmla="*/ 776 h 843"/>
                <a:gd name="T8" fmla="*/ 41 w 1032"/>
                <a:gd name="T9" fmla="*/ 470 h 843"/>
                <a:gd name="T10" fmla="*/ 42 w 1032"/>
                <a:gd name="T11" fmla="*/ 451 h 843"/>
                <a:gd name="T12" fmla="*/ 118 w 1032"/>
                <a:gd name="T13" fmla="*/ 262 h 843"/>
                <a:gd name="T14" fmla="*/ 575 w 1032"/>
                <a:gd name="T15" fmla="*/ 5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2" h="843">
                  <a:moveTo>
                    <a:pt x="575" y="50"/>
                  </a:moveTo>
                  <a:cubicBezTo>
                    <a:pt x="757" y="102"/>
                    <a:pt x="913" y="165"/>
                    <a:pt x="973" y="400"/>
                  </a:cubicBezTo>
                  <a:cubicBezTo>
                    <a:pt x="1032" y="636"/>
                    <a:pt x="884" y="728"/>
                    <a:pt x="705" y="783"/>
                  </a:cubicBezTo>
                  <a:cubicBezTo>
                    <a:pt x="510" y="843"/>
                    <a:pt x="270" y="814"/>
                    <a:pt x="260" y="776"/>
                  </a:cubicBezTo>
                  <a:cubicBezTo>
                    <a:pt x="251" y="744"/>
                    <a:pt x="0" y="725"/>
                    <a:pt x="41" y="470"/>
                  </a:cubicBezTo>
                  <a:cubicBezTo>
                    <a:pt x="42" y="464"/>
                    <a:pt x="41" y="457"/>
                    <a:pt x="42" y="451"/>
                  </a:cubicBezTo>
                  <a:cubicBezTo>
                    <a:pt x="52" y="391"/>
                    <a:pt x="70" y="329"/>
                    <a:pt x="118" y="262"/>
                  </a:cubicBezTo>
                  <a:cubicBezTo>
                    <a:pt x="214" y="127"/>
                    <a:pt x="400" y="0"/>
                    <a:pt x="575" y="50"/>
                  </a:cubicBezTo>
                  <a:close/>
                </a:path>
              </a:pathLst>
            </a:custGeom>
            <a:noFill/>
            <a:ln w="4763" cap="flat">
              <a:solidFill>
                <a:srgbClr val="DAD9D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45"/>
            <p:cNvSpPr>
              <a:spLocks/>
            </p:cNvSpPr>
            <p:nvPr/>
          </p:nvSpPr>
          <p:spPr bwMode="auto">
            <a:xfrm>
              <a:off x="2355851" y="647701"/>
              <a:ext cx="3962400" cy="3300413"/>
            </a:xfrm>
            <a:custGeom>
              <a:avLst/>
              <a:gdLst>
                <a:gd name="T0" fmla="*/ 553 w 976"/>
                <a:gd name="T1" fmla="*/ 55 h 814"/>
                <a:gd name="T2" fmla="*/ 923 w 976"/>
                <a:gd name="T3" fmla="*/ 388 h 814"/>
                <a:gd name="T4" fmla="*/ 670 w 976"/>
                <a:gd name="T5" fmla="*/ 751 h 814"/>
                <a:gd name="T6" fmla="*/ 241 w 976"/>
                <a:gd name="T7" fmla="*/ 743 h 814"/>
                <a:gd name="T8" fmla="*/ 32 w 976"/>
                <a:gd name="T9" fmla="*/ 452 h 814"/>
                <a:gd name="T10" fmla="*/ 32 w 976"/>
                <a:gd name="T11" fmla="*/ 434 h 814"/>
                <a:gd name="T12" fmla="*/ 104 w 976"/>
                <a:gd name="T13" fmla="*/ 250 h 814"/>
                <a:gd name="T14" fmla="*/ 553 w 976"/>
                <a:gd name="T15" fmla="*/ 55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6" h="814">
                  <a:moveTo>
                    <a:pt x="553" y="55"/>
                  </a:moveTo>
                  <a:cubicBezTo>
                    <a:pt x="724" y="109"/>
                    <a:pt x="869" y="168"/>
                    <a:pt x="923" y="388"/>
                  </a:cubicBezTo>
                  <a:cubicBezTo>
                    <a:pt x="976" y="609"/>
                    <a:pt x="837" y="695"/>
                    <a:pt x="670" y="751"/>
                  </a:cubicBezTo>
                  <a:cubicBezTo>
                    <a:pt x="487" y="814"/>
                    <a:pt x="253" y="787"/>
                    <a:pt x="241" y="743"/>
                  </a:cubicBezTo>
                  <a:cubicBezTo>
                    <a:pt x="231" y="708"/>
                    <a:pt x="0" y="689"/>
                    <a:pt x="32" y="452"/>
                  </a:cubicBezTo>
                  <a:cubicBezTo>
                    <a:pt x="33" y="446"/>
                    <a:pt x="31" y="440"/>
                    <a:pt x="32" y="434"/>
                  </a:cubicBezTo>
                  <a:cubicBezTo>
                    <a:pt x="40" y="377"/>
                    <a:pt x="56" y="317"/>
                    <a:pt x="104" y="250"/>
                  </a:cubicBezTo>
                  <a:cubicBezTo>
                    <a:pt x="195" y="127"/>
                    <a:pt x="381" y="0"/>
                    <a:pt x="553" y="55"/>
                  </a:cubicBezTo>
                  <a:close/>
                </a:path>
              </a:pathLst>
            </a:custGeom>
            <a:noFill/>
            <a:ln w="4763" cap="flat">
              <a:solidFill>
                <a:srgbClr val="D8D7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46"/>
            <p:cNvSpPr>
              <a:spLocks/>
            </p:cNvSpPr>
            <p:nvPr/>
          </p:nvSpPr>
          <p:spPr bwMode="auto">
            <a:xfrm>
              <a:off x="2525713" y="704851"/>
              <a:ext cx="3744913" cy="3186113"/>
            </a:xfrm>
            <a:custGeom>
              <a:avLst/>
              <a:gdLst>
                <a:gd name="T0" fmla="*/ 532 w 922"/>
                <a:gd name="T1" fmla="*/ 60 h 786"/>
                <a:gd name="T2" fmla="*/ 874 w 922"/>
                <a:gd name="T3" fmla="*/ 378 h 786"/>
                <a:gd name="T4" fmla="*/ 637 w 922"/>
                <a:gd name="T5" fmla="*/ 721 h 786"/>
                <a:gd name="T6" fmla="*/ 224 w 922"/>
                <a:gd name="T7" fmla="*/ 712 h 786"/>
                <a:gd name="T8" fmla="*/ 23 w 922"/>
                <a:gd name="T9" fmla="*/ 435 h 786"/>
                <a:gd name="T10" fmla="*/ 23 w 922"/>
                <a:gd name="T11" fmla="*/ 417 h 786"/>
                <a:gd name="T12" fmla="*/ 92 w 922"/>
                <a:gd name="T13" fmla="*/ 239 h 786"/>
                <a:gd name="T14" fmla="*/ 532 w 922"/>
                <a:gd name="T15" fmla="*/ 6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2" h="786">
                  <a:moveTo>
                    <a:pt x="532" y="60"/>
                  </a:moveTo>
                  <a:cubicBezTo>
                    <a:pt x="692" y="117"/>
                    <a:pt x="826" y="173"/>
                    <a:pt x="874" y="378"/>
                  </a:cubicBezTo>
                  <a:cubicBezTo>
                    <a:pt x="922" y="583"/>
                    <a:pt x="791" y="663"/>
                    <a:pt x="637" y="721"/>
                  </a:cubicBezTo>
                  <a:cubicBezTo>
                    <a:pt x="464" y="786"/>
                    <a:pt x="237" y="760"/>
                    <a:pt x="224" y="712"/>
                  </a:cubicBezTo>
                  <a:cubicBezTo>
                    <a:pt x="213" y="672"/>
                    <a:pt x="0" y="654"/>
                    <a:pt x="23" y="435"/>
                  </a:cubicBezTo>
                  <a:cubicBezTo>
                    <a:pt x="24" y="430"/>
                    <a:pt x="22" y="423"/>
                    <a:pt x="23" y="417"/>
                  </a:cubicBezTo>
                  <a:cubicBezTo>
                    <a:pt x="28" y="365"/>
                    <a:pt x="42" y="306"/>
                    <a:pt x="92" y="239"/>
                  </a:cubicBezTo>
                  <a:cubicBezTo>
                    <a:pt x="176" y="127"/>
                    <a:pt x="363" y="0"/>
                    <a:pt x="532" y="60"/>
                  </a:cubicBezTo>
                  <a:close/>
                </a:path>
              </a:pathLst>
            </a:custGeom>
            <a:noFill/>
            <a:ln w="4763" cap="flat">
              <a:solidFill>
                <a:srgbClr val="D6D5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47"/>
            <p:cNvSpPr>
              <a:spLocks/>
            </p:cNvSpPr>
            <p:nvPr/>
          </p:nvSpPr>
          <p:spPr bwMode="auto">
            <a:xfrm>
              <a:off x="2695576" y="765176"/>
              <a:ext cx="3521075" cy="3065463"/>
            </a:xfrm>
            <a:custGeom>
              <a:avLst/>
              <a:gdLst>
                <a:gd name="T0" fmla="*/ 511 w 867"/>
                <a:gd name="T1" fmla="*/ 65 h 756"/>
                <a:gd name="T2" fmla="*/ 825 w 867"/>
                <a:gd name="T3" fmla="*/ 366 h 756"/>
                <a:gd name="T4" fmla="*/ 604 w 867"/>
                <a:gd name="T5" fmla="*/ 689 h 756"/>
                <a:gd name="T6" fmla="*/ 206 w 867"/>
                <a:gd name="T7" fmla="*/ 679 h 756"/>
                <a:gd name="T8" fmla="*/ 15 w 867"/>
                <a:gd name="T9" fmla="*/ 417 h 756"/>
                <a:gd name="T10" fmla="*/ 13 w 867"/>
                <a:gd name="T11" fmla="*/ 400 h 756"/>
                <a:gd name="T12" fmla="*/ 80 w 867"/>
                <a:gd name="T13" fmla="*/ 227 h 756"/>
                <a:gd name="T14" fmla="*/ 511 w 867"/>
                <a:gd name="T15" fmla="*/ 65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7" h="756">
                  <a:moveTo>
                    <a:pt x="511" y="65"/>
                  </a:moveTo>
                  <a:cubicBezTo>
                    <a:pt x="659" y="124"/>
                    <a:pt x="783" y="177"/>
                    <a:pt x="825" y="366"/>
                  </a:cubicBezTo>
                  <a:cubicBezTo>
                    <a:pt x="867" y="557"/>
                    <a:pt x="744" y="631"/>
                    <a:pt x="604" y="689"/>
                  </a:cubicBezTo>
                  <a:cubicBezTo>
                    <a:pt x="441" y="756"/>
                    <a:pt x="221" y="732"/>
                    <a:pt x="206" y="679"/>
                  </a:cubicBezTo>
                  <a:cubicBezTo>
                    <a:pt x="194" y="636"/>
                    <a:pt x="0" y="618"/>
                    <a:pt x="15" y="417"/>
                  </a:cubicBezTo>
                  <a:cubicBezTo>
                    <a:pt x="16" y="412"/>
                    <a:pt x="13" y="406"/>
                    <a:pt x="13" y="400"/>
                  </a:cubicBezTo>
                  <a:cubicBezTo>
                    <a:pt x="17" y="351"/>
                    <a:pt x="29" y="294"/>
                    <a:pt x="80" y="227"/>
                  </a:cubicBezTo>
                  <a:cubicBezTo>
                    <a:pt x="158" y="127"/>
                    <a:pt x="346" y="0"/>
                    <a:pt x="511" y="65"/>
                  </a:cubicBezTo>
                  <a:close/>
                </a:path>
              </a:pathLst>
            </a:custGeom>
            <a:noFill/>
            <a:ln w="4763" cap="flat">
              <a:solidFill>
                <a:srgbClr val="D4D3D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48"/>
            <p:cNvSpPr>
              <a:spLocks/>
            </p:cNvSpPr>
            <p:nvPr/>
          </p:nvSpPr>
          <p:spPr bwMode="auto">
            <a:xfrm>
              <a:off x="2867026" y="822326"/>
              <a:ext cx="3302000" cy="2955925"/>
            </a:xfrm>
            <a:custGeom>
              <a:avLst/>
              <a:gdLst>
                <a:gd name="T0" fmla="*/ 490 w 813"/>
                <a:gd name="T1" fmla="*/ 71 h 729"/>
                <a:gd name="T2" fmla="*/ 776 w 813"/>
                <a:gd name="T3" fmla="*/ 356 h 729"/>
                <a:gd name="T4" fmla="*/ 571 w 813"/>
                <a:gd name="T5" fmla="*/ 659 h 729"/>
                <a:gd name="T6" fmla="*/ 189 w 813"/>
                <a:gd name="T7" fmla="*/ 648 h 729"/>
                <a:gd name="T8" fmla="*/ 7 w 813"/>
                <a:gd name="T9" fmla="*/ 400 h 729"/>
                <a:gd name="T10" fmla="*/ 4 w 813"/>
                <a:gd name="T11" fmla="*/ 384 h 729"/>
                <a:gd name="T12" fmla="*/ 68 w 813"/>
                <a:gd name="T13" fmla="*/ 217 h 729"/>
                <a:gd name="T14" fmla="*/ 490 w 813"/>
                <a:gd name="T15" fmla="*/ 71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3" h="729">
                  <a:moveTo>
                    <a:pt x="490" y="71"/>
                  </a:moveTo>
                  <a:cubicBezTo>
                    <a:pt x="627" y="132"/>
                    <a:pt x="740" y="182"/>
                    <a:pt x="776" y="356"/>
                  </a:cubicBezTo>
                  <a:cubicBezTo>
                    <a:pt x="813" y="531"/>
                    <a:pt x="698" y="600"/>
                    <a:pt x="571" y="659"/>
                  </a:cubicBezTo>
                  <a:cubicBezTo>
                    <a:pt x="418" y="729"/>
                    <a:pt x="205" y="706"/>
                    <a:pt x="189" y="648"/>
                  </a:cubicBezTo>
                  <a:cubicBezTo>
                    <a:pt x="176" y="600"/>
                    <a:pt x="0" y="583"/>
                    <a:pt x="7" y="400"/>
                  </a:cubicBezTo>
                  <a:cubicBezTo>
                    <a:pt x="7" y="395"/>
                    <a:pt x="4" y="389"/>
                    <a:pt x="4" y="384"/>
                  </a:cubicBezTo>
                  <a:cubicBezTo>
                    <a:pt x="6" y="338"/>
                    <a:pt x="16" y="283"/>
                    <a:pt x="68" y="217"/>
                  </a:cubicBezTo>
                  <a:cubicBezTo>
                    <a:pt x="139" y="127"/>
                    <a:pt x="328" y="0"/>
                    <a:pt x="490" y="71"/>
                  </a:cubicBezTo>
                  <a:close/>
                </a:path>
              </a:pathLst>
            </a:custGeom>
            <a:noFill/>
            <a:ln w="4763" cap="flat">
              <a:solidFill>
                <a:srgbClr val="D2D1D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49"/>
            <p:cNvSpPr>
              <a:spLocks/>
            </p:cNvSpPr>
            <p:nvPr/>
          </p:nvSpPr>
          <p:spPr bwMode="auto">
            <a:xfrm>
              <a:off x="3017194" y="1094588"/>
              <a:ext cx="2996944" cy="2515975"/>
            </a:xfrm>
            <a:custGeom>
              <a:avLst/>
              <a:gdLst>
                <a:gd name="T0" fmla="*/ 500 w 789"/>
                <a:gd name="T1" fmla="*/ 77 h 701"/>
                <a:gd name="T2" fmla="*/ 759 w 789"/>
                <a:gd name="T3" fmla="*/ 345 h 701"/>
                <a:gd name="T4" fmla="*/ 568 w 789"/>
                <a:gd name="T5" fmla="*/ 628 h 701"/>
                <a:gd name="T6" fmla="*/ 203 w 789"/>
                <a:gd name="T7" fmla="*/ 616 h 701"/>
                <a:gd name="T8" fmla="*/ 30 w 789"/>
                <a:gd name="T9" fmla="*/ 383 h 701"/>
                <a:gd name="T10" fmla="*/ 26 w 789"/>
                <a:gd name="T11" fmla="*/ 368 h 701"/>
                <a:gd name="T12" fmla="*/ 87 w 789"/>
                <a:gd name="T13" fmla="*/ 206 h 701"/>
                <a:gd name="T14" fmla="*/ 500 w 789"/>
                <a:gd name="T15" fmla="*/ 77 h 701"/>
                <a:gd name="connsiteX0" fmla="*/ 6007 w 9355"/>
                <a:gd name="connsiteY0" fmla="*/ 341 h 8854"/>
                <a:gd name="connsiteX1" fmla="*/ 9290 w 9355"/>
                <a:gd name="connsiteY1" fmla="*/ 4165 h 8854"/>
                <a:gd name="connsiteX2" fmla="*/ 6869 w 9355"/>
                <a:gd name="connsiteY2" fmla="*/ 8202 h 8854"/>
                <a:gd name="connsiteX3" fmla="*/ 2243 w 9355"/>
                <a:gd name="connsiteY3" fmla="*/ 8030 h 8854"/>
                <a:gd name="connsiteX4" fmla="*/ 50 w 9355"/>
                <a:gd name="connsiteY4" fmla="*/ 4707 h 8854"/>
                <a:gd name="connsiteX5" fmla="*/ 0 w 9355"/>
                <a:gd name="connsiteY5" fmla="*/ 4493 h 8854"/>
                <a:gd name="connsiteX6" fmla="*/ 773 w 9355"/>
                <a:gd name="connsiteY6" fmla="*/ 2182 h 8854"/>
                <a:gd name="connsiteX7" fmla="*/ 6007 w 9355"/>
                <a:gd name="connsiteY7" fmla="*/ 341 h 8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55" h="8854">
                  <a:moveTo>
                    <a:pt x="6007" y="341"/>
                  </a:moveTo>
                  <a:cubicBezTo>
                    <a:pt x="7604" y="1226"/>
                    <a:pt x="8884" y="1911"/>
                    <a:pt x="9290" y="4165"/>
                  </a:cubicBezTo>
                  <a:cubicBezTo>
                    <a:pt x="9670" y="6447"/>
                    <a:pt x="8327" y="7360"/>
                    <a:pt x="6869" y="8202"/>
                  </a:cubicBezTo>
                  <a:cubicBezTo>
                    <a:pt x="5069" y="9243"/>
                    <a:pt x="2458" y="8929"/>
                    <a:pt x="2243" y="8030"/>
                  </a:cubicBezTo>
                  <a:cubicBezTo>
                    <a:pt x="2053" y="7303"/>
                    <a:pt x="94" y="7027"/>
                    <a:pt x="50" y="4707"/>
                  </a:cubicBezTo>
                  <a:cubicBezTo>
                    <a:pt x="38" y="4650"/>
                    <a:pt x="0" y="4564"/>
                    <a:pt x="0" y="4493"/>
                  </a:cubicBezTo>
                  <a:cubicBezTo>
                    <a:pt x="0" y="3879"/>
                    <a:pt x="88" y="3123"/>
                    <a:pt x="773" y="2182"/>
                  </a:cubicBezTo>
                  <a:cubicBezTo>
                    <a:pt x="1584" y="1055"/>
                    <a:pt x="3992" y="-757"/>
                    <a:pt x="6007" y="341"/>
                  </a:cubicBezTo>
                  <a:close/>
                </a:path>
              </a:pathLst>
            </a:custGeom>
            <a:noFill/>
            <a:ln w="4763" cap="flat">
              <a:solidFill>
                <a:srgbClr val="D0CFC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50"/>
            <p:cNvSpPr>
              <a:spLocks/>
            </p:cNvSpPr>
            <p:nvPr/>
          </p:nvSpPr>
          <p:spPr bwMode="auto">
            <a:xfrm>
              <a:off x="3146617" y="1155075"/>
              <a:ext cx="2835017" cy="2396587"/>
            </a:xfrm>
            <a:custGeom>
              <a:avLst/>
              <a:gdLst>
                <a:gd name="T0" fmla="*/ 480 w 736"/>
                <a:gd name="T1" fmla="*/ 84 h 674"/>
                <a:gd name="T2" fmla="*/ 711 w 736"/>
                <a:gd name="T3" fmla="*/ 336 h 674"/>
                <a:gd name="T4" fmla="*/ 536 w 736"/>
                <a:gd name="T5" fmla="*/ 598 h 674"/>
                <a:gd name="T6" fmla="*/ 186 w 736"/>
                <a:gd name="T7" fmla="*/ 586 h 674"/>
                <a:gd name="T8" fmla="*/ 22 w 736"/>
                <a:gd name="T9" fmla="*/ 367 h 674"/>
                <a:gd name="T10" fmla="*/ 18 w 736"/>
                <a:gd name="T11" fmla="*/ 352 h 674"/>
                <a:gd name="T12" fmla="*/ 76 w 736"/>
                <a:gd name="T13" fmla="*/ 196 h 674"/>
                <a:gd name="T14" fmla="*/ 480 w 736"/>
                <a:gd name="T15" fmla="*/ 84 h 674"/>
                <a:gd name="connsiteX0" fmla="*/ 6293 w 9484"/>
                <a:gd name="connsiteY0" fmla="*/ 429 h 8772"/>
                <a:gd name="connsiteX1" fmla="*/ 9431 w 9484"/>
                <a:gd name="connsiteY1" fmla="*/ 4168 h 8772"/>
                <a:gd name="connsiteX2" fmla="*/ 7054 w 9484"/>
                <a:gd name="connsiteY2" fmla="*/ 8055 h 8772"/>
                <a:gd name="connsiteX3" fmla="*/ 2298 w 9484"/>
                <a:gd name="connsiteY3" fmla="*/ 7877 h 8772"/>
                <a:gd name="connsiteX4" fmla="*/ 70 w 9484"/>
                <a:gd name="connsiteY4" fmla="*/ 4628 h 8772"/>
                <a:gd name="connsiteX5" fmla="*/ 16 w 9484"/>
                <a:gd name="connsiteY5" fmla="*/ 4406 h 8772"/>
                <a:gd name="connsiteX6" fmla="*/ 804 w 9484"/>
                <a:gd name="connsiteY6" fmla="*/ 2091 h 8772"/>
                <a:gd name="connsiteX7" fmla="*/ 6293 w 9484"/>
                <a:gd name="connsiteY7" fmla="*/ 429 h 8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484" h="8772">
                  <a:moveTo>
                    <a:pt x="6293" y="429"/>
                  </a:moveTo>
                  <a:cubicBezTo>
                    <a:pt x="7855" y="1349"/>
                    <a:pt x="9092" y="2047"/>
                    <a:pt x="9431" y="4168"/>
                  </a:cubicBezTo>
                  <a:cubicBezTo>
                    <a:pt x="9771" y="6305"/>
                    <a:pt x="8426" y="7180"/>
                    <a:pt x="7054" y="8055"/>
                  </a:cubicBezTo>
                  <a:cubicBezTo>
                    <a:pt x="5274" y="9183"/>
                    <a:pt x="2556" y="8871"/>
                    <a:pt x="2298" y="7877"/>
                  </a:cubicBezTo>
                  <a:cubicBezTo>
                    <a:pt x="2094" y="7047"/>
                    <a:pt x="199" y="6765"/>
                    <a:pt x="70" y="4628"/>
                  </a:cubicBezTo>
                  <a:cubicBezTo>
                    <a:pt x="56" y="4569"/>
                    <a:pt x="16" y="4480"/>
                    <a:pt x="16" y="4406"/>
                  </a:cubicBezTo>
                  <a:cubicBezTo>
                    <a:pt x="-12" y="3827"/>
                    <a:pt x="-93" y="2922"/>
                    <a:pt x="804" y="2091"/>
                  </a:cubicBezTo>
                  <a:cubicBezTo>
                    <a:pt x="1388" y="934"/>
                    <a:pt x="4187" y="-817"/>
                    <a:pt x="6293" y="429"/>
                  </a:cubicBezTo>
                  <a:close/>
                </a:path>
              </a:pathLst>
            </a:custGeom>
            <a:noFill/>
            <a:ln w="4763" cap="flat">
              <a:solidFill>
                <a:srgbClr val="CECDC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51"/>
            <p:cNvSpPr>
              <a:spLocks/>
            </p:cNvSpPr>
            <p:nvPr/>
          </p:nvSpPr>
          <p:spPr bwMode="auto">
            <a:xfrm>
              <a:off x="3273663" y="1219920"/>
              <a:ext cx="2674342" cy="2275516"/>
            </a:xfrm>
            <a:custGeom>
              <a:avLst/>
              <a:gdLst>
                <a:gd name="T0" fmla="*/ 463 w 686"/>
                <a:gd name="T1" fmla="*/ 91 h 648"/>
                <a:gd name="T2" fmla="*/ 666 w 686"/>
                <a:gd name="T3" fmla="*/ 326 h 648"/>
                <a:gd name="T4" fmla="*/ 507 w 686"/>
                <a:gd name="T5" fmla="*/ 569 h 648"/>
                <a:gd name="T6" fmla="*/ 173 w 686"/>
                <a:gd name="T7" fmla="*/ 555 h 648"/>
                <a:gd name="T8" fmla="*/ 18 w 686"/>
                <a:gd name="T9" fmla="*/ 351 h 648"/>
                <a:gd name="T10" fmla="*/ 13 w 686"/>
                <a:gd name="T11" fmla="*/ 337 h 648"/>
                <a:gd name="T12" fmla="*/ 67 w 686"/>
                <a:gd name="T13" fmla="*/ 186 h 648"/>
                <a:gd name="T14" fmla="*/ 463 w 686"/>
                <a:gd name="T15" fmla="*/ 91 h 648"/>
                <a:gd name="connsiteX0" fmla="*/ 6600 w 9599"/>
                <a:gd name="connsiteY0" fmla="*/ 507 h 8661"/>
                <a:gd name="connsiteX1" fmla="*/ 9559 w 9599"/>
                <a:gd name="connsiteY1" fmla="*/ 4134 h 8661"/>
                <a:gd name="connsiteX2" fmla="*/ 7242 w 9599"/>
                <a:gd name="connsiteY2" fmla="*/ 7884 h 8661"/>
                <a:gd name="connsiteX3" fmla="*/ 2373 w 9599"/>
                <a:gd name="connsiteY3" fmla="*/ 7668 h 8661"/>
                <a:gd name="connsiteX4" fmla="*/ 113 w 9599"/>
                <a:gd name="connsiteY4" fmla="*/ 4520 h 8661"/>
                <a:gd name="connsiteX5" fmla="*/ 41 w 9599"/>
                <a:gd name="connsiteY5" fmla="*/ 4304 h 8661"/>
                <a:gd name="connsiteX6" fmla="*/ 828 w 9599"/>
                <a:gd name="connsiteY6" fmla="*/ 1973 h 8661"/>
                <a:gd name="connsiteX7" fmla="*/ 6600 w 9599"/>
                <a:gd name="connsiteY7" fmla="*/ 507 h 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99" h="8661">
                  <a:moveTo>
                    <a:pt x="6600" y="507"/>
                  </a:moveTo>
                  <a:cubicBezTo>
                    <a:pt x="8116" y="1480"/>
                    <a:pt x="9268" y="2159"/>
                    <a:pt x="9559" y="4134"/>
                  </a:cubicBezTo>
                  <a:cubicBezTo>
                    <a:pt x="9851" y="6140"/>
                    <a:pt x="8524" y="6973"/>
                    <a:pt x="7242" y="7884"/>
                  </a:cubicBezTo>
                  <a:cubicBezTo>
                    <a:pt x="5478" y="9103"/>
                    <a:pt x="2664" y="8779"/>
                    <a:pt x="2373" y="7668"/>
                  </a:cubicBezTo>
                  <a:cubicBezTo>
                    <a:pt x="2125" y="6757"/>
                    <a:pt x="349" y="6464"/>
                    <a:pt x="113" y="4520"/>
                  </a:cubicBezTo>
                  <a:cubicBezTo>
                    <a:pt x="99" y="4458"/>
                    <a:pt x="41" y="4381"/>
                    <a:pt x="41" y="4304"/>
                  </a:cubicBezTo>
                  <a:cubicBezTo>
                    <a:pt x="-18" y="3748"/>
                    <a:pt x="-149" y="2822"/>
                    <a:pt x="828" y="1973"/>
                  </a:cubicBezTo>
                  <a:cubicBezTo>
                    <a:pt x="1382" y="955"/>
                    <a:pt x="4385" y="-897"/>
                    <a:pt x="6600" y="507"/>
                  </a:cubicBezTo>
                  <a:close/>
                </a:path>
              </a:pathLst>
            </a:custGeom>
            <a:noFill/>
            <a:ln w="4763" cap="flat">
              <a:solidFill>
                <a:srgbClr val="CCCBC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52"/>
            <p:cNvSpPr>
              <a:spLocks/>
            </p:cNvSpPr>
            <p:nvPr/>
          </p:nvSpPr>
          <p:spPr bwMode="auto">
            <a:xfrm>
              <a:off x="3401982" y="1283556"/>
              <a:ext cx="2513290" cy="2158819"/>
            </a:xfrm>
            <a:custGeom>
              <a:avLst/>
              <a:gdLst>
                <a:gd name="T0" fmla="*/ 456 w 645"/>
                <a:gd name="T1" fmla="*/ 98 h 623"/>
                <a:gd name="T2" fmla="*/ 631 w 645"/>
                <a:gd name="T3" fmla="*/ 317 h 623"/>
                <a:gd name="T4" fmla="*/ 487 w 645"/>
                <a:gd name="T5" fmla="*/ 539 h 623"/>
                <a:gd name="T6" fmla="*/ 169 w 645"/>
                <a:gd name="T7" fmla="*/ 525 h 623"/>
                <a:gd name="T8" fmla="*/ 24 w 645"/>
                <a:gd name="T9" fmla="*/ 335 h 623"/>
                <a:gd name="T10" fmla="*/ 18 w 645"/>
                <a:gd name="T11" fmla="*/ 322 h 623"/>
                <a:gd name="T12" fmla="*/ 69 w 645"/>
                <a:gd name="T13" fmla="*/ 176 h 623"/>
                <a:gd name="T14" fmla="*/ 456 w 645"/>
                <a:gd name="T15" fmla="*/ 98 h 623"/>
                <a:gd name="connsiteX0" fmla="*/ 6858 w 9595"/>
                <a:gd name="connsiteY0" fmla="*/ 596 h 8542"/>
                <a:gd name="connsiteX1" fmla="*/ 9571 w 9595"/>
                <a:gd name="connsiteY1" fmla="*/ 4111 h 8542"/>
                <a:gd name="connsiteX2" fmla="*/ 7338 w 9595"/>
                <a:gd name="connsiteY2" fmla="*/ 7675 h 8542"/>
                <a:gd name="connsiteX3" fmla="*/ 2408 w 9595"/>
                <a:gd name="connsiteY3" fmla="*/ 7450 h 8542"/>
                <a:gd name="connsiteX4" fmla="*/ 160 w 9595"/>
                <a:gd name="connsiteY4" fmla="*/ 4400 h 8542"/>
                <a:gd name="connsiteX5" fmla="*/ 67 w 9595"/>
                <a:gd name="connsiteY5" fmla="*/ 4192 h 8542"/>
                <a:gd name="connsiteX6" fmla="*/ 858 w 9595"/>
                <a:gd name="connsiteY6" fmla="*/ 1848 h 8542"/>
                <a:gd name="connsiteX7" fmla="*/ 6858 w 9595"/>
                <a:gd name="connsiteY7" fmla="*/ 596 h 8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95" h="8542">
                  <a:moveTo>
                    <a:pt x="6858" y="596"/>
                  </a:moveTo>
                  <a:cubicBezTo>
                    <a:pt x="8315" y="1607"/>
                    <a:pt x="9354" y="2297"/>
                    <a:pt x="9571" y="4111"/>
                  </a:cubicBezTo>
                  <a:cubicBezTo>
                    <a:pt x="9788" y="5941"/>
                    <a:pt x="8517" y="6744"/>
                    <a:pt x="7338" y="7675"/>
                  </a:cubicBezTo>
                  <a:cubicBezTo>
                    <a:pt x="5633" y="9023"/>
                    <a:pt x="2749" y="8686"/>
                    <a:pt x="2408" y="7450"/>
                  </a:cubicBezTo>
                  <a:cubicBezTo>
                    <a:pt x="2145" y="6423"/>
                    <a:pt x="549" y="6118"/>
                    <a:pt x="160" y="4400"/>
                  </a:cubicBezTo>
                  <a:cubicBezTo>
                    <a:pt x="129" y="4352"/>
                    <a:pt x="83" y="4256"/>
                    <a:pt x="67" y="4192"/>
                  </a:cubicBezTo>
                  <a:cubicBezTo>
                    <a:pt x="-10" y="3678"/>
                    <a:pt x="-212" y="2715"/>
                    <a:pt x="858" y="1848"/>
                  </a:cubicBezTo>
                  <a:cubicBezTo>
                    <a:pt x="1354" y="965"/>
                    <a:pt x="4579" y="-977"/>
                    <a:pt x="6858" y="596"/>
                  </a:cubicBezTo>
                  <a:close/>
                </a:path>
              </a:pathLst>
            </a:custGeom>
            <a:noFill/>
            <a:ln w="4763" cap="flat">
              <a:solidFill>
                <a:srgbClr val="CAC9C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53"/>
            <p:cNvSpPr>
              <a:spLocks/>
            </p:cNvSpPr>
            <p:nvPr/>
          </p:nvSpPr>
          <p:spPr bwMode="auto">
            <a:xfrm>
              <a:off x="3525514" y="1343191"/>
              <a:ext cx="2357432" cy="2043039"/>
            </a:xfrm>
            <a:custGeom>
              <a:avLst/>
              <a:gdLst>
                <a:gd name="T0" fmla="*/ 449 w 605"/>
                <a:gd name="T1" fmla="*/ 107 h 600"/>
                <a:gd name="T2" fmla="*/ 596 w 605"/>
                <a:gd name="T3" fmla="*/ 309 h 600"/>
                <a:gd name="T4" fmla="*/ 468 w 605"/>
                <a:gd name="T5" fmla="*/ 511 h 600"/>
                <a:gd name="T6" fmla="*/ 166 w 605"/>
                <a:gd name="T7" fmla="*/ 496 h 600"/>
                <a:gd name="T8" fmla="*/ 30 w 605"/>
                <a:gd name="T9" fmla="*/ 321 h 600"/>
                <a:gd name="T10" fmla="*/ 23 w 605"/>
                <a:gd name="T11" fmla="*/ 309 h 600"/>
                <a:gd name="T12" fmla="*/ 71 w 605"/>
                <a:gd name="T13" fmla="*/ 169 h 600"/>
                <a:gd name="T14" fmla="*/ 449 w 605"/>
                <a:gd name="T15" fmla="*/ 107 h 600"/>
                <a:gd name="connsiteX0" fmla="*/ 7151 w 9593"/>
                <a:gd name="connsiteY0" fmla="*/ 706 h 8395"/>
                <a:gd name="connsiteX1" fmla="*/ 9581 w 9593"/>
                <a:gd name="connsiteY1" fmla="*/ 4073 h 8395"/>
                <a:gd name="connsiteX2" fmla="*/ 7466 w 9593"/>
                <a:gd name="connsiteY2" fmla="*/ 7440 h 8395"/>
                <a:gd name="connsiteX3" fmla="*/ 2474 w 9593"/>
                <a:gd name="connsiteY3" fmla="*/ 7190 h 8395"/>
                <a:gd name="connsiteX4" fmla="*/ 226 w 9593"/>
                <a:gd name="connsiteY4" fmla="*/ 4273 h 8395"/>
                <a:gd name="connsiteX5" fmla="*/ 110 w 9593"/>
                <a:gd name="connsiteY5" fmla="*/ 4073 h 8395"/>
                <a:gd name="connsiteX6" fmla="*/ 904 w 9593"/>
                <a:gd name="connsiteY6" fmla="*/ 1740 h 8395"/>
                <a:gd name="connsiteX7" fmla="*/ 7151 w 9593"/>
                <a:gd name="connsiteY7" fmla="*/ 706 h 8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93" h="8395">
                  <a:moveTo>
                    <a:pt x="7151" y="706"/>
                  </a:moveTo>
                  <a:cubicBezTo>
                    <a:pt x="8523" y="1756"/>
                    <a:pt x="9449" y="2456"/>
                    <a:pt x="9581" y="4073"/>
                  </a:cubicBezTo>
                  <a:cubicBezTo>
                    <a:pt x="9730" y="5723"/>
                    <a:pt x="8523" y="6506"/>
                    <a:pt x="7466" y="7440"/>
                  </a:cubicBezTo>
                  <a:cubicBezTo>
                    <a:pt x="5829" y="8923"/>
                    <a:pt x="2854" y="8556"/>
                    <a:pt x="2474" y="7190"/>
                  </a:cubicBezTo>
                  <a:cubicBezTo>
                    <a:pt x="2160" y="6073"/>
                    <a:pt x="645" y="5921"/>
                    <a:pt x="226" y="4273"/>
                  </a:cubicBezTo>
                  <a:cubicBezTo>
                    <a:pt x="193" y="4223"/>
                    <a:pt x="127" y="4140"/>
                    <a:pt x="110" y="4073"/>
                  </a:cubicBezTo>
                  <a:cubicBezTo>
                    <a:pt x="-6" y="3590"/>
                    <a:pt x="-270" y="2606"/>
                    <a:pt x="904" y="1740"/>
                  </a:cubicBezTo>
                  <a:cubicBezTo>
                    <a:pt x="1317" y="990"/>
                    <a:pt x="4788" y="-1077"/>
                    <a:pt x="7151" y="706"/>
                  </a:cubicBezTo>
                  <a:close/>
                </a:path>
              </a:pathLst>
            </a:custGeom>
            <a:noFill/>
            <a:ln w="4763" cap="flat">
              <a:solidFill>
                <a:srgbClr val="C8C7C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54"/>
            <p:cNvSpPr>
              <a:spLocks/>
            </p:cNvSpPr>
            <p:nvPr/>
          </p:nvSpPr>
          <p:spPr bwMode="auto">
            <a:xfrm>
              <a:off x="3650081" y="1403056"/>
              <a:ext cx="2205392" cy="1928235"/>
            </a:xfrm>
            <a:custGeom>
              <a:avLst/>
              <a:gdLst>
                <a:gd name="T0" fmla="*/ 442 w 565"/>
                <a:gd name="T1" fmla="*/ 116 h 577"/>
                <a:gd name="T2" fmla="*/ 562 w 565"/>
                <a:gd name="T3" fmla="*/ 302 h 577"/>
                <a:gd name="T4" fmla="*/ 449 w 565"/>
                <a:gd name="T5" fmla="*/ 484 h 577"/>
                <a:gd name="T6" fmla="*/ 163 w 565"/>
                <a:gd name="T7" fmla="*/ 468 h 577"/>
                <a:gd name="T8" fmla="*/ 35 w 565"/>
                <a:gd name="T9" fmla="*/ 307 h 577"/>
                <a:gd name="T10" fmla="*/ 28 w 565"/>
                <a:gd name="T11" fmla="*/ 295 h 577"/>
                <a:gd name="T12" fmla="*/ 73 w 565"/>
                <a:gd name="T13" fmla="*/ 161 h 577"/>
                <a:gd name="T14" fmla="*/ 442 w 565"/>
                <a:gd name="T15" fmla="*/ 116 h 577"/>
                <a:gd name="connsiteX0" fmla="*/ 7489 w 9614"/>
                <a:gd name="connsiteY0" fmla="*/ 830 h 8246"/>
                <a:gd name="connsiteX1" fmla="*/ 9613 w 9614"/>
                <a:gd name="connsiteY1" fmla="*/ 4054 h 8246"/>
                <a:gd name="connsiteX2" fmla="*/ 7613 w 9614"/>
                <a:gd name="connsiteY2" fmla="*/ 7208 h 8246"/>
                <a:gd name="connsiteX3" fmla="*/ 2551 w 9614"/>
                <a:gd name="connsiteY3" fmla="*/ 6931 h 8246"/>
                <a:gd name="connsiteX4" fmla="*/ 285 w 9614"/>
                <a:gd name="connsiteY4" fmla="*/ 4141 h 8246"/>
                <a:gd name="connsiteX5" fmla="*/ 162 w 9614"/>
                <a:gd name="connsiteY5" fmla="*/ 3933 h 8246"/>
                <a:gd name="connsiteX6" fmla="*/ 958 w 9614"/>
                <a:gd name="connsiteY6" fmla="*/ 1610 h 8246"/>
                <a:gd name="connsiteX7" fmla="*/ 7489 w 9614"/>
                <a:gd name="connsiteY7" fmla="*/ 830 h 8246"/>
                <a:gd name="connsiteX0" fmla="*/ 7790 w 10000"/>
                <a:gd name="connsiteY0" fmla="*/ 1007 h 10000"/>
                <a:gd name="connsiteX1" fmla="*/ 9999 w 10000"/>
                <a:gd name="connsiteY1" fmla="*/ 4916 h 10000"/>
                <a:gd name="connsiteX2" fmla="*/ 7919 w 10000"/>
                <a:gd name="connsiteY2" fmla="*/ 8741 h 10000"/>
                <a:gd name="connsiteX3" fmla="*/ 2653 w 10000"/>
                <a:gd name="connsiteY3" fmla="*/ 8405 h 10000"/>
                <a:gd name="connsiteX4" fmla="*/ 296 w 10000"/>
                <a:gd name="connsiteY4" fmla="*/ 5022 h 10000"/>
                <a:gd name="connsiteX5" fmla="*/ 169 w 10000"/>
                <a:gd name="connsiteY5" fmla="*/ 4770 h 10000"/>
                <a:gd name="connsiteX6" fmla="*/ 996 w 10000"/>
                <a:gd name="connsiteY6" fmla="*/ 1952 h 10000"/>
                <a:gd name="connsiteX7" fmla="*/ 7790 w 10000"/>
                <a:gd name="connsiteY7" fmla="*/ 100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0000">
                  <a:moveTo>
                    <a:pt x="7790" y="1007"/>
                  </a:moveTo>
                  <a:cubicBezTo>
                    <a:pt x="9152" y="2310"/>
                    <a:pt x="9944" y="3193"/>
                    <a:pt x="9999" y="4916"/>
                  </a:cubicBezTo>
                  <a:cubicBezTo>
                    <a:pt x="10054" y="6660"/>
                    <a:pt x="8858" y="7585"/>
                    <a:pt x="7919" y="8741"/>
                  </a:cubicBezTo>
                  <a:cubicBezTo>
                    <a:pt x="6298" y="10696"/>
                    <a:pt x="3095" y="10212"/>
                    <a:pt x="2653" y="8405"/>
                  </a:cubicBezTo>
                  <a:cubicBezTo>
                    <a:pt x="2285" y="6892"/>
                    <a:pt x="877" y="6611"/>
                    <a:pt x="296" y="5022"/>
                  </a:cubicBezTo>
                  <a:cubicBezTo>
                    <a:pt x="260" y="4945"/>
                    <a:pt x="186" y="4853"/>
                    <a:pt x="169" y="4770"/>
                  </a:cubicBezTo>
                  <a:cubicBezTo>
                    <a:pt x="2" y="4243"/>
                    <a:pt x="-347" y="3046"/>
                    <a:pt x="996" y="1952"/>
                  </a:cubicBezTo>
                  <a:cubicBezTo>
                    <a:pt x="1346" y="1238"/>
                    <a:pt x="5267" y="-1431"/>
                    <a:pt x="7790" y="1007"/>
                  </a:cubicBezTo>
                  <a:close/>
                </a:path>
              </a:pathLst>
            </a:custGeom>
            <a:noFill/>
            <a:ln w="4763" cap="flat">
              <a:solidFill>
                <a:srgbClr val="C6C5C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55"/>
            <p:cNvSpPr>
              <a:spLocks/>
            </p:cNvSpPr>
            <p:nvPr/>
          </p:nvSpPr>
          <p:spPr bwMode="auto">
            <a:xfrm>
              <a:off x="3775183" y="1461923"/>
              <a:ext cx="2052522" cy="1819180"/>
            </a:xfrm>
            <a:custGeom>
              <a:avLst/>
              <a:gdLst>
                <a:gd name="T0" fmla="*/ 435 w 529"/>
                <a:gd name="T1" fmla="*/ 125 h 556"/>
                <a:gd name="T2" fmla="*/ 527 w 529"/>
                <a:gd name="T3" fmla="*/ 294 h 556"/>
                <a:gd name="T4" fmla="*/ 430 w 529"/>
                <a:gd name="T5" fmla="*/ 456 h 556"/>
                <a:gd name="T6" fmla="*/ 159 w 529"/>
                <a:gd name="T7" fmla="*/ 439 h 556"/>
                <a:gd name="T8" fmla="*/ 41 w 529"/>
                <a:gd name="T9" fmla="*/ 293 h 556"/>
                <a:gd name="T10" fmla="*/ 32 w 529"/>
                <a:gd name="T11" fmla="*/ 282 h 556"/>
                <a:gd name="T12" fmla="*/ 75 w 529"/>
                <a:gd name="T13" fmla="*/ 153 h 556"/>
                <a:gd name="T14" fmla="*/ 435 w 529"/>
                <a:gd name="T15" fmla="*/ 125 h 556"/>
                <a:gd name="connsiteX0" fmla="*/ 7816 w 9556"/>
                <a:gd name="connsiteY0" fmla="*/ 960 h 8070"/>
                <a:gd name="connsiteX1" fmla="*/ 9555 w 9556"/>
                <a:gd name="connsiteY1" fmla="*/ 4000 h 8070"/>
                <a:gd name="connsiteX2" fmla="*/ 7722 w 9556"/>
                <a:gd name="connsiteY2" fmla="*/ 6913 h 8070"/>
                <a:gd name="connsiteX3" fmla="*/ 2599 w 9556"/>
                <a:gd name="connsiteY3" fmla="*/ 6608 h 8070"/>
                <a:gd name="connsiteX4" fmla="*/ 368 w 9556"/>
                <a:gd name="connsiteY4" fmla="*/ 3982 h 8070"/>
                <a:gd name="connsiteX5" fmla="*/ 198 w 9556"/>
                <a:gd name="connsiteY5" fmla="*/ 3784 h 8070"/>
                <a:gd name="connsiteX6" fmla="*/ 1011 w 9556"/>
                <a:gd name="connsiteY6" fmla="*/ 1464 h 8070"/>
                <a:gd name="connsiteX7" fmla="*/ 7816 w 9556"/>
                <a:gd name="connsiteY7" fmla="*/ 960 h 8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56" h="8070">
                  <a:moveTo>
                    <a:pt x="7816" y="960"/>
                  </a:moveTo>
                  <a:cubicBezTo>
                    <a:pt x="9026" y="2075"/>
                    <a:pt x="9593" y="2813"/>
                    <a:pt x="9555" y="4000"/>
                  </a:cubicBezTo>
                  <a:cubicBezTo>
                    <a:pt x="9498" y="5241"/>
                    <a:pt x="8478" y="5960"/>
                    <a:pt x="7722" y="6913"/>
                  </a:cubicBezTo>
                  <a:cubicBezTo>
                    <a:pt x="6304" y="8712"/>
                    <a:pt x="3090" y="8262"/>
                    <a:pt x="2599" y="6608"/>
                  </a:cubicBezTo>
                  <a:cubicBezTo>
                    <a:pt x="2202" y="5259"/>
                    <a:pt x="965" y="4959"/>
                    <a:pt x="368" y="3982"/>
                  </a:cubicBezTo>
                  <a:cubicBezTo>
                    <a:pt x="330" y="3946"/>
                    <a:pt x="236" y="3856"/>
                    <a:pt x="198" y="3784"/>
                  </a:cubicBezTo>
                  <a:cubicBezTo>
                    <a:pt x="28" y="3388"/>
                    <a:pt x="-407" y="2381"/>
                    <a:pt x="1011" y="1464"/>
                  </a:cubicBezTo>
                  <a:cubicBezTo>
                    <a:pt x="1238" y="1068"/>
                    <a:pt x="5340" y="-1288"/>
                    <a:pt x="7816" y="960"/>
                  </a:cubicBezTo>
                  <a:close/>
                </a:path>
              </a:pathLst>
            </a:custGeom>
            <a:noFill/>
            <a:ln w="4763" cap="flat">
              <a:solidFill>
                <a:srgbClr val="C4C3C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26" name="Freeform 56"/>
            <p:cNvSpPr>
              <a:spLocks/>
            </p:cNvSpPr>
            <p:nvPr/>
          </p:nvSpPr>
          <p:spPr bwMode="auto">
            <a:xfrm>
              <a:off x="3897557" y="1515826"/>
              <a:ext cx="1908319" cy="1712551"/>
            </a:xfrm>
            <a:custGeom>
              <a:avLst/>
              <a:gdLst>
                <a:gd name="T0" fmla="*/ 429 w 501"/>
                <a:gd name="T1" fmla="*/ 136 h 536"/>
                <a:gd name="T2" fmla="*/ 493 w 501"/>
                <a:gd name="T3" fmla="*/ 289 h 536"/>
                <a:gd name="T4" fmla="*/ 411 w 501"/>
                <a:gd name="T5" fmla="*/ 431 h 536"/>
                <a:gd name="T6" fmla="*/ 157 w 501"/>
                <a:gd name="T7" fmla="*/ 413 h 536"/>
                <a:gd name="T8" fmla="*/ 48 w 501"/>
                <a:gd name="T9" fmla="*/ 281 h 536"/>
                <a:gd name="T10" fmla="*/ 38 w 501"/>
                <a:gd name="T11" fmla="*/ 271 h 536"/>
                <a:gd name="T12" fmla="*/ 77 w 501"/>
                <a:gd name="T13" fmla="*/ 147 h 536"/>
                <a:gd name="T14" fmla="*/ 429 w 501"/>
                <a:gd name="T15" fmla="*/ 136 h 536"/>
                <a:gd name="connsiteX0" fmla="*/ 8070 w 9384"/>
                <a:gd name="connsiteY0" fmla="*/ 1121 h 7880"/>
                <a:gd name="connsiteX1" fmla="*/ 9347 w 9384"/>
                <a:gd name="connsiteY1" fmla="*/ 3976 h 7880"/>
                <a:gd name="connsiteX2" fmla="*/ 7711 w 9384"/>
                <a:gd name="connsiteY2" fmla="*/ 6625 h 7880"/>
                <a:gd name="connsiteX3" fmla="*/ 2641 w 9384"/>
                <a:gd name="connsiteY3" fmla="*/ 6289 h 7880"/>
                <a:gd name="connsiteX4" fmla="*/ 465 w 9384"/>
                <a:gd name="connsiteY4" fmla="*/ 3827 h 7880"/>
                <a:gd name="connsiteX5" fmla="*/ 265 w 9384"/>
                <a:gd name="connsiteY5" fmla="*/ 3640 h 7880"/>
                <a:gd name="connsiteX6" fmla="*/ 1044 w 9384"/>
                <a:gd name="connsiteY6" fmla="*/ 1327 h 7880"/>
                <a:gd name="connsiteX7" fmla="*/ 8070 w 9384"/>
                <a:gd name="connsiteY7" fmla="*/ 1121 h 7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84" h="7880">
                  <a:moveTo>
                    <a:pt x="8070" y="1121"/>
                  </a:moveTo>
                  <a:cubicBezTo>
                    <a:pt x="9168" y="2259"/>
                    <a:pt x="9507" y="3024"/>
                    <a:pt x="9347" y="3976"/>
                  </a:cubicBezTo>
                  <a:cubicBezTo>
                    <a:pt x="9188" y="4965"/>
                    <a:pt x="8309" y="5655"/>
                    <a:pt x="7711" y="6625"/>
                  </a:cubicBezTo>
                  <a:cubicBezTo>
                    <a:pt x="6513" y="8584"/>
                    <a:pt x="3180" y="8080"/>
                    <a:pt x="2641" y="6289"/>
                  </a:cubicBezTo>
                  <a:cubicBezTo>
                    <a:pt x="2202" y="4797"/>
                    <a:pt x="1051" y="4474"/>
                    <a:pt x="465" y="3827"/>
                  </a:cubicBezTo>
                  <a:cubicBezTo>
                    <a:pt x="405" y="3789"/>
                    <a:pt x="305" y="3696"/>
                    <a:pt x="265" y="3640"/>
                  </a:cubicBezTo>
                  <a:cubicBezTo>
                    <a:pt x="66" y="3285"/>
                    <a:pt x="-493" y="2259"/>
                    <a:pt x="1044" y="1327"/>
                  </a:cubicBezTo>
                  <a:cubicBezTo>
                    <a:pt x="1184" y="1121"/>
                    <a:pt x="5615" y="-1416"/>
                    <a:pt x="8070" y="1121"/>
                  </a:cubicBezTo>
                  <a:close/>
                </a:path>
              </a:pathLst>
            </a:custGeom>
            <a:noFill/>
            <a:ln w="4763" cap="flat">
              <a:solidFill>
                <a:srgbClr val="C2C1C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57"/>
            <p:cNvSpPr>
              <a:spLocks/>
            </p:cNvSpPr>
            <p:nvPr/>
          </p:nvSpPr>
          <p:spPr bwMode="auto">
            <a:xfrm>
              <a:off x="3910013" y="1244601"/>
              <a:ext cx="2103438" cy="2095500"/>
            </a:xfrm>
            <a:custGeom>
              <a:avLst/>
              <a:gdLst>
                <a:gd name="T0" fmla="*/ 79 w 518"/>
                <a:gd name="T1" fmla="*/ 141 h 517"/>
                <a:gd name="T2" fmla="*/ 422 w 518"/>
                <a:gd name="T3" fmla="*/ 147 h 517"/>
                <a:gd name="T4" fmla="*/ 392 w 518"/>
                <a:gd name="T5" fmla="*/ 405 h 517"/>
                <a:gd name="T6" fmla="*/ 153 w 518"/>
                <a:gd name="T7" fmla="*/ 386 h 517"/>
                <a:gd name="T8" fmla="*/ 54 w 518"/>
                <a:gd name="T9" fmla="*/ 269 h 517"/>
                <a:gd name="T10" fmla="*/ 43 w 518"/>
                <a:gd name="T11" fmla="*/ 259 h 517"/>
                <a:gd name="T12" fmla="*/ 79 w 518"/>
                <a:gd name="T13" fmla="*/ 141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8" h="517">
                  <a:moveTo>
                    <a:pt x="79" y="141"/>
                  </a:moveTo>
                  <a:cubicBezTo>
                    <a:pt x="79" y="141"/>
                    <a:pt x="309" y="0"/>
                    <a:pt x="422" y="147"/>
                  </a:cubicBezTo>
                  <a:cubicBezTo>
                    <a:pt x="518" y="272"/>
                    <a:pt x="430" y="307"/>
                    <a:pt x="392" y="405"/>
                  </a:cubicBezTo>
                  <a:cubicBezTo>
                    <a:pt x="349" y="517"/>
                    <a:pt x="181" y="487"/>
                    <a:pt x="153" y="386"/>
                  </a:cubicBezTo>
                  <a:cubicBezTo>
                    <a:pt x="130" y="303"/>
                    <a:pt x="79" y="289"/>
                    <a:pt x="54" y="269"/>
                  </a:cubicBezTo>
                  <a:cubicBezTo>
                    <a:pt x="51" y="267"/>
                    <a:pt x="45" y="262"/>
                    <a:pt x="43" y="259"/>
                  </a:cubicBezTo>
                  <a:cubicBezTo>
                    <a:pt x="31" y="244"/>
                    <a:pt x="0" y="190"/>
                    <a:pt x="79" y="141"/>
                  </a:cubicBezTo>
                  <a:close/>
                </a:path>
              </a:pathLst>
            </a:custGeom>
            <a:noFill/>
            <a:ln w="4763" cap="flat">
              <a:solidFill>
                <a:srgbClr val="C0BFB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58"/>
            <p:cNvSpPr>
              <a:spLocks/>
            </p:cNvSpPr>
            <p:nvPr/>
          </p:nvSpPr>
          <p:spPr bwMode="auto">
            <a:xfrm>
              <a:off x="3910013" y="1244601"/>
              <a:ext cx="2103438" cy="2095500"/>
            </a:xfrm>
            <a:custGeom>
              <a:avLst/>
              <a:gdLst>
                <a:gd name="T0" fmla="*/ 79 w 518"/>
                <a:gd name="T1" fmla="*/ 141 h 517"/>
                <a:gd name="T2" fmla="*/ 422 w 518"/>
                <a:gd name="T3" fmla="*/ 147 h 517"/>
                <a:gd name="T4" fmla="*/ 392 w 518"/>
                <a:gd name="T5" fmla="*/ 405 h 517"/>
                <a:gd name="T6" fmla="*/ 153 w 518"/>
                <a:gd name="T7" fmla="*/ 386 h 517"/>
                <a:gd name="T8" fmla="*/ 51 w 518"/>
                <a:gd name="T9" fmla="*/ 267 h 517"/>
                <a:gd name="T10" fmla="*/ 43 w 518"/>
                <a:gd name="T11" fmla="*/ 259 h 517"/>
                <a:gd name="T12" fmla="*/ 79 w 518"/>
                <a:gd name="T13" fmla="*/ 141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8" h="517">
                  <a:moveTo>
                    <a:pt x="79" y="141"/>
                  </a:moveTo>
                  <a:cubicBezTo>
                    <a:pt x="79" y="141"/>
                    <a:pt x="309" y="0"/>
                    <a:pt x="422" y="147"/>
                  </a:cubicBezTo>
                  <a:cubicBezTo>
                    <a:pt x="518" y="272"/>
                    <a:pt x="430" y="307"/>
                    <a:pt x="392" y="405"/>
                  </a:cubicBezTo>
                  <a:cubicBezTo>
                    <a:pt x="349" y="517"/>
                    <a:pt x="181" y="487"/>
                    <a:pt x="153" y="386"/>
                  </a:cubicBezTo>
                  <a:cubicBezTo>
                    <a:pt x="130" y="303"/>
                    <a:pt x="76" y="287"/>
                    <a:pt x="51" y="267"/>
                  </a:cubicBezTo>
                  <a:cubicBezTo>
                    <a:pt x="48" y="265"/>
                    <a:pt x="45" y="262"/>
                    <a:pt x="43" y="259"/>
                  </a:cubicBezTo>
                  <a:cubicBezTo>
                    <a:pt x="31" y="244"/>
                    <a:pt x="0" y="190"/>
                    <a:pt x="79" y="141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3275576" y="1078114"/>
            <a:ext cx="15696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</a:rPr>
              <a:t>内  容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3354929" y="1830573"/>
            <a:ext cx="1391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CONTENT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1055721" y="4129114"/>
            <a:ext cx="682625" cy="673100"/>
            <a:chOff x="2335213" y="3843338"/>
            <a:chExt cx="682625" cy="673100"/>
          </a:xfrm>
        </p:grpSpPr>
        <p:grpSp>
          <p:nvGrpSpPr>
            <p:cNvPr id="69" name="Group 4"/>
            <p:cNvGrpSpPr>
              <a:grpSpLocks noChangeAspect="1"/>
            </p:cNvGrpSpPr>
            <p:nvPr/>
          </p:nvGrpSpPr>
          <p:grpSpPr bwMode="auto">
            <a:xfrm>
              <a:off x="2335213" y="3843338"/>
              <a:ext cx="682625" cy="673100"/>
              <a:chOff x="1471" y="2421"/>
              <a:chExt cx="430" cy="424"/>
            </a:xfrm>
          </p:grpSpPr>
          <p:sp>
            <p:nvSpPr>
              <p:cNvPr id="70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471" y="2421"/>
                <a:ext cx="430" cy="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5"/>
              <p:cNvSpPr>
                <a:spLocks/>
              </p:cNvSpPr>
              <p:nvPr/>
            </p:nvSpPr>
            <p:spPr bwMode="auto">
              <a:xfrm>
                <a:off x="1432" y="2370"/>
                <a:ext cx="491" cy="499"/>
              </a:xfrm>
              <a:custGeom>
                <a:avLst/>
                <a:gdLst>
                  <a:gd name="T0" fmla="*/ 807 w 1386"/>
                  <a:gd name="T1" fmla="*/ 192 h 1413"/>
                  <a:gd name="T2" fmla="*/ 1278 w 1386"/>
                  <a:gd name="T3" fmla="*/ 395 h 1413"/>
                  <a:gd name="T4" fmla="*/ 1059 w 1386"/>
                  <a:gd name="T5" fmla="*/ 1245 h 1413"/>
                  <a:gd name="T6" fmla="*/ 278 w 1386"/>
                  <a:gd name="T7" fmla="*/ 1165 h 1413"/>
                  <a:gd name="T8" fmla="*/ 322 w 1386"/>
                  <a:gd name="T9" fmla="*/ 496 h 1413"/>
                  <a:gd name="T10" fmla="*/ 807 w 1386"/>
                  <a:gd name="T11" fmla="*/ 192 h 1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6" h="1413">
                    <a:moveTo>
                      <a:pt x="807" y="192"/>
                    </a:moveTo>
                    <a:cubicBezTo>
                      <a:pt x="807" y="192"/>
                      <a:pt x="1170" y="0"/>
                      <a:pt x="1278" y="395"/>
                    </a:cubicBezTo>
                    <a:cubicBezTo>
                      <a:pt x="1386" y="790"/>
                      <a:pt x="1300" y="1117"/>
                      <a:pt x="1059" y="1245"/>
                    </a:cubicBezTo>
                    <a:cubicBezTo>
                      <a:pt x="818" y="1372"/>
                      <a:pt x="556" y="1413"/>
                      <a:pt x="278" y="1165"/>
                    </a:cubicBezTo>
                    <a:cubicBezTo>
                      <a:pt x="0" y="916"/>
                      <a:pt x="106" y="682"/>
                      <a:pt x="322" y="496"/>
                    </a:cubicBezTo>
                    <a:cubicBezTo>
                      <a:pt x="538" y="309"/>
                      <a:pt x="807" y="192"/>
                      <a:pt x="807" y="19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2452687" y="3995692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+mj-lt"/>
                </a:rPr>
                <a:t>01</a:t>
              </a:r>
              <a:endParaRPr lang="zh-CN" altLang="en-US" sz="2400" dirty="0">
                <a:latin typeface="+mj-lt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22567" y="484068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功能清单</a:t>
            </a:r>
          </a:p>
        </p:txBody>
      </p:sp>
      <p:grpSp>
        <p:nvGrpSpPr>
          <p:cNvPr id="82" name="组合 81"/>
          <p:cNvGrpSpPr/>
          <p:nvPr/>
        </p:nvGrpSpPr>
        <p:grpSpPr>
          <a:xfrm>
            <a:off x="6312249" y="4069239"/>
            <a:ext cx="682625" cy="673100"/>
            <a:chOff x="5024438" y="3875088"/>
            <a:chExt cx="682625" cy="673100"/>
          </a:xfrm>
        </p:grpSpPr>
        <p:grpSp>
          <p:nvGrpSpPr>
            <p:cNvPr id="72" name="Group 8"/>
            <p:cNvGrpSpPr>
              <a:grpSpLocks noChangeAspect="1"/>
            </p:cNvGrpSpPr>
            <p:nvPr/>
          </p:nvGrpSpPr>
          <p:grpSpPr bwMode="auto">
            <a:xfrm>
              <a:off x="5024438" y="3875088"/>
              <a:ext cx="682625" cy="673100"/>
              <a:chOff x="3165" y="2441"/>
              <a:chExt cx="430" cy="424"/>
            </a:xfrm>
          </p:grpSpPr>
          <p:sp>
            <p:nvSpPr>
              <p:cNvPr id="73" name="AutoShape 7"/>
              <p:cNvSpPr>
                <a:spLocks noChangeAspect="1" noChangeArrowheads="1" noTextEdit="1"/>
              </p:cNvSpPr>
              <p:nvPr/>
            </p:nvSpPr>
            <p:spPr bwMode="auto">
              <a:xfrm>
                <a:off x="3165" y="2441"/>
                <a:ext cx="430" cy="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9"/>
              <p:cNvSpPr>
                <a:spLocks/>
              </p:cNvSpPr>
              <p:nvPr/>
            </p:nvSpPr>
            <p:spPr bwMode="auto">
              <a:xfrm>
                <a:off x="3126" y="2390"/>
                <a:ext cx="491" cy="499"/>
              </a:xfrm>
              <a:custGeom>
                <a:avLst/>
                <a:gdLst>
                  <a:gd name="T0" fmla="*/ 807 w 1386"/>
                  <a:gd name="T1" fmla="*/ 192 h 1413"/>
                  <a:gd name="T2" fmla="*/ 1278 w 1386"/>
                  <a:gd name="T3" fmla="*/ 395 h 1413"/>
                  <a:gd name="T4" fmla="*/ 1059 w 1386"/>
                  <a:gd name="T5" fmla="*/ 1245 h 1413"/>
                  <a:gd name="T6" fmla="*/ 278 w 1386"/>
                  <a:gd name="T7" fmla="*/ 1165 h 1413"/>
                  <a:gd name="T8" fmla="*/ 322 w 1386"/>
                  <a:gd name="T9" fmla="*/ 496 h 1413"/>
                  <a:gd name="T10" fmla="*/ 807 w 1386"/>
                  <a:gd name="T11" fmla="*/ 192 h 1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6" h="1413">
                    <a:moveTo>
                      <a:pt x="807" y="192"/>
                    </a:moveTo>
                    <a:cubicBezTo>
                      <a:pt x="807" y="192"/>
                      <a:pt x="1170" y="0"/>
                      <a:pt x="1278" y="395"/>
                    </a:cubicBezTo>
                    <a:cubicBezTo>
                      <a:pt x="1386" y="790"/>
                      <a:pt x="1300" y="1117"/>
                      <a:pt x="1059" y="1245"/>
                    </a:cubicBezTo>
                    <a:cubicBezTo>
                      <a:pt x="818" y="1372"/>
                      <a:pt x="556" y="1413"/>
                      <a:pt x="278" y="1165"/>
                    </a:cubicBezTo>
                    <a:cubicBezTo>
                      <a:pt x="0" y="916"/>
                      <a:pt x="106" y="682"/>
                      <a:pt x="322" y="496"/>
                    </a:cubicBezTo>
                    <a:cubicBezTo>
                      <a:pt x="538" y="309"/>
                      <a:pt x="807" y="192"/>
                      <a:pt x="807" y="19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5153050" y="3978438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+mj-lt"/>
                </a:rPr>
                <a:t>03</a:t>
              </a:r>
              <a:endParaRPr lang="zh-CN" altLang="en-US" sz="2400" dirty="0">
                <a:latin typeface="+mj-lt"/>
              </a:endParaRPr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5872947" y="485048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项目后台</a:t>
            </a:r>
          </a:p>
        </p:txBody>
      </p:sp>
      <p:grpSp>
        <p:nvGrpSpPr>
          <p:cNvPr id="83" name="组合 82"/>
          <p:cNvGrpSpPr/>
          <p:nvPr/>
        </p:nvGrpSpPr>
        <p:grpSpPr>
          <a:xfrm>
            <a:off x="9468693" y="4119708"/>
            <a:ext cx="682625" cy="673100"/>
            <a:chOff x="7747000" y="3887788"/>
            <a:chExt cx="682625" cy="673100"/>
          </a:xfrm>
        </p:grpSpPr>
        <p:grpSp>
          <p:nvGrpSpPr>
            <p:cNvPr id="75" name="Group 12"/>
            <p:cNvGrpSpPr>
              <a:grpSpLocks noChangeAspect="1"/>
            </p:cNvGrpSpPr>
            <p:nvPr/>
          </p:nvGrpSpPr>
          <p:grpSpPr bwMode="auto">
            <a:xfrm>
              <a:off x="7747000" y="3887788"/>
              <a:ext cx="682625" cy="673100"/>
              <a:chOff x="4880" y="2449"/>
              <a:chExt cx="430" cy="424"/>
            </a:xfrm>
          </p:grpSpPr>
          <p:sp>
            <p:nvSpPr>
              <p:cNvPr id="76" name="AutoShape 11"/>
              <p:cNvSpPr>
                <a:spLocks noChangeAspect="1" noChangeArrowheads="1" noTextEdit="1"/>
              </p:cNvSpPr>
              <p:nvPr/>
            </p:nvSpPr>
            <p:spPr bwMode="auto">
              <a:xfrm>
                <a:off x="4880" y="2449"/>
                <a:ext cx="430" cy="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13"/>
              <p:cNvSpPr>
                <a:spLocks/>
              </p:cNvSpPr>
              <p:nvPr/>
            </p:nvSpPr>
            <p:spPr bwMode="auto">
              <a:xfrm>
                <a:off x="4841" y="2398"/>
                <a:ext cx="491" cy="499"/>
              </a:xfrm>
              <a:custGeom>
                <a:avLst/>
                <a:gdLst>
                  <a:gd name="T0" fmla="*/ 807 w 1386"/>
                  <a:gd name="T1" fmla="*/ 192 h 1413"/>
                  <a:gd name="T2" fmla="*/ 1278 w 1386"/>
                  <a:gd name="T3" fmla="*/ 395 h 1413"/>
                  <a:gd name="T4" fmla="*/ 1059 w 1386"/>
                  <a:gd name="T5" fmla="*/ 1245 h 1413"/>
                  <a:gd name="T6" fmla="*/ 278 w 1386"/>
                  <a:gd name="T7" fmla="*/ 1165 h 1413"/>
                  <a:gd name="T8" fmla="*/ 322 w 1386"/>
                  <a:gd name="T9" fmla="*/ 496 h 1413"/>
                  <a:gd name="T10" fmla="*/ 807 w 1386"/>
                  <a:gd name="T11" fmla="*/ 192 h 1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6" h="1413">
                    <a:moveTo>
                      <a:pt x="807" y="192"/>
                    </a:moveTo>
                    <a:cubicBezTo>
                      <a:pt x="807" y="192"/>
                      <a:pt x="1170" y="0"/>
                      <a:pt x="1278" y="395"/>
                    </a:cubicBezTo>
                    <a:cubicBezTo>
                      <a:pt x="1386" y="790"/>
                      <a:pt x="1300" y="1117"/>
                      <a:pt x="1059" y="1245"/>
                    </a:cubicBezTo>
                    <a:cubicBezTo>
                      <a:pt x="818" y="1372"/>
                      <a:pt x="556" y="1413"/>
                      <a:pt x="278" y="1165"/>
                    </a:cubicBezTo>
                    <a:cubicBezTo>
                      <a:pt x="0" y="916"/>
                      <a:pt x="106" y="682"/>
                      <a:pt x="322" y="496"/>
                    </a:cubicBezTo>
                    <a:cubicBezTo>
                      <a:pt x="538" y="309"/>
                      <a:pt x="807" y="192"/>
                      <a:pt x="807" y="19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4" name="文本框 63"/>
            <p:cNvSpPr txBox="1"/>
            <p:nvPr/>
          </p:nvSpPr>
          <p:spPr>
            <a:xfrm>
              <a:off x="7875470" y="399168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+mj-lt"/>
                </a:rPr>
                <a:t>04</a:t>
              </a:r>
              <a:endParaRPr lang="zh-CN" altLang="en-US" sz="2400" dirty="0">
                <a:latin typeface="+mj-lt"/>
              </a:endParaRPr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9060923" y="482844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项目总结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EBEEE539-CA60-4250-B43D-6AC2CDB90457}"/>
              </a:ext>
            </a:extLst>
          </p:cNvPr>
          <p:cNvGrpSpPr/>
          <p:nvPr/>
        </p:nvGrpSpPr>
        <p:grpSpPr>
          <a:xfrm>
            <a:off x="2832013" y="3968113"/>
            <a:ext cx="1316038" cy="852488"/>
            <a:chOff x="2335214" y="3843340"/>
            <a:chExt cx="1316038" cy="852488"/>
          </a:xfrm>
        </p:grpSpPr>
        <p:grpSp>
          <p:nvGrpSpPr>
            <p:cNvPr id="48" name="Group 4">
              <a:extLst>
                <a:ext uri="{FF2B5EF4-FFF2-40B4-BE49-F238E27FC236}">
                  <a16:creationId xmlns:a16="http://schemas.microsoft.com/office/drawing/2014/main" id="{C2CF9EFC-E307-4F6E-A040-F4F0CFD4BA7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335214" y="3843340"/>
              <a:ext cx="1316038" cy="852488"/>
              <a:chOff x="1471" y="2421"/>
              <a:chExt cx="829" cy="537"/>
            </a:xfrm>
          </p:grpSpPr>
          <p:sp>
            <p:nvSpPr>
              <p:cNvPr id="50" name="AutoShape 3">
                <a:extLst>
                  <a:ext uri="{FF2B5EF4-FFF2-40B4-BE49-F238E27FC236}">
                    <a16:creationId xmlns:a16="http://schemas.microsoft.com/office/drawing/2014/main" id="{F8F18CB5-E2B3-4C35-A72D-FA41A2BE5587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471" y="2421"/>
                <a:ext cx="430" cy="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5">
                <a:extLst>
                  <a:ext uri="{FF2B5EF4-FFF2-40B4-BE49-F238E27FC236}">
                    <a16:creationId xmlns:a16="http://schemas.microsoft.com/office/drawing/2014/main" id="{C3095110-36C2-4C99-ADDE-046A2F67BC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9" y="2459"/>
                <a:ext cx="491" cy="499"/>
              </a:xfrm>
              <a:custGeom>
                <a:avLst/>
                <a:gdLst>
                  <a:gd name="T0" fmla="*/ 807 w 1386"/>
                  <a:gd name="T1" fmla="*/ 192 h 1413"/>
                  <a:gd name="T2" fmla="*/ 1278 w 1386"/>
                  <a:gd name="T3" fmla="*/ 395 h 1413"/>
                  <a:gd name="T4" fmla="*/ 1059 w 1386"/>
                  <a:gd name="T5" fmla="*/ 1245 h 1413"/>
                  <a:gd name="T6" fmla="*/ 278 w 1386"/>
                  <a:gd name="T7" fmla="*/ 1165 h 1413"/>
                  <a:gd name="T8" fmla="*/ 322 w 1386"/>
                  <a:gd name="T9" fmla="*/ 496 h 1413"/>
                  <a:gd name="T10" fmla="*/ 807 w 1386"/>
                  <a:gd name="T11" fmla="*/ 192 h 1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6" h="1413">
                    <a:moveTo>
                      <a:pt x="807" y="192"/>
                    </a:moveTo>
                    <a:cubicBezTo>
                      <a:pt x="807" y="192"/>
                      <a:pt x="1170" y="0"/>
                      <a:pt x="1278" y="395"/>
                    </a:cubicBezTo>
                    <a:cubicBezTo>
                      <a:pt x="1386" y="790"/>
                      <a:pt x="1300" y="1117"/>
                      <a:pt x="1059" y="1245"/>
                    </a:cubicBezTo>
                    <a:cubicBezTo>
                      <a:pt x="818" y="1372"/>
                      <a:pt x="556" y="1413"/>
                      <a:pt x="278" y="1165"/>
                    </a:cubicBezTo>
                    <a:cubicBezTo>
                      <a:pt x="0" y="916"/>
                      <a:pt x="106" y="682"/>
                      <a:pt x="322" y="496"/>
                    </a:cubicBezTo>
                    <a:cubicBezTo>
                      <a:pt x="538" y="309"/>
                      <a:pt x="807" y="192"/>
                      <a:pt x="807" y="19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60F74F98-B34D-43A2-BF21-92BF715EADE7}"/>
                </a:ext>
              </a:extLst>
            </p:cNvPr>
            <p:cNvSpPr txBox="1"/>
            <p:nvPr/>
          </p:nvSpPr>
          <p:spPr>
            <a:xfrm>
              <a:off x="3065920" y="4091007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+mj-lt"/>
                </a:rPr>
                <a:t>02</a:t>
              </a:r>
              <a:endParaRPr lang="zh-CN" altLang="en-US" sz="2400" dirty="0">
                <a:latin typeface="+mj-lt"/>
              </a:endParaRPr>
            </a:p>
          </p:txBody>
        </p:sp>
      </p:grpSp>
      <p:sp>
        <p:nvSpPr>
          <p:cNvPr id="97" name="文本框 96">
            <a:extLst>
              <a:ext uri="{FF2B5EF4-FFF2-40B4-BE49-F238E27FC236}">
                <a16:creationId xmlns:a16="http://schemas.microsoft.com/office/drawing/2014/main" id="{7BD56E81-F173-4404-84B7-8B0C37BF70C8}"/>
              </a:ext>
            </a:extLst>
          </p:cNvPr>
          <p:cNvSpPr txBox="1"/>
          <p:nvPr/>
        </p:nvSpPr>
        <p:spPr>
          <a:xfrm>
            <a:off x="3000064" y="486040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框架清单</a:t>
            </a:r>
          </a:p>
        </p:txBody>
      </p:sp>
    </p:spTree>
    <p:extLst>
      <p:ext uri="{BB962C8B-B14F-4D97-AF65-F5344CB8AC3E}">
        <p14:creationId xmlns:p14="http://schemas.microsoft.com/office/powerpoint/2010/main" val="290866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117 0.11204 L 1.45833E-6 -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52" y="-560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  <p:from x="42861" y="44551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 from="-10800000" to="0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by x="105000" y="105000"/>
                                      <p:from x="100000" y="100000"/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by x="105000" y="105000"/>
                                      <p:from x="100000" y="100000"/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by x="105000" y="105000"/>
                                      <p:from x="100000" y="100000"/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  <p:from x="100000" y="100000"/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1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9" grpId="0"/>
      <p:bldP spid="62" grpId="0"/>
      <p:bldP spid="65" grpId="0"/>
      <p:bldP spid="9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4293" y="254705"/>
            <a:ext cx="2768657" cy="990217"/>
            <a:chOff x="64293" y="254705"/>
            <a:chExt cx="2768657" cy="99021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93" y="254705"/>
              <a:ext cx="847725" cy="990217"/>
            </a:xfrm>
            <a:prstGeom prst="rect">
              <a:avLst/>
            </a:prstGeom>
          </p:spPr>
        </p:pic>
        <p:sp>
          <p:nvSpPr>
            <p:cNvPr id="31" name="AutoShape 28"/>
            <p:cNvSpPr>
              <a:spLocks noChangeAspect="1" noChangeArrowheads="1" noTextEdit="1"/>
            </p:cNvSpPr>
            <p:nvPr/>
          </p:nvSpPr>
          <p:spPr bwMode="auto">
            <a:xfrm>
              <a:off x="357188" y="500063"/>
              <a:ext cx="508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79405" y="54900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+mj-lt"/>
                </a:rPr>
                <a:t>01</a:t>
              </a:r>
              <a:endParaRPr lang="zh-CN" altLang="en-US" sz="2000" dirty="0">
                <a:latin typeface="+mj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06809" y="465389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项目总结</a:t>
              </a:r>
            </a:p>
          </p:txBody>
        </p:sp>
      </p:grp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CA46F8C9-CC79-4D0E-AEF3-0C8BA6E848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777485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2385178"/>
      </p:ext>
    </p:extLst>
  </p:cSld>
  <p:clrMapOvr>
    <a:masterClrMapping/>
  </p:clrMapOvr>
  <p:transition spd="slow">
    <p:push dir="r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0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0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0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0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0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0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0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0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0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0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0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0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9" end="9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10">
                                                <p:txEl>
                                                  <p:pRg st="9" end="9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10">
                                                <p:txEl>
                                                  <p:pRg st="9" end="9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" fill="hold">
                          <p:stCondLst>
                            <p:cond delay="indefinite"/>
                          </p:stCondLst>
                          <p:childTnLst>
                            <p:par>
                              <p:cTn id="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100" y="794874"/>
            <a:ext cx="5017182" cy="494500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492313" y="1054074"/>
            <a:ext cx="473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bg1">
                    <a:lumMod val="7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endParaRPr lang="zh-CN" altLang="en-US" sz="4800" b="1" dirty="0">
              <a:solidFill>
                <a:schemeClr val="bg1">
                  <a:lumMod val="75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64477" y="1604322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0</a:t>
            </a:r>
            <a:endParaRPr lang="zh-CN" altLang="en-US" sz="2400" b="1" dirty="0">
              <a:solidFill>
                <a:schemeClr val="bg1">
                  <a:lumMod val="75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04819" y="1951042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endParaRPr lang="zh-CN" altLang="en-US" sz="2400" b="1" dirty="0">
              <a:solidFill>
                <a:schemeClr val="bg1">
                  <a:lumMod val="75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36872" y="2007298"/>
            <a:ext cx="5469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>
                    <a:lumMod val="7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8</a:t>
            </a:r>
            <a:endParaRPr lang="zh-CN" altLang="en-US" sz="6000" b="1" dirty="0">
              <a:solidFill>
                <a:schemeClr val="bg1">
                  <a:lumMod val="75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7" name="AutoShape 34"/>
          <p:cNvSpPr>
            <a:spLocks noChangeAspect="1" noChangeArrowheads="1" noTextEdit="1"/>
          </p:cNvSpPr>
          <p:nvPr/>
        </p:nvSpPr>
        <p:spPr bwMode="auto">
          <a:xfrm>
            <a:off x="1157288" y="128588"/>
            <a:ext cx="5299075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36"/>
          <p:cNvSpPr>
            <a:spLocks/>
          </p:cNvSpPr>
          <p:nvPr/>
        </p:nvSpPr>
        <p:spPr bwMode="auto">
          <a:xfrm>
            <a:off x="771526" y="60326"/>
            <a:ext cx="6002338" cy="4419600"/>
          </a:xfrm>
          <a:custGeom>
            <a:avLst/>
            <a:gdLst>
              <a:gd name="T0" fmla="*/ 410 w 1478"/>
              <a:gd name="T1" fmla="*/ 1046 h 1090"/>
              <a:gd name="T2" fmla="*/ 118 w 1478"/>
              <a:gd name="T3" fmla="*/ 624 h 1090"/>
              <a:gd name="T4" fmla="*/ 754 w 1478"/>
              <a:gd name="T5" fmla="*/ 20 h 1090"/>
              <a:gd name="T6" fmla="*/ 1374 w 1478"/>
              <a:gd name="T7" fmla="*/ 502 h 1090"/>
              <a:gd name="T8" fmla="*/ 982 w 1478"/>
              <a:gd name="T9" fmla="*/ 1046 h 1090"/>
              <a:gd name="T10" fmla="*/ 410 w 1478"/>
              <a:gd name="T11" fmla="*/ 1046 h 1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090">
                <a:moveTo>
                  <a:pt x="410" y="1046"/>
                </a:moveTo>
                <a:cubicBezTo>
                  <a:pt x="410" y="1046"/>
                  <a:pt x="0" y="1016"/>
                  <a:pt x="118" y="624"/>
                </a:cubicBezTo>
                <a:cubicBezTo>
                  <a:pt x="236" y="232"/>
                  <a:pt x="482" y="0"/>
                  <a:pt x="754" y="20"/>
                </a:cubicBezTo>
                <a:cubicBezTo>
                  <a:pt x="1026" y="40"/>
                  <a:pt x="1270" y="144"/>
                  <a:pt x="1374" y="502"/>
                </a:cubicBezTo>
                <a:cubicBezTo>
                  <a:pt x="1478" y="860"/>
                  <a:pt x="1264" y="1002"/>
                  <a:pt x="982" y="1046"/>
                </a:cubicBezTo>
                <a:cubicBezTo>
                  <a:pt x="700" y="1090"/>
                  <a:pt x="410" y="1046"/>
                  <a:pt x="410" y="1046"/>
                </a:cubicBezTo>
                <a:close/>
              </a:path>
            </a:pathLst>
          </a:custGeom>
          <a:noFill/>
          <a:ln w="4763" cap="flat">
            <a:solidFill>
              <a:srgbClr val="EAEAEA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37"/>
          <p:cNvSpPr>
            <a:spLocks/>
          </p:cNvSpPr>
          <p:nvPr/>
        </p:nvSpPr>
        <p:spPr bwMode="auto">
          <a:xfrm>
            <a:off x="950913" y="144463"/>
            <a:ext cx="5773738" cy="4275138"/>
          </a:xfrm>
          <a:custGeom>
            <a:avLst/>
            <a:gdLst>
              <a:gd name="T0" fmla="*/ 731 w 1422"/>
              <a:gd name="T1" fmla="*/ 19 h 1054"/>
              <a:gd name="T2" fmla="*/ 1323 w 1422"/>
              <a:gd name="T3" fmla="*/ 484 h 1054"/>
              <a:gd name="T4" fmla="*/ 947 w 1422"/>
              <a:gd name="T5" fmla="*/ 1008 h 1054"/>
              <a:gd name="T6" fmla="*/ 391 w 1422"/>
              <a:gd name="T7" fmla="*/ 1007 h 1054"/>
              <a:gd name="T8" fmla="*/ 108 w 1422"/>
              <a:gd name="T9" fmla="*/ 600 h 1054"/>
              <a:gd name="T10" fmla="*/ 115 w 1422"/>
              <a:gd name="T11" fmla="*/ 576 h 1054"/>
              <a:gd name="T12" fmla="*/ 212 w 1422"/>
              <a:gd name="T13" fmla="*/ 349 h 1054"/>
              <a:gd name="T14" fmla="*/ 731 w 1422"/>
              <a:gd name="T15" fmla="*/ 19 h 1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2" h="1054">
                <a:moveTo>
                  <a:pt x="731" y="19"/>
                </a:moveTo>
                <a:cubicBezTo>
                  <a:pt x="992" y="44"/>
                  <a:pt x="1225" y="142"/>
                  <a:pt x="1323" y="484"/>
                </a:cubicBezTo>
                <a:cubicBezTo>
                  <a:pt x="1422" y="827"/>
                  <a:pt x="1216" y="963"/>
                  <a:pt x="947" y="1008"/>
                </a:cubicBezTo>
                <a:cubicBezTo>
                  <a:pt x="676" y="1054"/>
                  <a:pt x="392" y="1012"/>
                  <a:pt x="391" y="1007"/>
                </a:cubicBezTo>
                <a:cubicBezTo>
                  <a:pt x="389" y="1003"/>
                  <a:pt x="0" y="975"/>
                  <a:pt x="108" y="600"/>
                </a:cubicBezTo>
                <a:cubicBezTo>
                  <a:pt x="110" y="592"/>
                  <a:pt x="112" y="584"/>
                  <a:pt x="115" y="576"/>
                </a:cubicBezTo>
                <a:cubicBezTo>
                  <a:pt x="140" y="493"/>
                  <a:pt x="172" y="417"/>
                  <a:pt x="212" y="349"/>
                </a:cubicBezTo>
                <a:cubicBezTo>
                  <a:pt x="340" y="129"/>
                  <a:pt x="530" y="0"/>
                  <a:pt x="731" y="19"/>
                </a:cubicBezTo>
                <a:close/>
              </a:path>
            </a:pathLst>
          </a:custGeom>
          <a:noFill/>
          <a:ln w="4763" cap="flat">
            <a:solidFill>
              <a:srgbClr val="E8E8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38"/>
          <p:cNvSpPr>
            <a:spLocks/>
          </p:cNvSpPr>
          <p:nvPr/>
        </p:nvSpPr>
        <p:spPr bwMode="auto">
          <a:xfrm>
            <a:off x="1125538" y="209551"/>
            <a:ext cx="5546725" cy="4152900"/>
          </a:xfrm>
          <a:custGeom>
            <a:avLst/>
            <a:gdLst>
              <a:gd name="T0" fmla="*/ 709 w 1366"/>
              <a:gd name="T1" fmla="*/ 23 h 1024"/>
              <a:gd name="T2" fmla="*/ 1273 w 1366"/>
              <a:gd name="T3" fmla="*/ 472 h 1024"/>
              <a:gd name="T4" fmla="*/ 912 w 1366"/>
              <a:gd name="T5" fmla="*/ 976 h 1024"/>
              <a:gd name="T6" fmla="*/ 372 w 1366"/>
              <a:gd name="T7" fmla="*/ 974 h 1024"/>
              <a:gd name="T8" fmla="*/ 98 w 1366"/>
              <a:gd name="T9" fmla="*/ 581 h 1024"/>
              <a:gd name="T10" fmla="*/ 104 w 1366"/>
              <a:gd name="T11" fmla="*/ 558 h 1024"/>
              <a:gd name="T12" fmla="*/ 199 w 1366"/>
              <a:gd name="T13" fmla="*/ 336 h 1024"/>
              <a:gd name="T14" fmla="*/ 709 w 1366"/>
              <a:gd name="T15" fmla="*/ 23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66" h="1024">
                <a:moveTo>
                  <a:pt x="709" y="23"/>
                </a:moveTo>
                <a:cubicBezTo>
                  <a:pt x="959" y="52"/>
                  <a:pt x="1181" y="145"/>
                  <a:pt x="1273" y="472"/>
                </a:cubicBezTo>
                <a:cubicBezTo>
                  <a:pt x="1366" y="799"/>
                  <a:pt x="1169" y="929"/>
                  <a:pt x="912" y="976"/>
                </a:cubicBezTo>
                <a:cubicBezTo>
                  <a:pt x="653" y="1024"/>
                  <a:pt x="375" y="984"/>
                  <a:pt x="372" y="974"/>
                </a:cubicBezTo>
                <a:cubicBezTo>
                  <a:pt x="370" y="966"/>
                  <a:pt x="0" y="939"/>
                  <a:pt x="98" y="581"/>
                </a:cubicBezTo>
                <a:cubicBezTo>
                  <a:pt x="101" y="573"/>
                  <a:pt x="102" y="565"/>
                  <a:pt x="104" y="558"/>
                </a:cubicBezTo>
                <a:cubicBezTo>
                  <a:pt x="128" y="478"/>
                  <a:pt x="158" y="404"/>
                  <a:pt x="199" y="336"/>
                </a:cubicBezTo>
                <a:cubicBezTo>
                  <a:pt x="323" y="128"/>
                  <a:pt x="512" y="0"/>
                  <a:pt x="709" y="23"/>
                </a:cubicBezTo>
                <a:close/>
              </a:path>
            </a:pathLst>
          </a:custGeom>
          <a:noFill/>
          <a:ln w="4763" cap="flat">
            <a:solidFill>
              <a:srgbClr val="E6E6E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39"/>
          <p:cNvSpPr>
            <a:spLocks/>
          </p:cNvSpPr>
          <p:nvPr/>
        </p:nvSpPr>
        <p:spPr bwMode="auto">
          <a:xfrm>
            <a:off x="1303338" y="271463"/>
            <a:ext cx="5319713" cy="4029075"/>
          </a:xfrm>
          <a:custGeom>
            <a:avLst/>
            <a:gdLst>
              <a:gd name="T0" fmla="*/ 686 w 1310"/>
              <a:gd name="T1" fmla="*/ 28 h 994"/>
              <a:gd name="T2" fmla="*/ 1223 w 1310"/>
              <a:gd name="T3" fmla="*/ 460 h 994"/>
              <a:gd name="T4" fmla="*/ 877 w 1310"/>
              <a:gd name="T5" fmla="*/ 944 h 994"/>
              <a:gd name="T6" fmla="*/ 353 w 1310"/>
              <a:gd name="T7" fmla="*/ 941 h 994"/>
              <a:gd name="T8" fmla="*/ 88 w 1310"/>
              <a:gd name="T9" fmla="*/ 563 h 994"/>
              <a:gd name="T10" fmla="*/ 93 w 1310"/>
              <a:gd name="T11" fmla="*/ 540 h 994"/>
              <a:gd name="T12" fmla="*/ 184 w 1310"/>
              <a:gd name="T13" fmla="*/ 324 h 994"/>
              <a:gd name="T14" fmla="*/ 686 w 1310"/>
              <a:gd name="T15" fmla="*/ 28 h 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10" h="994">
                <a:moveTo>
                  <a:pt x="686" y="28"/>
                </a:moveTo>
                <a:cubicBezTo>
                  <a:pt x="925" y="62"/>
                  <a:pt x="1135" y="148"/>
                  <a:pt x="1223" y="460"/>
                </a:cubicBezTo>
                <a:cubicBezTo>
                  <a:pt x="1310" y="773"/>
                  <a:pt x="1121" y="895"/>
                  <a:pt x="877" y="944"/>
                </a:cubicBezTo>
                <a:cubicBezTo>
                  <a:pt x="628" y="994"/>
                  <a:pt x="357" y="956"/>
                  <a:pt x="353" y="941"/>
                </a:cubicBezTo>
                <a:cubicBezTo>
                  <a:pt x="349" y="929"/>
                  <a:pt x="0" y="904"/>
                  <a:pt x="88" y="563"/>
                </a:cubicBezTo>
                <a:cubicBezTo>
                  <a:pt x="90" y="556"/>
                  <a:pt x="91" y="548"/>
                  <a:pt x="93" y="540"/>
                </a:cubicBezTo>
                <a:cubicBezTo>
                  <a:pt x="114" y="464"/>
                  <a:pt x="142" y="392"/>
                  <a:pt x="184" y="324"/>
                </a:cubicBezTo>
                <a:cubicBezTo>
                  <a:pt x="305" y="129"/>
                  <a:pt x="493" y="0"/>
                  <a:pt x="686" y="28"/>
                </a:cubicBezTo>
                <a:close/>
              </a:path>
            </a:pathLst>
          </a:custGeom>
          <a:noFill/>
          <a:ln w="4763" cap="flat">
            <a:solidFill>
              <a:srgbClr val="E4E4E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40"/>
          <p:cNvSpPr>
            <a:spLocks/>
          </p:cNvSpPr>
          <p:nvPr/>
        </p:nvSpPr>
        <p:spPr bwMode="auto">
          <a:xfrm>
            <a:off x="1477963" y="334963"/>
            <a:ext cx="5092700" cy="3905250"/>
          </a:xfrm>
          <a:custGeom>
            <a:avLst/>
            <a:gdLst>
              <a:gd name="T0" fmla="*/ 664 w 1254"/>
              <a:gd name="T1" fmla="*/ 32 h 963"/>
              <a:gd name="T2" fmla="*/ 1173 w 1254"/>
              <a:gd name="T3" fmla="*/ 448 h 963"/>
              <a:gd name="T4" fmla="*/ 843 w 1254"/>
              <a:gd name="T5" fmla="*/ 911 h 963"/>
              <a:gd name="T6" fmla="*/ 334 w 1254"/>
              <a:gd name="T7" fmla="*/ 908 h 963"/>
              <a:gd name="T8" fmla="*/ 79 w 1254"/>
              <a:gd name="T9" fmla="*/ 544 h 963"/>
              <a:gd name="T10" fmla="*/ 83 w 1254"/>
              <a:gd name="T11" fmla="*/ 522 h 963"/>
              <a:gd name="T12" fmla="*/ 171 w 1254"/>
              <a:gd name="T13" fmla="*/ 311 h 963"/>
              <a:gd name="T14" fmla="*/ 664 w 1254"/>
              <a:gd name="T15" fmla="*/ 32 h 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54" h="963">
                <a:moveTo>
                  <a:pt x="664" y="32"/>
                </a:moveTo>
                <a:cubicBezTo>
                  <a:pt x="892" y="70"/>
                  <a:pt x="1091" y="151"/>
                  <a:pt x="1173" y="448"/>
                </a:cubicBezTo>
                <a:cubicBezTo>
                  <a:pt x="1254" y="745"/>
                  <a:pt x="1074" y="861"/>
                  <a:pt x="843" y="911"/>
                </a:cubicBezTo>
                <a:cubicBezTo>
                  <a:pt x="605" y="963"/>
                  <a:pt x="340" y="927"/>
                  <a:pt x="334" y="908"/>
                </a:cubicBezTo>
                <a:cubicBezTo>
                  <a:pt x="330" y="892"/>
                  <a:pt x="0" y="868"/>
                  <a:pt x="79" y="544"/>
                </a:cubicBezTo>
                <a:cubicBezTo>
                  <a:pt x="81" y="537"/>
                  <a:pt x="81" y="529"/>
                  <a:pt x="83" y="522"/>
                </a:cubicBezTo>
                <a:cubicBezTo>
                  <a:pt x="102" y="449"/>
                  <a:pt x="128" y="379"/>
                  <a:pt x="171" y="311"/>
                </a:cubicBezTo>
                <a:cubicBezTo>
                  <a:pt x="288" y="129"/>
                  <a:pt x="475" y="0"/>
                  <a:pt x="664" y="32"/>
                </a:cubicBezTo>
                <a:close/>
              </a:path>
            </a:pathLst>
          </a:custGeom>
          <a:noFill/>
          <a:ln w="4763" cap="flat">
            <a:solidFill>
              <a:srgbClr val="E2E2E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41"/>
          <p:cNvSpPr>
            <a:spLocks/>
          </p:cNvSpPr>
          <p:nvPr/>
        </p:nvSpPr>
        <p:spPr bwMode="auto">
          <a:xfrm>
            <a:off x="1652588" y="400051"/>
            <a:ext cx="4868863" cy="3783013"/>
          </a:xfrm>
          <a:custGeom>
            <a:avLst/>
            <a:gdLst>
              <a:gd name="T0" fmla="*/ 642 w 1199"/>
              <a:gd name="T1" fmla="*/ 36 h 933"/>
              <a:gd name="T2" fmla="*/ 1123 w 1199"/>
              <a:gd name="T3" fmla="*/ 435 h 933"/>
              <a:gd name="T4" fmla="*/ 809 w 1199"/>
              <a:gd name="T5" fmla="*/ 879 h 933"/>
              <a:gd name="T6" fmla="*/ 316 w 1199"/>
              <a:gd name="T7" fmla="*/ 874 h 933"/>
              <a:gd name="T8" fmla="*/ 70 w 1199"/>
              <a:gd name="T9" fmla="*/ 525 h 933"/>
              <a:gd name="T10" fmla="*/ 73 w 1199"/>
              <a:gd name="T11" fmla="*/ 504 h 933"/>
              <a:gd name="T12" fmla="*/ 158 w 1199"/>
              <a:gd name="T13" fmla="*/ 298 h 933"/>
              <a:gd name="T14" fmla="*/ 642 w 1199"/>
              <a:gd name="T15" fmla="*/ 36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99" h="933">
                <a:moveTo>
                  <a:pt x="642" y="36"/>
                </a:moveTo>
                <a:cubicBezTo>
                  <a:pt x="858" y="78"/>
                  <a:pt x="1047" y="154"/>
                  <a:pt x="1123" y="435"/>
                </a:cubicBezTo>
                <a:cubicBezTo>
                  <a:pt x="1199" y="717"/>
                  <a:pt x="1027" y="827"/>
                  <a:pt x="809" y="879"/>
                </a:cubicBezTo>
                <a:cubicBezTo>
                  <a:pt x="582" y="933"/>
                  <a:pt x="323" y="898"/>
                  <a:pt x="316" y="874"/>
                </a:cubicBezTo>
                <a:cubicBezTo>
                  <a:pt x="310" y="854"/>
                  <a:pt x="0" y="832"/>
                  <a:pt x="70" y="525"/>
                </a:cubicBezTo>
                <a:cubicBezTo>
                  <a:pt x="71" y="518"/>
                  <a:pt x="71" y="511"/>
                  <a:pt x="73" y="504"/>
                </a:cubicBezTo>
                <a:cubicBezTo>
                  <a:pt x="90" y="434"/>
                  <a:pt x="114" y="366"/>
                  <a:pt x="158" y="298"/>
                </a:cubicBezTo>
                <a:cubicBezTo>
                  <a:pt x="270" y="128"/>
                  <a:pt x="456" y="0"/>
                  <a:pt x="642" y="36"/>
                </a:cubicBezTo>
                <a:close/>
              </a:path>
            </a:pathLst>
          </a:custGeom>
          <a:noFill/>
          <a:ln w="4763" cap="flat">
            <a:solidFill>
              <a:srgbClr val="E0DFD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42"/>
          <p:cNvSpPr>
            <a:spLocks/>
          </p:cNvSpPr>
          <p:nvPr/>
        </p:nvSpPr>
        <p:spPr bwMode="auto">
          <a:xfrm>
            <a:off x="1831976" y="461963"/>
            <a:ext cx="4637088" cy="3660775"/>
          </a:xfrm>
          <a:custGeom>
            <a:avLst/>
            <a:gdLst>
              <a:gd name="T0" fmla="*/ 619 w 1142"/>
              <a:gd name="T1" fmla="*/ 41 h 903"/>
              <a:gd name="T2" fmla="*/ 1072 w 1142"/>
              <a:gd name="T3" fmla="*/ 424 h 903"/>
              <a:gd name="T4" fmla="*/ 773 w 1142"/>
              <a:gd name="T5" fmla="*/ 847 h 903"/>
              <a:gd name="T6" fmla="*/ 297 w 1142"/>
              <a:gd name="T7" fmla="*/ 842 h 903"/>
              <a:gd name="T8" fmla="*/ 59 w 1142"/>
              <a:gd name="T9" fmla="*/ 507 h 903"/>
              <a:gd name="T10" fmla="*/ 62 w 1142"/>
              <a:gd name="T11" fmla="*/ 486 h 903"/>
              <a:gd name="T12" fmla="*/ 144 w 1142"/>
              <a:gd name="T13" fmla="*/ 287 h 903"/>
              <a:gd name="T14" fmla="*/ 619 w 1142"/>
              <a:gd name="T15" fmla="*/ 4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2" h="903">
                <a:moveTo>
                  <a:pt x="619" y="41"/>
                </a:moveTo>
                <a:cubicBezTo>
                  <a:pt x="824" y="86"/>
                  <a:pt x="1002" y="158"/>
                  <a:pt x="1072" y="424"/>
                </a:cubicBezTo>
                <a:cubicBezTo>
                  <a:pt x="1142" y="690"/>
                  <a:pt x="979" y="794"/>
                  <a:pt x="773" y="847"/>
                </a:cubicBezTo>
                <a:cubicBezTo>
                  <a:pt x="557" y="903"/>
                  <a:pt x="305" y="871"/>
                  <a:pt x="297" y="842"/>
                </a:cubicBezTo>
                <a:cubicBezTo>
                  <a:pt x="290" y="818"/>
                  <a:pt x="0" y="797"/>
                  <a:pt x="59" y="507"/>
                </a:cubicBezTo>
                <a:cubicBezTo>
                  <a:pt x="61" y="501"/>
                  <a:pt x="61" y="493"/>
                  <a:pt x="62" y="486"/>
                </a:cubicBezTo>
                <a:cubicBezTo>
                  <a:pt x="76" y="420"/>
                  <a:pt x="99" y="354"/>
                  <a:pt x="144" y="287"/>
                </a:cubicBezTo>
                <a:cubicBezTo>
                  <a:pt x="251" y="128"/>
                  <a:pt x="437" y="0"/>
                  <a:pt x="619" y="41"/>
                </a:cubicBezTo>
                <a:close/>
              </a:path>
            </a:pathLst>
          </a:custGeom>
          <a:noFill/>
          <a:ln w="4763" cap="flat">
            <a:solidFill>
              <a:srgbClr val="DEDDD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43"/>
          <p:cNvSpPr>
            <a:spLocks/>
          </p:cNvSpPr>
          <p:nvPr/>
        </p:nvSpPr>
        <p:spPr bwMode="auto">
          <a:xfrm>
            <a:off x="2006601" y="527051"/>
            <a:ext cx="4413250" cy="3538538"/>
          </a:xfrm>
          <a:custGeom>
            <a:avLst/>
            <a:gdLst>
              <a:gd name="T0" fmla="*/ 597 w 1087"/>
              <a:gd name="T1" fmla="*/ 45 h 873"/>
              <a:gd name="T2" fmla="*/ 1022 w 1087"/>
              <a:gd name="T3" fmla="*/ 411 h 873"/>
              <a:gd name="T4" fmla="*/ 739 w 1087"/>
              <a:gd name="T5" fmla="*/ 815 h 873"/>
              <a:gd name="T6" fmla="*/ 278 w 1087"/>
              <a:gd name="T7" fmla="*/ 808 h 873"/>
              <a:gd name="T8" fmla="*/ 50 w 1087"/>
              <a:gd name="T9" fmla="*/ 488 h 873"/>
              <a:gd name="T10" fmla="*/ 52 w 1087"/>
              <a:gd name="T11" fmla="*/ 468 h 873"/>
              <a:gd name="T12" fmla="*/ 131 w 1087"/>
              <a:gd name="T13" fmla="*/ 274 h 873"/>
              <a:gd name="T14" fmla="*/ 597 w 1087"/>
              <a:gd name="T15" fmla="*/ 45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87" h="873">
                <a:moveTo>
                  <a:pt x="597" y="45"/>
                </a:moveTo>
                <a:cubicBezTo>
                  <a:pt x="791" y="94"/>
                  <a:pt x="958" y="161"/>
                  <a:pt x="1022" y="411"/>
                </a:cubicBezTo>
                <a:cubicBezTo>
                  <a:pt x="1087" y="663"/>
                  <a:pt x="931" y="760"/>
                  <a:pt x="739" y="815"/>
                </a:cubicBezTo>
                <a:cubicBezTo>
                  <a:pt x="534" y="873"/>
                  <a:pt x="287" y="842"/>
                  <a:pt x="278" y="808"/>
                </a:cubicBezTo>
                <a:cubicBezTo>
                  <a:pt x="270" y="781"/>
                  <a:pt x="0" y="760"/>
                  <a:pt x="50" y="488"/>
                </a:cubicBezTo>
                <a:cubicBezTo>
                  <a:pt x="51" y="482"/>
                  <a:pt x="51" y="475"/>
                  <a:pt x="52" y="468"/>
                </a:cubicBezTo>
                <a:cubicBezTo>
                  <a:pt x="64" y="405"/>
                  <a:pt x="84" y="341"/>
                  <a:pt x="131" y="274"/>
                </a:cubicBezTo>
                <a:cubicBezTo>
                  <a:pt x="233" y="127"/>
                  <a:pt x="418" y="0"/>
                  <a:pt x="597" y="45"/>
                </a:cubicBezTo>
                <a:close/>
              </a:path>
            </a:pathLst>
          </a:custGeom>
          <a:noFill/>
          <a:ln w="4763" cap="flat">
            <a:solidFill>
              <a:srgbClr val="DCDBD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44"/>
          <p:cNvSpPr>
            <a:spLocks/>
          </p:cNvSpPr>
          <p:nvPr/>
        </p:nvSpPr>
        <p:spPr bwMode="auto">
          <a:xfrm>
            <a:off x="2181226" y="587376"/>
            <a:ext cx="4189413" cy="3417888"/>
          </a:xfrm>
          <a:custGeom>
            <a:avLst/>
            <a:gdLst>
              <a:gd name="T0" fmla="*/ 575 w 1032"/>
              <a:gd name="T1" fmla="*/ 50 h 843"/>
              <a:gd name="T2" fmla="*/ 973 w 1032"/>
              <a:gd name="T3" fmla="*/ 400 h 843"/>
              <a:gd name="T4" fmla="*/ 705 w 1032"/>
              <a:gd name="T5" fmla="*/ 783 h 843"/>
              <a:gd name="T6" fmla="*/ 260 w 1032"/>
              <a:gd name="T7" fmla="*/ 776 h 843"/>
              <a:gd name="T8" fmla="*/ 41 w 1032"/>
              <a:gd name="T9" fmla="*/ 470 h 843"/>
              <a:gd name="T10" fmla="*/ 42 w 1032"/>
              <a:gd name="T11" fmla="*/ 451 h 843"/>
              <a:gd name="T12" fmla="*/ 118 w 1032"/>
              <a:gd name="T13" fmla="*/ 262 h 843"/>
              <a:gd name="T14" fmla="*/ 575 w 1032"/>
              <a:gd name="T15" fmla="*/ 50 h 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32" h="843">
                <a:moveTo>
                  <a:pt x="575" y="50"/>
                </a:moveTo>
                <a:cubicBezTo>
                  <a:pt x="757" y="102"/>
                  <a:pt x="913" y="165"/>
                  <a:pt x="973" y="400"/>
                </a:cubicBezTo>
                <a:cubicBezTo>
                  <a:pt x="1032" y="636"/>
                  <a:pt x="884" y="728"/>
                  <a:pt x="705" y="783"/>
                </a:cubicBezTo>
                <a:cubicBezTo>
                  <a:pt x="510" y="843"/>
                  <a:pt x="270" y="814"/>
                  <a:pt x="260" y="776"/>
                </a:cubicBezTo>
                <a:cubicBezTo>
                  <a:pt x="251" y="744"/>
                  <a:pt x="0" y="725"/>
                  <a:pt x="41" y="470"/>
                </a:cubicBezTo>
                <a:cubicBezTo>
                  <a:pt x="42" y="464"/>
                  <a:pt x="41" y="457"/>
                  <a:pt x="42" y="451"/>
                </a:cubicBezTo>
                <a:cubicBezTo>
                  <a:pt x="52" y="391"/>
                  <a:pt x="70" y="329"/>
                  <a:pt x="118" y="262"/>
                </a:cubicBezTo>
                <a:cubicBezTo>
                  <a:pt x="214" y="127"/>
                  <a:pt x="400" y="0"/>
                  <a:pt x="575" y="50"/>
                </a:cubicBezTo>
                <a:close/>
              </a:path>
            </a:pathLst>
          </a:custGeom>
          <a:noFill/>
          <a:ln w="4763" cap="flat">
            <a:solidFill>
              <a:srgbClr val="DAD9D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45"/>
          <p:cNvSpPr>
            <a:spLocks/>
          </p:cNvSpPr>
          <p:nvPr/>
        </p:nvSpPr>
        <p:spPr bwMode="auto">
          <a:xfrm>
            <a:off x="2355851" y="647701"/>
            <a:ext cx="3962400" cy="3300413"/>
          </a:xfrm>
          <a:custGeom>
            <a:avLst/>
            <a:gdLst>
              <a:gd name="T0" fmla="*/ 553 w 976"/>
              <a:gd name="T1" fmla="*/ 55 h 814"/>
              <a:gd name="T2" fmla="*/ 923 w 976"/>
              <a:gd name="T3" fmla="*/ 388 h 814"/>
              <a:gd name="T4" fmla="*/ 670 w 976"/>
              <a:gd name="T5" fmla="*/ 751 h 814"/>
              <a:gd name="T6" fmla="*/ 241 w 976"/>
              <a:gd name="T7" fmla="*/ 743 h 814"/>
              <a:gd name="T8" fmla="*/ 32 w 976"/>
              <a:gd name="T9" fmla="*/ 452 h 814"/>
              <a:gd name="T10" fmla="*/ 32 w 976"/>
              <a:gd name="T11" fmla="*/ 434 h 814"/>
              <a:gd name="T12" fmla="*/ 104 w 976"/>
              <a:gd name="T13" fmla="*/ 250 h 814"/>
              <a:gd name="T14" fmla="*/ 553 w 976"/>
              <a:gd name="T15" fmla="*/ 55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76" h="814">
                <a:moveTo>
                  <a:pt x="553" y="55"/>
                </a:moveTo>
                <a:cubicBezTo>
                  <a:pt x="724" y="109"/>
                  <a:pt x="869" y="168"/>
                  <a:pt x="923" y="388"/>
                </a:cubicBezTo>
                <a:cubicBezTo>
                  <a:pt x="976" y="609"/>
                  <a:pt x="837" y="695"/>
                  <a:pt x="670" y="751"/>
                </a:cubicBezTo>
                <a:cubicBezTo>
                  <a:pt x="487" y="814"/>
                  <a:pt x="253" y="787"/>
                  <a:pt x="241" y="743"/>
                </a:cubicBezTo>
                <a:cubicBezTo>
                  <a:pt x="231" y="708"/>
                  <a:pt x="0" y="689"/>
                  <a:pt x="32" y="452"/>
                </a:cubicBezTo>
                <a:cubicBezTo>
                  <a:pt x="33" y="446"/>
                  <a:pt x="31" y="440"/>
                  <a:pt x="32" y="434"/>
                </a:cubicBezTo>
                <a:cubicBezTo>
                  <a:pt x="40" y="377"/>
                  <a:pt x="56" y="317"/>
                  <a:pt x="104" y="250"/>
                </a:cubicBezTo>
                <a:cubicBezTo>
                  <a:pt x="195" y="127"/>
                  <a:pt x="381" y="0"/>
                  <a:pt x="553" y="55"/>
                </a:cubicBezTo>
                <a:close/>
              </a:path>
            </a:pathLst>
          </a:custGeom>
          <a:noFill/>
          <a:ln w="4763" cap="flat">
            <a:solidFill>
              <a:srgbClr val="D8D7D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46"/>
          <p:cNvSpPr>
            <a:spLocks/>
          </p:cNvSpPr>
          <p:nvPr/>
        </p:nvSpPr>
        <p:spPr bwMode="auto">
          <a:xfrm>
            <a:off x="2525713" y="704851"/>
            <a:ext cx="3744913" cy="3186113"/>
          </a:xfrm>
          <a:custGeom>
            <a:avLst/>
            <a:gdLst>
              <a:gd name="T0" fmla="*/ 532 w 922"/>
              <a:gd name="T1" fmla="*/ 60 h 786"/>
              <a:gd name="T2" fmla="*/ 874 w 922"/>
              <a:gd name="T3" fmla="*/ 378 h 786"/>
              <a:gd name="T4" fmla="*/ 637 w 922"/>
              <a:gd name="T5" fmla="*/ 721 h 786"/>
              <a:gd name="T6" fmla="*/ 224 w 922"/>
              <a:gd name="T7" fmla="*/ 712 h 786"/>
              <a:gd name="T8" fmla="*/ 23 w 922"/>
              <a:gd name="T9" fmla="*/ 435 h 786"/>
              <a:gd name="T10" fmla="*/ 23 w 922"/>
              <a:gd name="T11" fmla="*/ 417 h 786"/>
              <a:gd name="T12" fmla="*/ 92 w 922"/>
              <a:gd name="T13" fmla="*/ 239 h 786"/>
              <a:gd name="T14" fmla="*/ 532 w 922"/>
              <a:gd name="T15" fmla="*/ 60 h 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22" h="786">
                <a:moveTo>
                  <a:pt x="532" y="60"/>
                </a:moveTo>
                <a:cubicBezTo>
                  <a:pt x="692" y="117"/>
                  <a:pt x="826" y="173"/>
                  <a:pt x="874" y="378"/>
                </a:cubicBezTo>
                <a:cubicBezTo>
                  <a:pt x="922" y="583"/>
                  <a:pt x="791" y="663"/>
                  <a:pt x="637" y="721"/>
                </a:cubicBezTo>
                <a:cubicBezTo>
                  <a:pt x="464" y="786"/>
                  <a:pt x="237" y="760"/>
                  <a:pt x="224" y="712"/>
                </a:cubicBezTo>
                <a:cubicBezTo>
                  <a:pt x="213" y="672"/>
                  <a:pt x="0" y="654"/>
                  <a:pt x="23" y="435"/>
                </a:cubicBezTo>
                <a:cubicBezTo>
                  <a:pt x="24" y="430"/>
                  <a:pt x="22" y="423"/>
                  <a:pt x="23" y="417"/>
                </a:cubicBezTo>
                <a:cubicBezTo>
                  <a:pt x="28" y="365"/>
                  <a:pt x="42" y="306"/>
                  <a:pt x="92" y="239"/>
                </a:cubicBezTo>
                <a:cubicBezTo>
                  <a:pt x="176" y="127"/>
                  <a:pt x="363" y="0"/>
                  <a:pt x="532" y="60"/>
                </a:cubicBezTo>
                <a:close/>
              </a:path>
            </a:pathLst>
          </a:custGeom>
          <a:noFill/>
          <a:ln w="4763" cap="flat">
            <a:solidFill>
              <a:srgbClr val="D6D5D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47"/>
          <p:cNvSpPr>
            <a:spLocks/>
          </p:cNvSpPr>
          <p:nvPr/>
        </p:nvSpPr>
        <p:spPr bwMode="auto">
          <a:xfrm>
            <a:off x="2695576" y="765176"/>
            <a:ext cx="3521075" cy="3065463"/>
          </a:xfrm>
          <a:custGeom>
            <a:avLst/>
            <a:gdLst>
              <a:gd name="T0" fmla="*/ 511 w 867"/>
              <a:gd name="T1" fmla="*/ 65 h 756"/>
              <a:gd name="T2" fmla="*/ 825 w 867"/>
              <a:gd name="T3" fmla="*/ 366 h 756"/>
              <a:gd name="T4" fmla="*/ 604 w 867"/>
              <a:gd name="T5" fmla="*/ 689 h 756"/>
              <a:gd name="T6" fmla="*/ 206 w 867"/>
              <a:gd name="T7" fmla="*/ 679 h 756"/>
              <a:gd name="T8" fmla="*/ 15 w 867"/>
              <a:gd name="T9" fmla="*/ 417 h 756"/>
              <a:gd name="T10" fmla="*/ 13 w 867"/>
              <a:gd name="T11" fmla="*/ 400 h 756"/>
              <a:gd name="T12" fmla="*/ 80 w 867"/>
              <a:gd name="T13" fmla="*/ 227 h 756"/>
              <a:gd name="T14" fmla="*/ 511 w 867"/>
              <a:gd name="T15" fmla="*/ 65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67" h="756">
                <a:moveTo>
                  <a:pt x="511" y="65"/>
                </a:moveTo>
                <a:cubicBezTo>
                  <a:pt x="659" y="124"/>
                  <a:pt x="783" y="177"/>
                  <a:pt x="825" y="366"/>
                </a:cubicBezTo>
                <a:cubicBezTo>
                  <a:pt x="867" y="557"/>
                  <a:pt x="744" y="631"/>
                  <a:pt x="604" y="689"/>
                </a:cubicBezTo>
                <a:cubicBezTo>
                  <a:pt x="441" y="756"/>
                  <a:pt x="221" y="732"/>
                  <a:pt x="206" y="679"/>
                </a:cubicBezTo>
                <a:cubicBezTo>
                  <a:pt x="194" y="636"/>
                  <a:pt x="0" y="618"/>
                  <a:pt x="15" y="417"/>
                </a:cubicBezTo>
                <a:cubicBezTo>
                  <a:pt x="16" y="412"/>
                  <a:pt x="13" y="406"/>
                  <a:pt x="13" y="400"/>
                </a:cubicBezTo>
                <a:cubicBezTo>
                  <a:pt x="17" y="351"/>
                  <a:pt x="29" y="294"/>
                  <a:pt x="80" y="227"/>
                </a:cubicBezTo>
                <a:cubicBezTo>
                  <a:pt x="158" y="127"/>
                  <a:pt x="346" y="0"/>
                  <a:pt x="511" y="65"/>
                </a:cubicBezTo>
                <a:close/>
              </a:path>
            </a:pathLst>
          </a:custGeom>
          <a:noFill/>
          <a:ln w="4763" cap="flat">
            <a:solidFill>
              <a:srgbClr val="D4D3D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48"/>
          <p:cNvSpPr>
            <a:spLocks/>
          </p:cNvSpPr>
          <p:nvPr/>
        </p:nvSpPr>
        <p:spPr bwMode="auto">
          <a:xfrm>
            <a:off x="2867026" y="822326"/>
            <a:ext cx="3302000" cy="2955925"/>
          </a:xfrm>
          <a:custGeom>
            <a:avLst/>
            <a:gdLst>
              <a:gd name="T0" fmla="*/ 490 w 813"/>
              <a:gd name="T1" fmla="*/ 71 h 729"/>
              <a:gd name="T2" fmla="*/ 776 w 813"/>
              <a:gd name="T3" fmla="*/ 356 h 729"/>
              <a:gd name="T4" fmla="*/ 571 w 813"/>
              <a:gd name="T5" fmla="*/ 659 h 729"/>
              <a:gd name="T6" fmla="*/ 189 w 813"/>
              <a:gd name="T7" fmla="*/ 648 h 729"/>
              <a:gd name="T8" fmla="*/ 7 w 813"/>
              <a:gd name="T9" fmla="*/ 400 h 729"/>
              <a:gd name="T10" fmla="*/ 4 w 813"/>
              <a:gd name="T11" fmla="*/ 384 h 729"/>
              <a:gd name="T12" fmla="*/ 68 w 813"/>
              <a:gd name="T13" fmla="*/ 217 h 729"/>
              <a:gd name="T14" fmla="*/ 490 w 813"/>
              <a:gd name="T15" fmla="*/ 71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3" h="729">
                <a:moveTo>
                  <a:pt x="490" y="71"/>
                </a:moveTo>
                <a:cubicBezTo>
                  <a:pt x="627" y="132"/>
                  <a:pt x="740" y="182"/>
                  <a:pt x="776" y="356"/>
                </a:cubicBezTo>
                <a:cubicBezTo>
                  <a:pt x="813" y="531"/>
                  <a:pt x="698" y="600"/>
                  <a:pt x="571" y="659"/>
                </a:cubicBezTo>
                <a:cubicBezTo>
                  <a:pt x="418" y="729"/>
                  <a:pt x="205" y="706"/>
                  <a:pt x="189" y="648"/>
                </a:cubicBezTo>
                <a:cubicBezTo>
                  <a:pt x="176" y="600"/>
                  <a:pt x="0" y="583"/>
                  <a:pt x="7" y="400"/>
                </a:cubicBezTo>
                <a:cubicBezTo>
                  <a:pt x="7" y="395"/>
                  <a:pt x="4" y="389"/>
                  <a:pt x="4" y="384"/>
                </a:cubicBezTo>
                <a:cubicBezTo>
                  <a:pt x="6" y="338"/>
                  <a:pt x="16" y="283"/>
                  <a:pt x="68" y="217"/>
                </a:cubicBezTo>
                <a:cubicBezTo>
                  <a:pt x="139" y="127"/>
                  <a:pt x="328" y="0"/>
                  <a:pt x="490" y="71"/>
                </a:cubicBezTo>
                <a:close/>
              </a:path>
            </a:pathLst>
          </a:custGeom>
          <a:noFill/>
          <a:ln w="4763" cap="flat">
            <a:solidFill>
              <a:srgbClr val="D2D1D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49"/>
          <p:cNvSpPr>
            <a:spLocks/>
          </p:cNvSpPr>
          <p:nvPr/>
        </p:nvSpPr>
        <p:spPr bwMode="auto">
          <a:xfrm>
            <a:off x="3017194" y="1094587"/>
            <a:ext cx="2996944" cy="2515975"/>
          </a:xfrm>
          <a:custGeom>
            <a:avLst/>
            <a:gdLst>
              <a:gd name="T0" fmla="*/ 500 w 789"/>
              <a:gd name="T1" fmla="*/ 77 h 701"/>
              <a:gd name="T2" fmla="*/ 759 w 789"/>
              <a:gd name="T3" fmla="*/ 345 h 701"/>
              <a:gd name="T4" fmla="*/ 568 w 789"/>
              <a:gd name="T5" fmla="*/ 628 h 701"/>
              <a:gd name="T6" fmla="*/ 203 w 789"/>
              <a:gd name="T7" fmla="*/ 616 h 701"/>
              <a:gd name="T8" fmla="*/ 30 w 789"/>
              <a:gd name="T9" fmla="*/ 383 h 701"/>
              <a:gd name="T10" fmla="*/ 26 w 789"/>
              <a:gd name="T11" fmla="*/ 368 h 701"/>
              <a:gd name="T12" fmla="*/ 87 w 789"/>
              <a:gd name="T13" fmla="*/ 206 h 701"/>
              <a:gd name="T14" fmla="*/ 500 w 789"/>
              <a:gd name="T15" fmla="*/ 77 h 701"/>
              <a:gd name="connsiteX0" fmla="*/ 6007 w 9355"/>
              <a:gd name="connsiteY0" fmla="*/ 341 h 8854"/>
              <a:gd name="connsiteX1" fmla="*/ 9290 w 9355"/>
              <a:gd name="connsiteY1" fmla="*/ 4165 h 8854"/>
              <a:gd name="connsiteX2" fmla="*/ 6869 w 9355"/>
              <a:gd name="connsiteY2" fmla="*/ 8202 h 8854"/>
              <a:gd name="connsiteX3" fmla="*/ 2243 w 9355"/>
              <a:gd name="connsiteY3" fmla="*/ 8030 h 8854"/>
              <a:gd name="connsiteX4" fmla="*/ 50 w 9355"/>
              <a:gd name="connsiteY4" fmla="*/ 4707 h 8854"/>
              <a:gd name="connsiteX5" fmla="*/ 0 w 9355"/>
              <a:gd name="connsiteY5" fmla="*/ 4493 h 8854"/>
              <a:gd name="connsiteX6" fmla="*/ 773 w 9355"/>
              <a:gd name="connsiteY6" fmla="*/ 2182 h 8854"/>
              <a:gd name="connsiteX7" fmla="*/ 6007 w 9355"/>
              <a:gd name="connsiteY7" fmla="*/ 341 h 8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55" h="8854">
                <a:moveTo>
                  <a:pt x="6007" y="341"/>
                </a:moveTo>
                <a:cubicBezTo>
                  <a:pt x="7604" y="1226"/>
                  <a:pt x="8884" y="1911"/>
                  <a:pt x="9290" y="4165"/>
                </a:cubicBezTo>
                <a:cubicBezTo>
                  <a:pt x="9670" y="6447"/>
                  <a:pt x="8327" y="7360"/>
                  <a:pt x="6869" y="8202"/>
                </a:cubicBezTo>
                <a:cubicBezTo>
                  <a:pt x="5069" y="9243"/>
                  <a:pt x="2458" y="8929"/>
                  <a:pt x="2243" y="8030"/>
                </a:cubicBezTo>
                <a:cubicBezTo>
                  <a:pt x="2053" y="7303"/>
                  <a:pt x="46" y="7049"/>
                  <a:pt x="50" y="4707"/>
                </a:cubicBezTo>
                <a:cubicBezTo>
                  <a:pt x="38" y="4650"/>
                  <a:pt x="0" y="4564"/>
                  <a:pt x="0" y="4493"/>
                </a:cubicBezTo>
                <a:cubicBezTo>
                  <a:pt x="0" y="3879"/>
                  <a:pt x="88" y="3123"/>
                  <a:pt x="773" y="2182"/>
                </a:cubicBezTo>
                <a:cubicBezTo>
                  <a:pt x="1584" y="1055"/>
                  <a:pt x="3992" y="-757"/>
                  <a:pt x="6007" y="341"/>
                </a:cubicBezTo>
                <a:close/>
              </a:path>
            </a:pathLst>
          </a:custGeom>
          <a:noFill/>
          <a:ln w="4763" cap="flat">
            <a:solidFill>
              <a:srgbClr val="D0CFC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50"/>
          <p:cNvSpPr>
            <a:spLocks/>
          </p:cNvSpPr>
          <p:nvPr/>
        </p:nvSpPr>
        <p:spPr bwMode="auto">
          <a:xfrm>
            <a:off x="3146617" y="1155074"/>
            <a:ext cx="2835017" cy="2396587"/>
          </a:xfrm>
          <a:custGeom>
            <a:avLst/>
            <a:gdLst>
              <a:gd name="T0" fmla="*/ 480 w 736"/>
              <a:gd name="T1" fmla="*/ 84 h 674"/>
              <a:gd name="T2" fmla="*/ 711 w 736"/>
              <a:gd name="T3" fmla="*/ 336 h 674"/>
              <a:gd name="T4" fmla="*/ 536 w 736"/>
              <a:gd name="T5" fmla="*/ 598 h 674"/>
              <a:gd name="T6" fmla="*/ 186 w 736"/>
              <a:gd name="T7" fmla="*/ 586 h 674"/>
              <a:gd name="T8" fmla="*/ 22 w 736"/>
              <a:gd name="T9" fmla="*/ 367 h 674"/>
              <a:gd name="T10" fmla="*/ 18 w 736"/>
              <a:gd name="T11" fmla="*/ 352 h 674"/>
              <a:gd name="T12" fmla="*/ 76 w 736"/>
              <a:gd name="T13" fmla="*/ 196 h 674"/>
              <a:gd name="T14" fmla="*/ 480 w 736"/>
              <a:gd name="T15" fmla="*/ 84 h 674"/>
              <a:gd name="connsiteX0" fmla="*/ 6293 w 9484"/>
              <a:gd name="connsiteY0" fmla="*/ 429 h 8772"/>
              <a:gd name="connsiteX1" fmla="*/ 9431 w 9484"/>
              <a:gd name="connsiteY1" fmla="*/ 4168 h 8772"/>
              <a:gd name="connsiteX2" fmla="*/ 7054 w 9484"/>
              <a:gd name="connsiteY2" fmla="*/ 8055 h 8772"/>
              <a:gd name="connsiteX3" fmla="*/ 2298 w 9484"/>
              <a:gd name="connsiteY3" fmla="*/ 7877 h 8772"/>
              <a:gd name="connsiteX4" fmla="*/ 70 w 9484"/>
              <a:gd name="connsiteY4" fmla="*/ 4628 h 8772"/>
              <a:gd name="connsiteX5" fmla="*/ 16 w 9484"/>
              <a:gd name="connsiteY5" fmla="*/ 4406 h 8772"/>
              <a:gd name="connsiteX6" fmla="*/ 804 w 9484"/>
              <a:gd name="connsiteY6" fmla="*/ 2091 h 8772"/>
              <a:gd name="connsiteX7" fmla="*/ 6293 w 9484"/>
              <a:gd name="connsiteY7" fmla="*/ 429 h 8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84" h="8772">
                <a:moveTo>
                  <a:pt x="6293" y="429"/>
                </a:moveTo>
                <a:cubicBezTo>
                  <a:pt x="7855" y="1349"/>
                  <a:pt x="9092" y="2047"/>
                  <a:pt x="9431" y="4168"/>
                </a:cubicBezTo>
                <a:cubicBezTo>
                  <a:pt x="9771" y="6305"/>
                  <a:pt x="8426" y="7180"/>
                  <a:pt x="7054" y="8055"/>
                </a:cubicBezTo>
                <a:cubicBezTo>
                  <a:pt x="5274" y="9183"/>
                  <a:pt x="2556" y="8871"/>
                  <a:pt x="2298" y="7877"/>
                </a:cubicBezTo>
                <a:cubicBezTo>
                  <a:pt x="2094" y="7047"/>
                  <a:pt x="248" y="6961"/>
                  <a:pt x="70" y="4628"/>
                </a:cubicBezTo>
                <a:cubicBezTo>
                  <a:pt x="56" y="4569"/>
                  <a:pt x="16" y="4480"/>
                  <a:pt x="16" y="4406"/>
                </a:cubicBezTo>
                <a:cubicBezTo>
                  <a:pt x="-12" y="3827"/>
                  <a:pt x="-93" y="2922"/>
                  <a:pt x="804" y="2091"/>
                </a:cubicBezTo>
                <a:cubicBezTo>
                  <a:pt x="1388" y="934"/>
                  <a:pt x="4187" y="-817"/>
                  <a:pt x="6293" y="429"/>
                </a:cubicBezTo>
                <a:close/>
              </a:path>
            </a:pathLst>
          </a:custGeom>
          <a:noFill/>
          <a:ln w="4763" cap="flat">
            <a:solidFill>
              <a:srgbClr val="CECDC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51"/>
          <p:cNvSpPr>
            <a:spLocks/>
          </p:cNvSpPr>
          <p:nvPr/>
        </p:nvSpPr>
        <p:spPr bwMode="auto">
          <a:xfrm>
            <a:off x="3273663" y="1219921"/>
            <a:ext cx="2674342" cy="2275516"/>
          </a:xfrm>
          <a:custGeom>
            <a:avLst/>
            <a:gdLst>
              <a:gd name="T0" fmla="*/ 463 w 686"/>
              <a:gd name="T1" fmla="*/ 91 h 648"/>
              <a:gd name="T2" fmla="*/ 666 w 686"/>
              <a:gd name="T3" fmla="*/ 326 h 648"/>
              <a:gd name="T4" fmla="*/ 507 w 686"/>
              <a:gd name="T5" fmla="*/ 569 h 648"/>
              <a:gd name="T6" fmla="*/ 173 w 686"/>
              <a:gd name="T7" fmla="*/ 555 h 648"/>
              <a:gd name="T8" fmla="*/ 18 w 686"/>
              <a:gd name="T9" fmla="*/ 351 h 648"/>
              <a:gd name="T10" fmla="*/ 13 w 686"/>
              <a:gd name="T11" fmla="*/ 337 h 648"/>
              <a:gd name="T12" fmla="*/ 67 w 686"/>
              <a:gd name="T13" fmla="*/ 186 h 648"/>
              <a:gd name="T14" fmla="*/ 463 w 686"/>
              <a:gd name="T15" fmla="*/ 91 h 648"/>
              <a:gd name="connsiteX0" fmla="*/ 6600 w 9599"/>
              <a:gd name="connsiteY0" fmla="*/ 507 h 8661"/>
              <a:gd name="connsiteX1" fmla="*/ 9559 w 9599"/>
              <a:gd name="connsiteY1" fmla="*/ 4134 h 8661"/>
              <a:gd name="connsiteX2" fmla="*/ 7242 w 9599"/>
              <a:gd name="connsiteY2" fmla="*/ 7884 h 8661"/>
              <a:gd name="connsiteX3" fmla="*/ 2373 w 9599"/>
              <a:gd name="connsiteY3" fmla="*/ 7668 h 8661"/>
              <a:gd name="connsiteX4" fmla="*/ 113 w 9599"/>
              <a:gd name="connsiteY4" fmla="*/ 4520 h 8661"/>
              <a:gd name="connsiteX5" fmla="*/ 41 w 9599"/>
              <a:gd name="connsiteY5" fmla="*/ 4304 h 8661"/>
              <a:gd name="connsiteX6" fmla="*/ 828 w 9599"/>
              <a:gd name="connsiteY6" fmla="*/ 1973 h 8661"/>
              <a:gd name="connsiteX7" fmla="*/ 6600 w 9599"/>
              <a:gd name="connsiteY7" fmla="*/ 507 h 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99" h="8661">
                <a:moveTo>
                  <a:pt x="6600" y="507"/>
                </a:moveTo>
                <a:cubicBezTo>
                  <a:pt x="8116" y="1480"/>
                  <a:pt x="9268" y="2159"/>
                  <a:pt x="9559" y="4134"/>
                </a:cubicBezTo>
                <a:cubicBezTo>
                  <a:pt x="9851" y="6140"/>
                  <a:pt x="8524" y="6973"/>
                  <a:pt x="7242" y="7884"/>
                </a:cubicBezTo>
                <a:cubicBezTo>
                  <a:pt x="5478" y="9103"/>
                  <a:pt x="2664" y="8779"/>
                  <a:pt x="2373" y="7668"/>
                </a:cubicBezTo>
                <a:cubicBezTo>
                  <a:pt x="2125" y="6757"/>
                  <a:pt x="424" y="6583"/>
                  <a:pt x="113" y="4520"/>
                </a:cubicBezTo>
                <a:cubicBezTo>
                  <a:pt x="99" y="4458"/>
                  <a:pt x="41" y="4381"/>
                  <a:pt x="41" y="4304"/>
                </a:cubicBezTo>
                <a:cubicBezTo>
                  <a:pt x="-18" y="3748"/>
                  <a:pt x="-149" y="2822"/>
                  <a:pt x="828" y="1973"/>
                </a:cubicBezTo>
                <a:cubicBezTo>
                  <a:pt x="1382" y="955"/>
                  <a:pt x="4385" y="-897"/>
                  <a:pt x="6600" y="507"/>
                </a:cubicBezTo>
                <a:close/>
              </a:path>
            </a:pathLst>
          </a:custGeom>
          <a:noFill/>
          <a:ln w="4763" cap="flat">
            <a:solidFill>
              <a:srgbClr val="CCCBC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52"/>
          <p:cNvSpPr>
            <a:spLocks/>
          </p:cNvSpPr>
          <p:nvPr/>
        </p:nvSpPr>
        <p:spPr bwMode="auto">
          <a:xfrm>
            <a:off x="3401983" y="1283555"/>
            <a:ext cx="2513290" cy="2158820"/>
          </a:xfrm>
          <a:custGeom>
            <a:avLst/>
            <a:gdLst>
              <a:gd name="T0" fmla="*/ 456 w 645"/>
              <a:gd name="T1" fmla="*/ 98 h 623"/>
              <a:gd name="T2" fmla="*/ 631 w 645"/>
              <a:gd name="T3" fmla="*/ 317 h 623"/>
              <a:gd name="T4" fmla="*/ 487 w 645"/>
              <a:gd name="T5" fmla="*/ 539 h 623"/>
              <a:gd name="T6" fmla="*/ 169 w 645"/>
              <a:gd name="T7" fmla="*/ 525 h 623"/>
              <a:gd name="T8" fmla="*/ 24 w 645"/>
              <a:gd name="T9" fmla="*/ 335 h 623"/>
              <a:gd name="T10" fmla="*/ 18 w 645"/>
              <a:gd name="T11" fmla="*/ 322 h 623"/>
              <a:gd name="T12" fmla="*/ 69 w 645"/>
              <a:gd name="T13" fmla="*/ 176 h 623"/>
              <a:gd name="T14" fmla="*/ 456 w 645"/>
              <a:gd name="T15" fmla="*/ 98 h 623"/>
              <a:gd name="connsiteX0" fmla="*/ 6858 w 9595"/>
              <a:gd name="connsiteY0" fmla="*/ 596 h 8542"/>
              <a:gd name="connsiteX1" fmla="*/ 9571 w 9595"/>
              <a:gd name="connsiteY1" fmla="*/ 4111 h 8542"/>
              <a:gd name="connsiteX2" fmla="*/ 7338 w 9595"/>
              <a:gd name="connsiteY2" fmla="*/ 7675 h 8542"/>
              <a:gd name="connsiteX3" fmla="*/ 2408 w 9595"/>
              <a:gd name="connsiteY3" fmla="*/ 7450 h 8542"/>
              <a:gd name="connsiteX4" fmla="*/ 160 w 9595"/>
              <a:gd name="connsiteY4" fmla="*/ 4400 h 8542"/>
              <a:gd name="connsiteX5" fmla="*/ 67 w 9595"/>
              <a:gd name="connsiteY5" fmla="*/ 4192 h 8542"/>
              <a:gd name="connsiteX6" fmla="*/ 858 w 9595"/>
              <a:gd name="connsiteY6" fmla="*/ 1848 h 8542"/>
              <a:gd name="connsiteX7" fmla="*/ 6858 w 9595"/>
              <a:gd name="connsiteY7" fmla="*/ 596 h 8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95" h="8542">
                <a:moveTo>
                  <a:pt x="6858" y="596"/>
                </a:moveTo>
                <a:cubicBezTo>
                  <a:pt x="8315" y="1607"/>
                  <a:pt x="9354" y="2297"/>
                  <a:pt x="9571" y="4111"/>
                </a:cubicBezTo>
                <a:cubicBezTo>
                  <a:pt x="9788" y="5941"/>
                  <a:pt x="8517" y="6744"/>
                  <a:pt x="7338" y="7675"/>
                </a:cubicBezTo>
                <a:cubicBezTo>
                  <a:pt x="5633" y="9023"/>
                  <a:pt x="2749" y="8686"/>
                  <a:pt x="2408" y="7450"/>
                </a:cubicBezTo>
                <a:cubicBezTo>
                  <a:pt x="2145" y="6423"/>
                  <a:pt x="549" y="6115"/>
                  <a:pt x="160" y="4400"/>
                </a:cubicBezTo>
                <a:cubicBezTo>
                  <a:pt x="129" y="4352"/>
                  <a:pt x="83" y="4256"/>
                  <a:pt x="67" y="4192"/>
                </a:cubicBezTo>
                <a:cubicBezTo>
                  <a:pt x="-10" y="3678"/>
                  <a:pt x="-212" y="2715"/>
                  <a:pt x="858" y="1848"/>
                </a:cubicBezTo>
                <a:cubicBezTo>
                  <a:pt x="1354" y="965"/>
                  <a:pt x="4579" y="-977"/>
                  <a:pt x="6858" y="596"/>
                </a:cubicBezTo>
                <a:close/>
              </a:path>
            </a:pathLst>
          </a:custGeom>
          <a:noFill/>
          <a:ln w="4763" cap="flat">
            <a:solidFill>
              <a:srgbClr val="CAC9C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53"/>
          <p:cNvSpPr>
            <a:spLocks/>
          </p:cNvSpPr>
          <p:nvPr/>
        </p:nvSpPr>
        <p:spPr bwMode="auto">
          <a:xfrm>
            <a:off x="3525514" y="1343191"/>
            <a:ext cx="2357432" cy="2043039"/>
          </a:xfrm>
          <a:custGeom>
            <a:avLst/>
            <a:gdLst>
              <a:gd name="T0" fmla="*/ 449 w 605"/>
              <a:gd name="T1" fmla="*/ 107 h 600"/>
              <a:gd name="T2" fmla="*/ 596 w 605"/>
              <a:gd name="T3" fmla="*/ 309 h 600"/>
              <a:gd name="T4" fmla="*/ 468 w 605"/>
              <a:gd name="T5" fmla="*/ 511 h 600"/>
              <a:gd name="T6" fmla="*/ 166 w 605"/>
              <a:gd name="T7" fmla="*/ 496 h 600"/>
              <a:gd name="T8" fmla="*/ 30 w 605"/>
              <a:gd name="T9" fmla="*/ 321 h 600"/>
              <a:gd name="T10" fmla="*/ 23 w 605"/>
              <a:gd name="T11" fmla="*/ 309 h 600"/>
              <a:gd name="T12" fmla="*/ 71 w 605"/>
              <a:gd name="T13" fmla="*/ 169 h 600"/>
              <a:gd name="T14" fmla="*/ 449 w 605"/>
              <a:gd name="T15" fmla="*/ 107 h 600"/>
              <a:gd name="connsiteX0" fmla="*/ 7151 w 9593"/>
              <a:gd name="connsiteY0" fmla="*/ 706 h 8395"/>
              <a:gd name="connsiteX1" fmla="*/ 9581 w 9593"/>
              <a:gd name="connsiteY1" fmla="*/ 4073 h 8395"/>
              <a:gd name="connsiteX2" fmla="*/ 7466 w 9593"/>
              <a:gd name="connsiteY2" fmla="*/ 7440 h 8395"/>
              <a:gd name="connsiteX3" fmla="*/ 2474 w 9593"/>
              <a:gd name="connsiteY3" fmla="*/ 7190 h 8395"/>
              <a:gd name="connsiteX4" fmla="*/ 226 w 9593"/>
              <a:gd name="connsiteY4" fmla="*/ 4273 h 8395"/>
              <a:gd name="connsiteX5" fmla="*/ 110 w 9593"/>
              <a:gd name="connsiteY5" fmla="*/ 4073 h 8395"/>
              <a:gd name="connsiteX6" fmla="*/ 904 w 9593"/>
              <a:gd name="connsiteY6" fmla="*/ 1740 h 8395"/>
              <a:gd name="connsiteX7" fmla="*/ 7151 w 9593"/>
              <a:gd name="connsiteY7" fmla="*/ 706 h 8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93" h="8395">
                <a:moveTo>
                  <a:pt x="7151" y="706"/>
                </a:moveTo>
                <a:cubicBezTo>
                  <a:pt x="8523" y="1756"/>
                  <a:pt x="9449" y="2456"/>
                  <a:pt x="9581" y="4073"/>
                </a:cubicBezTo>
                <a:cubicBezTo>
                  <a:pt x="9730" y="5723"/>
                  <a:pt x="8523" y="6506"/>
                  <a:pt x="7466" y="7440"/>
                </a:cubicBezTo>
                <a:cubicBezTo>
                  <a:pt x="5829" y="8923"/>
                  <a:pt x="2854" y="8556"/>
                  <a:pt x="2474" y="7190"/>
                </a:cubicBezTo>
                <a:cubicBezTo>
                  <a:pt x="2160" y="6073"/>
                  <a:pt x="612" y="5772"/>
                  <a:pt x="226" y="4273"/>
                </a:cubicBezTo>
                <a:cubicBezTo>
                  <a:pt x="193" y="4223"/>
                  <a:pt x="127" y="4140"/>
                  <a:pt x="110" y="4073"/>
                </a:cubicBezTo>
                <a:cubicBezTo>
                  <a:pt x="-6" y="3590"/>
                  <a:pt x="-270" y="2606"/>
                  <a:pt x="904" y="1740"/>
                </a:cubicBezTo>
                <a:cubicBezTo>
                  <a:pt x="1317" y="990"/>
                  <a:pt x="4788" y="-1077"/>
                  <a:pt x="7151" y="706"/>
                </a:cubicBezTo>
                <a:close/>
              </a:path>
            </a:pathLst>
          </a:custGeom>
          <a:noFill/>
          <a:ln w="4763" cap="flat">
            <a:solidFill>
              <a:srgbClr val="C8C7C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54"/>
          <p:cNvSpPr>
            <a:spLocks/>
          </p:cNvSpPr>
          <p:nvPr/>
        </p:nvSpPr>
        <p:spPr bwMode="auto">
          <a:xfrm>
            <a:off x="3650081" y="1403055"/>
            <a:ext cx="2205392" cy="1928235"/>
          </a:xfrm>
          <a:custGeom>
            <a:avLst/>
            <a:gdLst>
              <a:gd name="T0" fmla="*/ 442 w 565"/>
              <a:gd name="T1" fmla="*/ 116 h 577"/>
              <a:gd name="T2" fmla="*/ 562 w 565"/>
              <a:gd name="T3" fmla="*/ 302 h 577"/>
              <a:gd name="T4" fmla="*/ 449 w 565"/>
              <a:gd name="T5" fmla="*/ 484 h 577"/>
              <a:gd name="T6" fmla="*/ 163 w 565"/>
              <a:gd name="T7" fmla="*/ 468 h 577"/>
              <a:gd name="T8" fmla="*/ 35 w 565"/>
              <a:gd name="T9" fmla="*/ 307 h 577"/>
              <a:gd name="T10" fmla="*/ 28 w 565"/>
              <a:gd name="T11" fmla="*/ 295 h 577"/>
              <a:gd name="T12" fmla="*/ 73 w 565"/>
              <a:gd name="T13" fmla="*/ 161 h 577"/>
              <a:gd name="T14" fmla="*/ 442 w 565"/>
              <a:gd name="T15" fmla="*/ 116 h 577"/>
              <a:gd name="connsiteX0" fmla="*/ 7489 w 9614"/>
              <a:gd name="connsiteY0" fmla="*/ 830 h 8246"/>
              <a:gd name="connsiteX1" fmla="*/ 9613 w 9614"/>
              <a:gd name="connsiteY1" fmla="*/ 4054 h 8246"/>
              <a:gd name="connsiteX2" fmla="*/ 7613 w 9614"/>
              <a:gd name="connsiteY2" fmla="*/ 7208 h 8246"/>
              <a:gd name="connsiteX3" fmla="*/ 2551 w 9614"/>
              <a:gd name="connsiteY3" fmla="*/ 6931 h 8246"/>
              <a:gd name="connsiteX4" fmla="*/ 285 w 9614"/>
              <a:gd name="connsiteY4" fmla="*/ 4141 h 8246"/>
              <a:gd name="connsiteX5" fmla="*/ 162 w 9614"/>
              <a:gd name="connsiteY5" fmla="*/ 3933 h 8246"/>
              <a:gd name="connsiteX6" fmla="*/ 958 w 9614"/>
              <a:gd name="connsiteY6" fmla="*/ 1610 h 8246"/>
              <a:gd name="connsiteX7" fmla="*/ 7489 w 9614"/>
              <a:gd name="connsiteY7" fmla="*/ 830 h 8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14" h="8246">
                <a:moveTo>
                  <a:pt x="7489" y="830"/>
                </a:moveTo>
                <a:cubicBezTo>
                  <a:pt x="8799" y="1905"/>
                  <a:pt x="9560" y="2633"/>
                  <a:pt x="9613" y="4054"/>
                </a:cubicBezTo>
                <a:cubicBezTo>
                  <a:pt x="9666" y="5492"/>
                  <a:pt x="8516" y="6255"/>
                  <a:pt x="7613" y="7208"/>
                </a:cubicBezTo>
                <a:cubicBezTo>
                  <a:pt x="6055" y="8820"/>
                  <a:pt x="2976" y="8421"/>
                  <a:pt x="2551" y="6931"/>
                </a:cubicBezTo>
                <a:cubicBezTo>
                  <a:pt x="2197" y="5683"/>
                  <a:pt x="899" y="5406"/>
                  <a:pt x="285" y="4141"/>
                </a:cubicBezTo>
                <a:cubicBezTo>
                  <a:pt x="250" y="4089"/>
                  <a:pt x="179" y="4002"/>
                  <a:pt x="162" y="3933"/>
                </a:cubicBezTo>
                <a:cubicBezTo>
                  <a:pt x="2" y="3499"/>
                  <a:pt x="-334" y="2512"/>
                  <a:pt x="958" y="1610"/>
                </a:cubicBezTo>
                <a:cubicBezTo>
                  <a:pt x="1294" y="1021"/>
                  <a:pt x="5064" y="-1180"/>
                  <a:pt x="7489" y="830"/>
                </a:cubicBezTo>
                <a:close/>
              </a:path>
            </a:pathLst>
          </a:custGeom>
          <a:noFill/>
          <a:ln w="4763" cap="flat">
            <a:solidFill>
              <a:srgbClr val="C6C5C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55"/>
          <p:cNvSpPr>
            <a:spLocks/>
          </p:cNvSpPr>
          <p:nvPr/>
        </p:nvSpPr>
        <p:spPr bwMode="auto">
          <a:xfrm>
            <a:off x="3775182" y="1461923"/>
            <a:ext cx="2052522" cy="1819180"/>
          </a:xfrm>
          <a:custGeom>
            <a:avLst/>
            <a:gdLst>
              <a:gd name="T0" fmla="*/ 435 w 529"/>
              <a:gd name="T1" fmla="*/ 125 h 556"/>
              <a:gd name="T2" fmla="*/ 527 w 529"/>
              <a:gd name="T3" fmla="*/ 294 h 556"/>
              <a:gd name="T4" fmla="*/ 430 w 529"/>
              <a:gd name="T5" fmla="*/ 456 h 556"/>
              <a:gd name="T6" fmla="*/ 159 w 529"/>
              <a:gd name="T7" fmla="*/ 439 h 556"/>
              <a:gd name="T8" fmla="*/ 41 w 529"/>
              <a:gd name="T9" fmla="*/ 293 h 556"/>
              <a:gd name="T10" fmla="*/ 32 w 529"/>
              <a:gd name="T11" fmla="*/ 282 h 556"/>
              <a:gd name="T12" fmla="*/ 75 w 529"/>
              <a:gd name="T13" fmla="*/ 153 h 556"/>
              <a:gd name="T14" fmla="*/ 435 w 529"/>
              <a:gd name="T15" fmla="*/ 125 h 556"/>
              <a:gd name="connsiteX0" fmla="*/ 7816 w 9556"/>
              <a:gd name="connsiteY0" fmla="*/ 960 h 8070"/>
              <a:gd name="connsiteX1" fmla="*/ 9555 w 9556"/>
              <a:gd name="connsiteY1" fmla="*/ 4000 h 8070"/>
              <a:gd name="connsiteX2" fmla="*/ 7722 w 9556"/>
              <a:gd name="connsiteY2" fmla="*/ 6913 h 8070"/>
              <a:gd name="connsiteX3" fmla="*/ 2599 w 9556"/>
              <a:gd name="connsiteY3" fmla="*/ 6608 h 8070"/>
              <a:gd name="connsiteX4" fmla="*/ 368 w 9556"/>
              <a:gd name="connsiteY4" fmla="*/ 3982 h 8070"/>
              <a:gd name="connsiteX5" fmla="*/ 198 w 9556"/>
              <a:gd name="connsiteY5" fmla="*/ 3784 h 8070"/>
              <a:gd name="connsiteX6" fmla="*/ 1011 w 9556"/>
              <a:gd name="connsiteY6" fmla="*/ 1464 h 8070"/>
              <a:gd name="connsiteX7" fmla="*/ 7816 w 9556"/>
              <a:gd name="connsiteY7" fmla="*/ 960 h 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56" h="8070">
                <a:moveTo>
                  <a:pt x="7816" y="960"/>
                </a:moveTo>
                <a:cubicBezTo>
                  <a:pt x="9026" y="2075"/>
                  <a:pt x="9593" y="2813"/>
                  <a:pt x="9555" y="4000"/>
                </a:cubicBezTo>
                <a:cubicBezTo>
                  <a:pt x="9498" y="5241"/>
                  <a:pt x="8478" y="5960"/>
                  <a:pt x="7722" y="6913"/>
                </a:cubicBezTo>
                <a:cubicBezTo>
                  <a:pt x="6304" y="8712"/>
                  <a:pt x="3090" y="8262"/>
                  <a:pt x="2599" y="6608"/>
                </a:cubicBezTo>
                <a:cubicBezTo>
                  <a:pt x="2202" y="5259"/>
                  <a:pt x="1010" y="4991"/>
                  <a:pt x="368" y="3982"/>
                </a:cubicBezTo>
                <a:cubicBezTo>
                  <a:pt x="330" y="3946"/>
                  <a:pt x="236" y="3856"/>
                  <a:pt x="198" y="3784"/>
                </a:cubicBezTo>
                <a:cubicBezTo>
                  <a:pt x="28" y="3388"/>
                  <a:pt x="-407" y="2381"/>
                  <a:pt x="1011" y="1464"/>
                </a:cubicBezTo>
                <a:cubicBezTo>
                  <a:pt x="1238" y="1068"/>
                  <a:pt x="5340" y="-1288"/>
                  <a:pt x="7816" y="960"/>
                </a:cubicBezTo>
                <a:close/>
              </a:path>
            </a:pathLst>
          </a:custGeom>
          <a:noFill/>
          <a:ln w="4763" cap="flat">
            <a:solidFill>
              <a:srgbClr val="C4C3C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56"/>
          <p:cNvSpPr>
            <a:spLocks/>
          </p:cNvSpPr>
          <p:nvPr/>
        </p:nvSpPr>
        <p:spPr bwMode="auto">
          <a:xfrm>
            <a:off x="3897556" y="1515825"/>
            <a:ext cx="1908319" cy="1712551"/>
          </a:xfrm>
          <a:custGeom>
            <a:avLst/>
            <a:gdLst>
              <a:gd name="T0" fmla="*/ 429 w 501"/>
              <a:gd name="T1" fmla="*/ 136 h 536"/>
              <a:gd name="T2" fmla="*/ 493 w 501"/>
              <a:gd name="T3" fmla="*/ 289 h 536"/>
              <a:gd name="T4" fmla="*/ 411 w 501"/>
              <a:gd name="T5" fmla="*/ 431 h 536"/>
              <a:gd name="T6" fmla="*/ 157 w 501"/>
              <a:gd name="T7" fmla="*/ 413 h 536"/>
              <a:gd name="T8" fmla="*/ 48 w 501"/>
              <a:gd name="T9" fmla="*/ 281 h 536"/>
              <a:gd name="T10" fmla="*/ 38 w 501"/>
              <a:gd name="T11" fmla="*/ 271 h 536"/>
              <a:gd name="T12" fmla="*/ 77 w 501"/>
              <a:gd name="T13" fmla="*/ 147 h 536"/>
              <a:gd name="T14" fmla="*/ 429 w 501"/>
              <a:gd name="T15" fmla="*/ 136 h 536"/>
              <a:gd name="connsiteX0" fmla="*/ 8070 w 9384"/>
              <a:gd name="connsiteY0" fmla="*/ 1121 h 7880"/>
              <a:gd name="connsiteX1" fmla="*/ 9347 w 9384"/>
              <a:gd name="connsiteY1" fmla="*/ 3976 h 7880"/>
              <a:gd name="connsiteX2" fmla="*/ 7711 w 9384"/>
              <a:gd name="connsiteY2" fmla="*/ 6625 h 7880"/>
              <a:gd name="connsiteX3" fmla="*/ 2641 w 9384"/>
              <a:gd name="connsiteY3" fmla="*/ 6289 h 7880"/>
              <a:gd name="connsiteX4" fmla="*/ 465 w 9384"/>
              <a:gd name="connsiteY4" fmla="*/ 3827 h 7880"/>
              <a:gd name="connsiteX5" fmla="*/ 265 w 9384"/>
              <a:gd name="connsiteY5" fmla="*/ 3640 h 7880"/>
              <a:gd name="connsiteX6" fmla="*/ 1044 w 9384"/>
              <a:gd name="connsiteY6" fmla="*/ 1327 h 7880"/>
              <a:gd name="connsiteX7" fmla="*/ 8070 w 9384"/>
              <a:gd name="connsiteY7" fmla="*/ 1121 h 7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84" h="7880">
                <a:moveTo>
                  <a:pt x="8070" y="1121"/>
                </a:moveTo>
                <a:cubicBezTo>
                  <a:pt x="9168" y="2259"/>
                  <a:pt x="9507" y="3024"/>
                  <a:pt x="9347" y="3976"/>
                </a:cubicBezTo>
                <a:cubicBezTo>
                  <a:pt x="9188" y="4965"/>
                  <a:pt x="8309" y="5655"/>
                  <a:pt x="7711" y="6625"/>
                </a:cubicBezTo>
                <a:cubicBezTo>
                  <a:pt x="6513" y="8584"/>
                  <a:pt x="3180" y="8080"/>
                  <a:pt x="2641" y="6289"/>
                </a:cubicBezTo>
                <a:cubicBezTo>
                  <a:pt x="2202" y="4797"/>
                  <a:pt x="1049" y="4360"/>
                  <a:pt x="465" y="3827"/>
                </a:cubicBezTo>
                <a:cubicBezTo>
                  <a:pt x="405" y="3789"/>
                  <a:pt x="305" y="3696"/>
                  <a:pt x="265" y="3640"/>
                </a:cubicBezTo>
                <a:cubicBezTo>
                  <a:pt x="66" y="3285"/>
                  <a:pt x="-493" y="2259"/>
                  <a:pt x="1044" y="1327"/>
                </a:cubicBezTo>
                <a:cubicBezTo>
                  <a:pt x="1184" y="1121"/>
                  <a:pt x="5615" y="-1416"/>
                  <a:pt x="8070" y="1121"/>
                </a:cubicBezTo>
                <a:close/>
              </a:path>
            </a:pathLst>
          </a:custGeom>
          <a:noFill/>
          <a:ln w="4763" cap="flat">
            <a:solidFill>
              <a:srgbClr val="C2C1C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57"/>
          <p:cNvSpPr>
            <a:spLocks/>
          </p:cNvSpPr>
          <p:nvPr/>
        </p:nvSpPr>
        <p:spPr bwMode="auto">
          <a:xfrm>
            <a:off x="3910013" y="1244601"/>
            <a:ext cx="2103438" cy="2095500"/>
          </a:xfrm>
          <a:custGeom>
            <a:avLst/>
            <a:gdLst>
              <a:gd name="T0" fmla="*/ 79 w 518"/>
              <a:gd name="T1" fmla="*/ 141 h 517"/>
              <a:gd name="T2" fmla="*/ 422 w 518"/>
              <a:gd name="T3" fmla="*/ 147 h 517"/>
              <a:gd name="T4" fmla="*/ 392 w 518"/>
              <a:gd name="T5" fmla="*/ 405 h 517"/>
              <a:gd name="T6" fmla="*/ 153 w 518"/>
              <a:gd name="T7" fmla="*/ 386 h 517"/>
              <a:gd name="T8" fmla="*/ 54 w 518"/>
              <a:gd name="T9" fmla="*/ 269 h 517"/>
              <a:gd name="T10" fmla="*/ 43 w 518"/>
              <a:gd name="T11" fmla="*/ 259 h 517"/>
              <a:gd name="T12" fmla="*/ 79 w 518"/>
              <a:gd name="T13" fmla="*/ 141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517">
                <a:moveTo>
                  <a:pt x="79" y="141"/>
                </a:moveTo>
                <a:cubicBezTo>
                  <a:pt x="79" y="141"/>
                  <a:pt x="309" y="0"/>
                  <a:pt x="422" y="147"/>
                </a:cubicBezTo>
                <a:cubicBezTo>
                  <a:pt x="518" y="272"/>
                  <a:pt x="430" y="307"/>
                  <a:pt x="392" y="405"/>
                </a:cubicBezTo>
                <a:cubicBezTo>
                  <a:pt x="349" y="517"/>
                  <a:pt x="181" y="487"/>
                  <a:pt x="153" y="386"/>
                </a:cubicBezTo>
                <a:cubicBezTo>
                  <a:pt x="130" y="303"/>
                  <a:pt x="79" y="289"/>
                  <a:pt x="54" y="269"/>
                </a:cubicBezTo>
                <a:cubicBezTo>
                  <a:pt x="51" y="267"/>
                  <a:pt x="45" y="262"/>
                  <a:pt x="43" y="259"/>
                </a:cubicBezTo>
                <a:cubicBezTo>
                  <a:pt x="31" y="244"/>
                  <a:pt x="0" y="190"/>
                  <a:pt x="79" y="141"/>
                </a:cubicBezTo>
                <a:close/>
              </a:path>
            </a:pathLst>
          </a:custGeom>
          <a:noFill/>
          <a:ln w="4763" cap="flat">
            <a:solidFill>
              <a:srgbClr val="C0BFB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58"/>
          <p:cNvSpPr>
            <a:spLocks/>
          </p:cNvSpPr>
          <p:nvPr/>
        </p:nvSpPr>
        <p:spPr bwMode="auto">
          <a:xfrm>
            <a:off x="3910013" y="1244601"/>
            <a:ext cx="2103438" cy="2095500"/>
          </a:xfrm>
          <a:custGeom>
            <a:avLst/>
            <a:gdLst>
              <a:gd name="T0" fmla="*/ 79 w 518"/>
              <a:gd name="T1" fmla="*/ 141 h 517"/>
              <a:gd name="T2" fmla="*/ 422 w 518"/>
              <a:gd name="T3" fmla="*/ 147 h 517"/>
              <a:gd name="T4" fmla="*/ 392 w 518"/>
              <a:gd name="T5" fmla="*/ 405 h 517"/>
              <a:gd name="T6" fmla="*/ 153 w 518"/>
              <a:gd name="T7" fmla="*/ 386 h 517"/>
              <a:gd name="T8" fmla="*/ 51 w 518"/>
              <a:gd name="T9" fmla="*/ 267 h 517"/>
              <a:gd name="T10" fmla="*/ 43 w 518"/>
              <a:gd name="T11" fmla="*/ 259 h 517"/>
              <a:gd name="T12" fmla="*/ 79 w 518"/>
              <a:gd name="T13" fmla="*/ 141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517">
                <a:moveTo>
                  <a:pt x="79" y="141"/>
                </a:moveTo>
                <a:cubicBezTo>
                  <a:pt x="79" y="141"/>
                  <a:pt x="309" y="0"/>
                  <a:pt x="422" y="147"/>
                </a:cubicBezTo>
                <a:cubicBezTo>
                  <a:pt x="518" y="272"/>
                  <a:pt x="430" y="307"/>
                  <a:pt x="392" y="405"/>
                </a:cubicBezTo>
                <a:cubicBezTo>
                  <a:pt x="349" y="517"/>
                  <a:pt x="181" y="487"/>
                  <a:pt x="153" y="386"/>
                </a:cubicBezTo>
                <a:cubicBezTo>
                  <a:pt x="130" y="303"/>
                  <a:pt x="76" y="287"/>
                  <a:pt x="51" y="267"/>
                </a:cubicBezTo>
                <a:cubicBezTo>
                  <a:pt x="48" y="265"/>
                  <a:pt x="45" y="262"/>
                  <a:pt x="43" y="259"/>
                </a:cubicBezTo>
                <a:cubicBezTo>
                  <a:pt x="31" y="244"/>
                  <a:pt x="0" y="190"/>
                  <a:pt x="79" y="141"/>
                </a:cubicBezTo>
                <a:close/>
              </a:path>
            </a:pathLst>
          </a:custGeom>
          <a:solidFill>
            <a:srgbClr val="04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779003" y="3221092"/>
            <a:ext cx="26757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THANKS</a:t>
            </a:r>
            <a:endParaRPr lang="zh-CN" altLang="en-US" sz="48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180570" y="3958230"/>
            <a:ext cx="1208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Location word</a:t>
            </a:r>
            <a:endParaRPr lang="zh-CN" altLang="en-US" sz="1400" i="1" dirty="0">
              <a:solidFill>
                <a:schemeClr val="tx1">
                  <a:lumMod val="50000"/>
                  <a:lumOff val="50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34" name="PA_矩形 1"/>
          <p:cNvSpPr/>
          <p:nvPr>
            <p:custDataLst>
              <p:tags r:id="rId1"/>
            </p:custDataLst>
          </p:nvPr>
        </p:nvSpPr>
        <p:spPr>
          <a:xfrm>
            <a:off x="4680386" y="1920854"/>
            <a:ext cx="6912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+mj-ea"/>
              </a:rPr>
              <a:t>07</a:t>
            </a:r>
            <a:endParaRPr lang="zh-CN" altLang="en-US" sz="3200" b="1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152748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" fill="hold"/>
                                        <p:tgtEl>
                                          <p:spTgt spid="30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750" fill="hold"/>
                                        <p:tgtEl>
                                          <p:spTgt spid="30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16" dur="10" fill="hold"/>
                                        <p:tgtEl>
                                          <p:spTgt spid="34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18" dur="750" fill="hold"/>
                                        <p:tgtEl>
                                          <p:spTgt spid="34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8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5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4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3" presetClass="entr" presetSubtype="288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  <p:from x="100000" y="100000"/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  <p:from x="100000" y="100000"/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  <p:from x="100000" y="100000"/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  <p:from x="100000" y="100000"/>
                                      <p:to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0" grpId="1" animBg="1"/>
      <p:bldP spid="30" grpId="2" animBg="1"/>
      <p:bldP spid="32" grpId="0"/>
      <p:bldP spid="32" grpId="1"/>
      <p:bldP spid="33" grpId="0"/>
      <p:bldP spid="34" grpId="0"/>
      <p:bldP spid="34" grpId="1"/>
      <p:bldP spid="34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578" y="1544948"/>
            <a:ext cx="3212702" cy="375271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40480" y="2854820"/>
            <a:ext cx="865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Part</a:t>
            </a:r>
            <a:endParaRPr lang="zh-CN" altLang="en-US" sz="3200" dirty="0"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94340" y="332312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+mj-lt"/>
              </a:rPr>
              <a:t>01</a:t>
            </a:r>
            <a:endParaRPr lang="zh-CN" altLang="en-US" sz="2400" dirty="0">
              <a:latin typeface="+mj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4273034" y="3147207"/>
            <a:ext cx="537635" cy="5103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669280" y="308565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+mn-ea"/>
              </a:rPr>
              <a:t>功能清单</a:t>
            </a:r>
          </a:p>
        </p:txBody>
      </p:sp>
    </p:spTree>
    <p:extLst>
      <p:ext uri="{BB962C8B-B14F-4D97-AF65-F5344CB8AC3E}">
        <p14:creationId xmlns:p14="http://schemas.microsoft.com/office/powerpoint/2010/main" val="1519204765"/>
      </p:ext>
    </p:extLst>
  </p:cSld>
  <p:clrMapOvr>
    <a:masterClrMapping/>
  </p:clrMapOvr>
  <p:transition spd="slow">
    <p:push dir="r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4" grpId="0"/>
          <p:bldP spid="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4" grpId="0"/>
          <p:bldP spid="6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4293" y="254705"/>
            <a:ext cx="3516820" cy="990217"/>
            <a:chOff x="64293" y="254705"/>
            <a:chExt cx="3516820" cy="99021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93" y="254705"/>
              <a:ext cx="847725" cy="990217"/>
            </a:xfrm>
            <a:prstGeom prst="rect">
              <a:avLst/>
            </a:prstGeom>
          </p:spPr>
        </p:pic>
        <p:sp>
          <p:nvSpPr>
            <p:cNvPr id="31" name="AutoShape 28"/>
            <p:cNvSpPr>
              <a:spLocks noChangeAspect="1" noChangeArrowheads="1" noTextEdit="1"/>
            </p:cNvSpPr>
            <p:nvPr/>
          </p:nvSpPr>
          <p:spPr bwMode="auto">
            <a:xfrm>
              <a:off x="357188" y="500063"/>
              <a:ext cx="508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79405" y="54900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+mj-lt"/>
                </a:rPr>
                <a:t>01</a:t>
              </a:r>
              <a:endParaRPr lang="zh-CN" altLang="en-US" sz="2000" dirty="0">
                <a:latin typeface="+mj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34235" y="486120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登录注册模块</a:t>
              </a: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18A854DF-31CB-49F5-BE90-498FD7F3C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18" y="2013506"/>
            <a:ext cx="2862322" cy="304109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DDB91BF-98D3-42B5-84C5-5DE669AFF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4340" y="2446615"/>
            <a:ext cx="3305175" cy="23526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EC62D9F-3ADF-4C84-8DC2-38463909DD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6055" y="1386376"/>
            <a:ext cx="2986673" cy="487647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B87841C-4B2D-47AE-9C64-E290239A66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089" y="1386376"/>
            <a:ext cx="2986673" cy="487647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D41FE1A-86B3-40F4-952B-01919822DC62}"/>
              </a:ext>
            </a:extLst>
          </p:cNvPr>
          <p:cNvSpPr txBox="1"/>
          <p:nvPr/>
        </p:nvSpPr>
        <p:spPr>
          <a:xfrm>
            <a:off x="7806231" y="2446615"/>
            <a:ext cx="39583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手机验证</a:t>
            </a:r>
            <a:endParaRPr lang="en-US" altLang="zh-CN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简单数据注册</a:t>
            </a:r>
            <a:endParaRPr lang="en-US" altLang="zh-CN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密码验证</a:t>
            </a:r>
            <a:endParaRPr lang="en-US" altLang="zh-CN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数据同步</a:t>
            </a:r>
            <a:endParaRPr lang="en-US" altLang="zh-CN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B3C43E-F0A0-4ED5-A782-7FB60EA332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8021" y="1386376"/>
            <a:ext cx="2919625" cy="487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27043"/>
      </p:ext>
    </p:extLst>
  </p:cSld>
  <p:clrMapOvr>
    <a:masterClrMapping/>
  </p:clrMapOvr>
  <p:transition spd="slow">
    <p:push dir="r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8A854DF-31CB-49F5-BE90-498FD7F3C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55" y="2072897"/>
            <a:ext cx="2862322" cy="3041091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64293" y="254705"/>
            <a:ext cx="2768657" cy="990217"/>
            <a:chOff x="64293" y="254705"/>
            <a:chExt cx="2768657" cy="99021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93" y="254705"/>
              <a:ext cx="847725" cy="990217"/>
            </a:xfrm>
            <a:prstGeom prst="rect">
              <a:avLst/>
            </a:prstGeom>
          </p:spPr>
        </p:pic>
        <p:sp>
          <p:nvSpPr>
            <p:cNvPr id="31" name="AutoShape 28"/>
            <p:cNvSpPr>
              <a:spLocks noChangeAspect="1" noChangeArrowheads="1" noTextEdit="1"/>
            </p:cNvSpPr>
            <p:nvPr/>
          </p:nvSpPr>
          <p:spPr bwMode="auto">
            <a:xfrm>
              <a:off x="357188" y="500063"/>
              <a:ext cx="508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79405" y="54900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+mj-lt"/>
                </a:rPr>
                <a:t>01</a:t>
              </a:r>
              <a:endParaRPr lang="zh-CN" altLang="en-US" sz="2000" dirty="0">
                <a:latin typeface="+mj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06809" y="465389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聊天模块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7429E2E-FFD0-4B85-80ED-470CDBB8E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8012" y="465389"/>
            <a:ext cx="4880060" cy="566792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D230048-2D19-4C40-BEAD-DB8FD6F23ED8}"/>
              </a:ext>
            </a:extLst>
          </p:cNvPr>
          <p:cNvSpPr txBox="1"/>
          <p:nvPr/>
        </p:nvSpPr>
        <p:spPr>
          <a:xfrm>
            <a:off x="7637850" y="465389"/>
            <a:ext cx="4415982" cy="61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消息列表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1.1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侧滑删除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	      1.2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未读消息显示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1.3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实时刷新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	      1.4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消息监听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1.5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单聊消息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	      1.6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群聊消息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1.7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消息模糊检索</a:t>
            </a:r>
            <a:endParaRPr lang="en-US" altLang="zh-CN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单聊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2.1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拍照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	      2.2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位置信息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2.3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发送图片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	      2.4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语音通话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2.5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视频通话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	      2.6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网络监听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2.7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聊天历史记录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3.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群聊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3.1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拍照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	      3.2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位置信息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3.3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发送图片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	      3.4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网络监听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	 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3.6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聊天历史记录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sz="1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C28FC91-CA6C-45B6-BF04-1360120A7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814" y="374917"/>
            <a:ext cx="3552825" cy="59340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8C17EF7-1398-4C12-8D3E-357026E5BC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7106" y="374917"/>
            <a:ext cx="3552825" cy="59340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0ED2B67-3D9A-480A-9E6F-552F99F269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1516" y="458536"/>
            <a:ext cx="3552825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05764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8152EA87-36A2-4853-AB0C-E6EE97F2F588}"/>
              </a:ext>
            </a:extLst>
          </p:cNvPr>
          <p:cNvSpPr txBox="1"/>
          <p:nvPr/>
        </p:nvSpPr>
        <p:spPr>
          <a:xfrm>
            <a:off x="7036904" y="1244922"/>
            <a:ext cx="4672371" cy="4114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群组列表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1.1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字母索引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	      1.2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模糊搜索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1.3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实时刷新（添加群，被移除群）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1.4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字母排序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2. 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创建群组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2.1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格式判断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3.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搜索群组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3.1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分页搜索（上拉刷新，下拉加载）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3.2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模糊搜索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	       3.3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群信息展示   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3.4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详细信息展示</a:t>
            </a:r>
            <a:endParaRPr lang="zh-CN" altLang="en-US" sz="1400" dirty="0"/>
          </a:p>
        </p:txBody>
      </p:sp>
      <p:grpSp>
        <p:nvGrpSpPr>
          <p:cNvPr id="2" name="组合 1"/>
          <p:cNvGrpSpPr/>
          <p:nvPr/>
        </p:nvGrpSpPr>
        <p:grpSpPr>
          <a:xfrm>
            <a:off x="64293" y="254705"/>
            <a:ext cx="2768657" cy="990217"/>
            <a:chOff x="64293" y="254705"/>
            <a:chExt cx="2768657" cy="99021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93" y="254705"/>
              <a:ext cx="847725" cy="990217"/>
            </a:xfrm>
            <a:prstGeom prst="rect">
              <a:avLst/>
            </a:prstGeom>
          </p:spPr>
        </p:pic>
        <p:sp>
          <p:nvSpPr>
            <p:cNvPr id="31" name="AutoShape 28"/>
            <p:cNvSpPr>
              <a:spLocks noChangeAspect="1" noChangeArrowheads="1" noTextEdit="1"/>
            </p:cNvSpPr>
            <p:nvPr/>
          </p:nvSpPr>
          <p:spPr bwMode="auto">
            <a:xfrm>
              <a:off x="357188" y="500063"/>
              <a:ext cx="508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79405" y="54900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+mj-lt"/>
                </a:rPr>
                <a:t>01</a:t>
              </a:r>
              <a:endParaRPr lang="zh-CN" altLang="en-US" sz="2000" dirty="0">
                <a:latin typeface="+mj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06809" y="465389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群组模块</a:t>
              </a: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18A854DF-31CB-49F5-BE90-498FD7F3C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" y="1908453"/>
            <a:ext cx="2862322" cy="304109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55918FA-008C-4DC9-8132-1F2DEAB24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2180" y="964116"/>
            <a:ext cx="3965507" cy="492976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A3D7A6E-D42E-4AC2-A5A7-16E8C1A04A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0032" y="1293867"/>
            <a:ext cx="2951528" cy="492976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FC8F187-B982-4C11-9A50-C2DEE27D95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725" y="1293867"/>
            <a:ext cx="2858334" cy="477410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D741573-AFD1-4166-88D0-85CD8DF3B5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3058" y="1033597"/>
            <a:ext cx="3229655" cy="538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27221"/>
      </p:ext>
    </p:extLst>
  </p:cSld>
  <p:clrMapOvr>
    <a:masterClrMapping/>
  </p:clrMapOvr>
  <p:transition spd="slow">
    <p:push dir="r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7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7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7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7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7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7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7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7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7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7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7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7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7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7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7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7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7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7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7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7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7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7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7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7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7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7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7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7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8152EA87-36A2-4853-AB0C-E6EE97F2F588}"/>
              </a:ext>
            </a:extLst>
          </p:cNvPr>
          <p:cNvSpPr txBox="1"/>
          <p:nvPr/>
        </p:nvSpPr>
        <p:spPr>
          <a:xfrm>
            <a:off x="7036904" y="1244922"/>
            <a:ext cx="4672371" cy="3560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查看群成员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1.1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自定义组件动态加载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1.2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群成员详情显示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2. 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添加群成员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2.1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分页加载       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2.2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昵称真实姓名检索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2.3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已加入群筛选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3.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群管理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3.1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转让群主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3.2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修改群名称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3.3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移除群成员 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3.4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群成员群发</a:t>
            </a:r>
            <a:endParaRPr lang="zh-CN" altLang="en-US" sz="1400" dirty="0"/>
          </a:p>
        </p:txBody>
      </p:sp>
      <p:grpSp>
        <p:nvGrpSpPr>
          <p:cNvPr id="2" name="组合 1"/>
          <p:cNvGrpSpPr/>
          <p:nvPr/>
        </p:nvGrpSpPr>
        <p:grpSpPr>
          <a:xfrm>
            <a:off x="64293" y="254705"/>
            <a:ext cx="3179026" cy="990217"/>
            <a:chOff x="64293" y="254705"/>
            <a:chExt cx="3179026" cy="99021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93" y="254705"/>
              <a:ext cx="847725" cy="990217"/>
            </a:xfrm>
            <a:prstGeom prst="rect">
              <a:avLst/>
            </a:prstGeom>
          </p:spPr>
        </p:pic>
        <p:sp>
          <p:nvSpPr>
            <p:cNvPr id="31" name="AutoShape 28"/>
            <p:cNvSpPr>
              <a:spLocks noChangeAspect="1" noChangeArrowheads="1" noTextEdit="1"/>
            </p:cNvSpPr>
            <p:nvPr/>
          </p:nvSpPr>
          <p:spPr bwMode="auto">
            <a:xfrm>
              <a:off x="357188" y="500063"/>
              <a:ext cx="508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79405" y="54900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+mj-lt"/>
                </a:rPr>
                <a:t>01</a:t>
              </a:r>
              <a:endParaRPr lang="zh-CN" altLang="en-US" sz="2000" dirty="0">
                <a:latin typeface="+mj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06809" y="465389"/>
              <a:ext cx="22365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群管理模块</a:t>
              </a: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18A854DF-31CB-49F5-BE90-498FD7F3C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6909"/>
            <a:ext cx="2862322" cy="30410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90C53DC-C2C7-4B64-95F3-B0D750737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9715" y="1244922"/>
            <a:ext cx="4672371" cy="460962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FE08488-DD46-4E3D-9068-D553E6A115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229" y="754945"/>
            <a:ext cx="3505200" cy="58483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E4BE903-E97C-42AB-AEC0-16117BF9CE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6605" y="754945"/>
            <a:ext cx="3505200" cy="58483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DE0FCB3-EE0D-4BAD-8A4F-7E225613FA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685" y="749063"/>
            <a:ext cx="350520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56031"/>
      </p:ext>
    </p:extLst>
  </p:cSld>
  <p:clrMapOvr>
    <a:masterClrMapping/>
  </p:clrMapOvr>
  <p:transition spd="slow">
    <p:push dir="r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7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7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7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7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7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7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7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7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7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7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7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7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7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7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7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7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7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7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7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7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7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7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7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7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4293" y="254705"/>
            <a:ext cx="2768657" cy="990217"/>
            <a:chOff x="64293" y="254705"/>
            <a:chExt cx="2768657" cy="99021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93" y="254705"/>
              <a:ext cx="847725" cy="990217"/>
            </a:xfrm>
            <a:prstGeom prst="rect">
              <a:avLst/>
            </a:prstGeom>
          </p:spPr>
        </p:pic>
        <p:sp>
          <p:nvSpPr>
            <p:cNvPr id="31" name="AutoShape 28"/>
            <p:cNvSpPr>
              <a:spLocks noChangeAspect="1" noChangeArrowheads="1" noTextEdit="1"/>
            </p:cNvSpPr>
            <p:nvPr/>
          </p:nvSpPr>
          <p:spPr bwMode="auto">
            <a:xfrm>
              <a:off x="357188" y="500063"/>
              <a:ext cx="508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79405" y="54900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+mj-lt"/>
                </a:rPr>
                <a:t>01</a:t>
              </a:r>
              <a:endParaRPr lang="zh-CN" altLang="en-US" sz="2000" dirty="0">
                <a:latin typeface="+mj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06809" y="465389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地图模块</a:t>
              </a: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18A854DF-31CB-49F5-BE90-498FD7F3C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" y="1908453"/>
            <a:ext cx="2862322" cy="304109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83C1EC9-B93A-4769-ADE6-8BCADA17D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6463" y="2077277"/>
            <a:ext cx="5048250" cy="270344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60AC985-DB94-4AE7-A419-D89314707A02}"/>
              </a:ext>
            </a:extLst>
          </p:cNvPr>
          <p:cNvSpPr txBox="1"/>
          <p:nvPr/>
        </p:nvSpPr>
        <p:spPr>
          <a:xfrm>
            <a:off x="7519629" y="1996982"/>
            <a:ext cx="4672371" cy="2505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步行导航（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AR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导航）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2. 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骑行导航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3.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实时刷新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3.1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用户位置标识    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3.2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用户信息框展示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3.3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拨打电话跳转    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3.4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私聊跳转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50000"/>
              </a:lnSpc>
            </a:pPr>
            <a:endParaRPr lang="zh-CN" altLang="en-US" sz="1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2CCF3EF-533E-400E-89DB-47D0650B03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164" y="1050164"/>
            <a:ext cx="3068024" cy="512434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2576052-C0B7-4E8E-A4C9-49AF52FB2C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3139" y="1057008"/>
            <a:ext cx="2984400" cy="498466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0B815AB-7319-4772-AED3-F9D9B72D29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155" y="1057008"/>
            <a:ext cx="3068024" cy="512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22762"/>
      </p:ext>
    </p:extLst>
  </p:cSld>
  <p:clrMapOvr>
    <a:masterClrMapping/>
  </p:clrMapOvr>
  <p:transition spd="slow">
    <p:push dir="r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4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4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4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4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8A854DF-31CB-49F5-BE90-498FD7F3C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678" y="2345443"/>
            <a:ext cx="2862322" cy="304109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84F0F70-F659-4411-B159-6BB7C9974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682" y="1630493"/>
            <a:ext cx="5463425" cy="4902829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64293" y="254705"/>
            <a:ext cx="2768657" cy="990217"/>
            <a:chOff x="64293" y="254705"/>
            <a:chExt cx="2768657" cy="99021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293" y="254705"/>
              <a:ext cx="847725" cy="990217"/>
            </a:xfrm>
            <a:prstGeom prst="rect">
              <a:avLst/>
            </a:prstGeom>
          </p:spPr>
        </p:pic>
        <p:sp>
          <p:nvSpPr>
            <p:cNvPr id="31" name="AutoShape 28"/>
            <p:cNvSpPr>
              <a:spLocks noChangeAspect="1" noChangeArrowheads="1" noTextEdit="1"/>
            </p:cNvSpPr>
            <p:nvPr/>
          </p:nvSpPr>
          <p:spPr bwMode="auto">
            <a:xfrm>
              <a:off x="357188" y="500063"/>
              <a:ext cx="508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79405" y="54900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+mj-lt"/>
                </a:rPr>
                <a:t>01</a:t>
              </a:r>
              <a:endParaRPr lang="zh-CN" altLang="en-US" sz="2000" dirty="0">
                <a:latin typeface="+mj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06809" y="465389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推送模块</a:t>
              </a: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560AC985-DB94-4AE7-A419-D89314707A02}"/>
              </a:ext>
            </a:extLst>
          </p:cNvPr>
          <p:cNvSpPr txBox="1"/>
          <p:nvPr/>
        </p:nvSpPr>
        <p:spPr>
          <a:xfrm>
            <a:off x="179013" y="1747582"/>
            <a:ext cx="5011290" cy="4668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系统消息推送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1.1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优先第一条显示      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1.2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全体推送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2. 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其他推送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2.1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申请加入群推送        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2.2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同意加入群推送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2.3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被邀请进入群推送  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2.4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被移除推送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2.5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群解散推送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3.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接收推送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3.1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对应模块刷新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（对方同意我加入群后，我的群组列表刷新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被移除群后，我的群组列表实时刷新）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0E93463-DB7B-49A5-A6BD-0C0A364ED1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88" y="441768"/>
            <a:ext cx="3505200" cy="58483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261C235-0B08-4CC5-B65F-4855F56771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7682" y="500063"/>
            <a:ext cx="3543300" cy="58388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0D29D75-912F-42BD-86D9-EA73AB7195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0570" y="521721"/>
            <a:ext cx="3514725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490013"/>
      </p:ext>
    </p:extLst>
  </p:cSld>
  <p:clrMapOvr>
    <a:masterClrMapping/>
  </p:clrMapOvr>
  <p:transition spd="slow">
    <p:push dir="r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4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4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4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4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4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4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4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4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4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4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9" end="9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14">
                                                <p:txEl>
                                                  <p:pRg st="9" end="9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14">
                                                <p:txEl>
                                                  <p:pRg st="9" end="9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10" end="1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4">
                                                <p:txEl>
                                                  <p:pRg st="10" end="1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4">
                                                <p:txEl>
                                                  <p:pRg st="10" end="1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4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4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4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4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4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4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4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4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4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4">
                                                <p:txEl>
                                                  <p:pRg st="8" end="8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9" end="9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14">
                                                <p:txEl>
                                                  <p:pRg st="9" end="9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14">
                                                <p:txEl>
                                                  <p:pRg st="9" end="9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10" end="1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4">
                                                <p:txEl>
                                                  <p:pRg st="10" end="1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4">
                                                <p:txEl>
                                                  <p:pRg st="10" end="1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">
      <a:majorFont>
        <a:latin typeface="Calibri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</TotalTime>
  <Words>433</Words>
  <Application>Microsoft Office PowerPoint</Application>
  <PresentationFormat>宽屏</PresentationFormat>
  <Paragraphs>162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等线</vt:lpstr>
      <vt:lpstr>华文隶书</vt:lpstr>
      <vt:lpstr>华文宋体</vt:lpstr>
      <vt:lpstr>华文新魏</vt:lpstr>
      <vt:lpstr>微软雅黑</vt:lpstr>
      <vt:lpstr>微软雅黑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huang big big</cp:lastModifiedBy>
  <cp:revision>130</cp:revision>
  <dcterms:created xsi:type="dcterms:W3CDTF">2016-07-24T06:34:07Z</dcterms:created>
  <dcterms:modified xsi:type="dcterms:W3CDTF">2018-12-18T04:43:00Z</dcterms:modified>
  <cp:category/>
</cp:coreProperties>
</file>