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303" r:id="rId13"/>
    <p:sldId id="304" r:id="rId14"/>
    <p:sldId id="285" r:id="rId15"/>
    <p:sldId id="260" r:id="rId16"/>
    <p:sldId id="284" r:id="rId17"/>
    <p:sldId id="264" r:id="rId18"/>
    <p:sldId id="291" r:id="rId19"/>
    <p:sldId id="302" r:id="rId20"/>
    <p:sldId id="305" r:id="rId21"/>
    <p:sldId id="306" r:id="rId22"/>
    <p:sldId id="315" r:id="rId23"/>
    <p:sldId id="316" r:id="rId24"/>
    <p:sldId id="29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时间占比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编写代码</c:v>
                </c:pt>
                <c:pt idx="1">
                  <c:v>文档编写</c:v>
                </c:pt>
                <c:pt idx="2">
                  <c:v>UI设计</c:v>
                </c:pt>
                <c:pt idx="3">
                  <c:v>软件测试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E6C2-4EEE-4249-9325-7E6592507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B17-DE4E-4339-B59E-9728E93D4C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.emf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2.emf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localhost:8082/locationword/swagger-ui.html" TargetMode="External"/><Relationship Id="rId2" Type="http://schemas.openxmlformats.org/officeDocument/2006/relationships/image" Target="../media/image2.emf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3" Type="http://schemas.openxmlformats.org/officeDocument/2006/relationships/image" Target="../media/image36.png"/><Relationship Id="rId2" Type="http://schemas.openxmlformats.org/officeDocument/2006/relationships/image" Target="../media/image2.emf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.emf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36"/>
          <p:cNvSpPr/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37"/>
          <p:cNvSpPr/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38"/>
          <p:cNvSpPr/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39"/>
          <p:cNvSpPr/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40"/>
          <p:cNvSpPr/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41"/>
          <p:cNvSpPr/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42"/>
          <p:cNvSpPr/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43"/>
          <p:cNvSpPr/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44"/>
          <p:cNvSpPr/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45"/>
          <p:cNvSpPr/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46"/>
          <p:cNvSpPr/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47"/>
          <p:cNvSpPr/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48"/>
          <p:cNvSpPr/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49"/>
          <p:cNvSpPr/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0"/>
          <p:cNvSpPr/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1"/>
          <p:cNvSpPr/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2"/>
          <p:cNvSpPr/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3"/>
          <p:cNvSpPr/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4"/>
          <p:cNvSpPr/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5"/>
          <p:cNvSpPr/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6"/>
          <p:cNvSpPr/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7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8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79003" y="322109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定位视界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63099" y="4032351"/>
            <a:ext cx="170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Location  ——  word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PA_矩形 1"/>
          <p:cNvSpPr/>
          <p:nvPr>
            <p:custDataLst>
              <p:tags r:id="rId2"/>
            </p:custDataLst>
          </p:nvPr>
        </p:nvSpPr>
        <p:spPr>
          <a:xfrm>
            <a:off x="4680387" y="1920854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07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5520" y="20072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陈静敏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3840" y="250562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林海氽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84330" y="316042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黄嘉衡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3840" y="399638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杨泽迦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4330" y="484673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蔡志杰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83840" y="548713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马磊山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41" grpId="0"/>
      <p:bldP spid="41" grpId="1"/>
      <p:bldP spid="42" grpId="0"/>
      <p:bldP spid="2" grpId="0"/>
      <p:bldP spid="2" grpId="1"/>
      <p:bldP spid="2" grpId="2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4" y="1747582"/>
            <a:ext cx="2862322" cy="30410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98" y="949793"/>
            <a:ext cx="4686300" cy="41148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我的模块</a:t>
              </a:r>
              <a:endParaRPr lang="zh-CN" altLang="en-US" sz="3200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9013" y="1747582"/>
            <a:ext cx="5011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头像更改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相册选择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拍照上传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1.3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裁剪图片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更改信息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手机验证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昵称，头像，手机号码，真实姓名，昵称，性别等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个人设置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退出登录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自动登录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缓存处理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73" y="1140100"/>
            <a:ext cx="3217335" cy="53680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277" y="1159658"/>
            <a:ext cx="3248015" cy="54192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182" y="1140100"/>
            <a:ext cx="3505200" cy="584835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4" y="1747582"/>
            <a:ext cx="2862322" cy="3041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亮点功能</a:t>
              </a:r>
              <a:endParaRPr lang="zh-CN" altLang="en-US" sz="3200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919879" y="1750585"/>
            <a:ext cx="501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单点登录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消息推送服务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649204"/>
            <a:ext cx="3505200" cy="584835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4" y="1747582"/>
            <a:ext cx="2862322" cy="3041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意外功能</a:t>
              </a:r>
              <a:endParaRPr lang="zh-CN" altLang="en-US" sz="3200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907847" y="1750585"/>
            <a:ext cx="501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极光推送服务官网炸裂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72" y="757776"/>
            <a:ext cx="3571875" cy="5962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09" y="2917321"/>
            <a:ext cx="8296275" cy="333375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9280" y="30856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框架清单</a:t>
            </a:r>
            <a:endParaRPr lang="zh-CN" altLang="en-US" sz="4000" dirty="0">
              <a:latin typeface="+mn-ea"/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3589394" cy="990217"/>
            <a:chOff x="64293" y="254705"/>
            <a:chExt cx="358939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总体项目框架</a:t>
              </a:r>
              <a:endParaRPr lang="zh-CN" altLang="en-US" sz="32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48478" y="-477024"/>
            <a:ext cx="7847012" cy="714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	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环信即时通讯云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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Ease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ui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（环信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ui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库）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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Mob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手机短信验证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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Event Bus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异步刷新机制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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OKhttp3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网络访问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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Glide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图片加载框架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 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SpringView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上拉刷新下拉加载框架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 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FlowLayout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布局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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support:design28.0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谷歌组件框架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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极光推送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Jpush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 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" y="2013508"/>
            <a:ext cx="2862322" cy="304109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3589394" cy="990217"/>
            <a:chOff x="64293" y="254705"/>
            <a:chExt cx="358939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总体项目框架</a:t>
              </a:r>
              <a:endParaRPr lang="zh-CN" altLang="en-US" sz="32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94727" y="1342941"/>
            <a:ext cx="7847012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	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Spring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mvc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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Maven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依赖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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Swagger2.0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可视化文档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 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后台可视化管理系统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09" y="2689809"/>
            <a:ext cx="1507791" cy="150779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03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57784" y="314720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后台篇</a:t>
            </a:r>
            <a:endParaRPr lang="zh-CN" altLang="en-US" sz="4000" dirty="0">
              <a:latin typeface="+mn-ea"/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76" y="2684677"/>
            <a:ext cx="1894328" cy="18943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3999763" cy="990217"/>
            <a:chOff x="64293" y="254705"/>
            <a:chExt cx="3999763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后台可视化文档</a:t>
              </a:r>
              <a:endParaRPr lang="zh-CN" altLang="en-US" sz="32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4807007" y="3447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3"/>
              </a:rPr>
              <a:t>点这里</a:t>
            </a:r>
            <a:endParaRPr lang="zh-CN" altLang="en-US" dirty="0"/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883459"/>
            <a:ext cx="1894328" cy="18943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3589394" cy="990217"/>
            <a:chOff x="64293" y="254705"/>
            <a:chExt cx="358939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后台管理系统</a:t>
              </a:r>
              <a:endParaRPr lang="zh-CN" altLang="en-US" sz="3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16" y="2548559"/>
            <a:ext cx="3714750" cy="3086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25736" y="1050164"/>
            <a:ext cx="50112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用户管理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封号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解封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用户列表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1.3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搜索用户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群组管理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群组列表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封群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推送服务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系统推送（全用户推送）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3.2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推送记录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7" y="949118"/>
            <a:ext cx="7529617" cy="4235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89" y="2663687"/>
            <a:ext cx="6806400" cy="38286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04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57784" y="31472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项目总结</a:t>
            </a:r>
            <a:endParaRPr lang="zh-CN" altLang="en-US" sz="4000" dirty="0">
              <a:latin typeface="+mn-ea"/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-155247" y="-3497312"/>
            <a:ext cx="14004320" cy="9920291"/>
            <a:chOff x="771526" y="60326"/>
            <a:chExt cx="6002338" cy="4419600"/>
          </a:xfrm>
        </p:grpSpPr>
        <p:sp>
          <p:nvSpPr>
            <p:cNvPr id="5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157288" y="128588"/>
              <a:ext cx="52990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36"/>
            <p:cNvSpPr/>
            <p:nvPr/>
          </p:nvSpPr>
          <p:spPr bwMode="auto">
            <a:xfrm>
              <a:off x="771526" y="60326"/>
              <a:ext cx="6002338" cy="4419600"/>
            </a:xfrm>
            <a:custGeom>
              <a:avLst/>
              <a:gdLst>
                <a:gd name="T0" fmla="*/ 410 w 1478"/>
                <a:gd name="T1" fmla="*/ 1046 h 1090"/>
                <a:gd name="T2" fmla="*/ 118 w 1478"/>
                <a:gd name="T3" fmla="*/ 624 h 1090"/>
                <a:gd name="T4" fmla="*/ 754 w 1478"/>
                <a:gd name="T5" fmla="*/ 20 h 1090"/>
                <a:gd name="T6" fmla="*/ 1374 w 1478"/>
                <a:gd name="T7" fmla="*/ 502 h 1090"/>
                <a:gd name="T8" fmla="*/ 982 w 1478"/>
                <a:gd name="T9" fmla="*/ 1046 h 1090"/>
                <a:gd name="T10" fmla="*/ 410 w 1478"/>
                <a:gd name="T11" fmla="*/ 104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090">
                  <a:moveTo>
                    <a:pt x="410" y="1046"/>
                  </a:moveTo>
                  <a:cubicBezTo>
                    <a:pt x="410" y="1046"/>
                    <a:pt x="0" y="1016"/>
                    <a:pt x="118" y="624"/>
                  </a:cubicBezTo>
                  <a:cubicBezTo>
                    <a:pt x="236" y="232"/>
                    <a:pt x="482" y="0"/>
                    <a:pt x="754" y="20"/>
                  </a:cubicBezTo>
                  <a:cubicBezTo>
                    <a:pt x="1026" y="40"/>
                    <a:pt x="1270" y="144"/>
                    <a:pt x="1374" y="502"/>
                  </a:cubicBezTo>
                  <a:cubicBezTo>
                    <a:pt x="1478" y="860"/>
                    <a:pt x="1264" y="1002"/>
                    <a:pt x="982" y="1046"/>
                  </a:cubicBezTo>
                  <a:cubicBezTo>
                    <a:pt x="700" y="1090"/>
                    <a:pt x="410" y="1046"/>
                    <a:pt x="410" y="1046"/>
                  </a:cubicBezTo>
                  <a:close/>
                </a:path>
              </a:pathLst>
            </a:custGeom>
            <a:noFill/>
            <a:ln w="4763" cap="flat">
              <a:solidFill>
                <a:srgbClr val="EAEAE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37"/>
            <p:cNvSpPr/>
            <p:nvPr/>
          </p:nvSpPr>
          <p:spPr bwMode="auto">
            <a:xfrm>
              <a:off x="950913" y="144463"/>
              <a:ext cx="5773738" cy="4275138"/>
            </a:xfrm>
            <a:custGeom>
              <a:avLst/>
              <a:gdLst>
                <a:gd name="T0" fmla="*/ 731 w 1422"/>
                <a:gd name="T1" fmla="*/ 19 h 1054"/>
                <a:gd name="T2" fmla="*/ 1323 w 1422"/>
                <a:gd name="T3" fmla="*/ 484 h 1054"/>
                <a:gd name="T4" fmla="*/ 947 w 1422"/>
                <a:gd name="T5" fmla="*/ 1008 h 1054"/>
                <a:gd name="T6" fmla="*/ 391 w 1422"/>
                <a:gd name="T7" fmla="*/ 1007 h 1054"/>
                <a:gd name="T8" fmla="*/ 108 w 1422"/>
                <a:gd name="T9" fmla="*/ 600 h 1054"/>
                <a:gd name="T10" fmla="*/ 115 w 1422"/>
                <a:gd name="T11" fmla="*/ 576 h 1054"/>
                <a:gd name="T12" fmla="*/ 212 w 1422"/>
                <a:gd name="T13" fmla="*/ 349 h 1054"/>
                <a:gd name="T14" fmla="*/ 731 w 1422"/>
                <a:gd name="T15" fmla="*/ 1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2" h="1054">
                  <a:moveTo>
                    <a:pt x="731" y="19"/>
                  </a:moveTo>
                  <a:cubicBezTo>
                    <a:pt x="992" y="44"/>
                    <a:pt x="1225" y="142"/>
                    <a:pt x="1323" y="484"/>
                  </a:cubicBezTo>
                  <a:cubicBezTo>
                    <a:pt x="1422" y="827"/>
                    <a:pt x="1216" y="963"/>
                    <a:pt x="947" y="1008"/>
                  </a:cubicBezTo>
                  <a:cubicBezTo>
                    <a:pt x="676" y="1054"/>
                    <a:pt x="392" y="1012"/>
                    <a:pt x="391" y="1007"/>
                  </a:cubicBezTo>
                  <a:cubicBezTo>
                    <a:pt x="389" y="1003"/>
                    <a:pt x="0" y="975"/>
                    <a:pt x="108" y="600"/>
                  </a:cubicBezTo>
                  <a:cubicBezTo>
                    <a:pt x="110" y="592"/>
                    <a:pt x="112" y="584"/>
                    <a:pt x="115" y="576"/>
                  </a:cubicBezTo>
                  <a:cubicBezTo>
                    <a:pt x="140" y="493"/>
                    <a:pt x="172" y="417"/>
                    <a:pt x="212" y="349"/>
                  </a:cubicBezTo>
                  <a:cubicBezTo>
                    <a:pt x="340" y="129"/>
                    <a:pt x="530" y="0"/>
                    <a:pt x="731" y="19"/>
                  </a:cubicBezTo>
                  <a:close/>
                </a:path>
              </a:pathLst>
            </a:custGeom>
            <a:noFill/>
            <a:ln w="4763" cap="flat">
              <a:solidFill>
                <a:srgbClr val="E8E8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8"/>
            <p:cNvSpPr/>
            <p:nvPr/>
          </p:nvSpPr>
          <p:spPr bwMode="auto">
            <a:xfrm>
              <a:off x="1125538" y="209551"/>
              <a:ext cx="5546725" cy="4152900"/>
            </a:xfrm>
            <a:custGeom>
              <a:avLst/>
              <a:gdLst>
                <a:gd name="T0" fmla="*/ 709 w 1366"/>
                <a:gd name="T1" fmla="*/ 23 h 1024"/>
                <a:gd name="T2" fmla="*/ 1273 w 1366"/>
                <a:gd name="T3" fmla="*/ 472 h 1024"/>
                <a:gd name="T4" fmla="*/ 912 w 1366"/>
                <a:gd name="T5" fmla="*/ 976 h 1024"/>
                <a:gd name="T6" fmla="*/ 372 w 1366"/>
                <a:gd name="T7" fmla="*/ 974 h 1024"/>
                <a:gd name="T8" fmla="*/ 98 w 1366"/>
                <a:gd name="T9" fmla="*/ 581 h 1024"/>
                <a:gd name="T10" fmla="*/ 104 w 1366"/>
                <a:gd name="T11" fmla="*/ 558 h 1024"/>
                <a:gd name="T12" fmla="*/ 199 w 1366"/>
                <a:gd name="T13" fmla="*/ 336 h 1024"/>
                <a:gd name="T14" fmla="*/ 709 w 1366"/>
                <a:gd name="T15" fmla="*/ 2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024">
                  <a:moveTo>
                    <a:pt x="709" y="23"/>
                  </a:moveTo>
                  <a:cubicBezTo>
                    <a:pt x="959" y="52"/>
                    <a:pt x="1181" y="145"/>
                    <a:pt x="1273" y="472"/>
                  </a:cubicBezTo>
                  <a:cubicBezTo>
                    <a:pt x="1366" y="799"/>
                    <a:pt x="1169" y="929"/>
                    <a:pt x="912" y="976"/>
                  </a:cubicBezTo>
                  <a:cubicBezTo>
                    <a:pt x="653" y="1024"/>
                    <a:pt x="375" y="984"/>
                    <a:pt x="372" y="974"/>
                  </a:cubicBezTo>
                  <a:cubicBezTo>
                    <a:pt x="370" y="966"/>
                    <a:pt x="0" y="939"/>
                    <a:pt x="98" y="581"/>
                  </a:cubicBezTo>
                  <a:cubicBezTo>
                    <a:pt x="101" y="573"/>
                    <a:pt x="102" y="565"/>
                    <a:pt x="104" y="558"/>
                  </a:cubicBezTo>
                  <a:cubicBezTo>
                    <a:pt x="128" y="478"/>
                    <a:pt x="158" y="404"/>
                    <a:pt x="199" y="336"/>
                  </a:cubicBezTo>
                  <a:cubicBezTo>
                    <a:pt x="323" y="128"/>
                    <a:pt x="512" y="0"/>
                    <a:pt x="709" y="23"/>
                  </a:cubicBezTo>
                  <a:close/>
                </a:path>
              </a:pathLst>
            </a:custGeom>
            <a:noFill/>
            <a:ln w="4763" cap="flat">
              <a:solidFill>
                <a:srgbClr val="E6E6E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1303338" y="271463"/>
              <a:ext cx="5319713" cy="4029075"/>
            </a:xfrm>
            <a:custGeom>
              <a:avLst/>
              <a:gdLst>
                <a:gd name="T0" fmla="*/ 686 w 1310"/>
                <a:gd name="T1" fmla="*/ 28 h 994"/>
                <a:gd name="T2" fmla="*/ 1223 w 1310"/>
                <a:gd name="T3" fmla="*/ 460 h 994"/>
                <a:gd name="T4" fmla="*/ 877 w 1310"/>
                <a:gd name="T5" fmla="*/ 944 h 994"/>
                <a:gd name="T6" fmla="*/ 353 w 1310"/>
                <a:gd name="T7" fmla="*/ 941 h 994"/>
                <a:gd name="T8" fmla="*/ 88 w 1310"/>
                <a:gd name="T9" fmla="*/ 563 h 994"/>
                <a:gd name="T10" fmla="*/ 93 w 1310"/>
                <a:gd name="T11" fmla="*/ 540 h 994"/>
                <a:gd name="T12" fmla="*/ 184 w 1310"/>
                <a:gd name="T13" fmla="*/ 324 h 994"/>
                <a:gd name="T14" fmla="*/ 686 w 1310"/>
                <a:gd name="T15" fmla="*/ 2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0" h="994">
                  <a:moveTo>
                    <a:pt x="686" y="28"/>
                  </a:moveTo>
                  <a:cubicBezTo>
                    <a:pt x="925" y="62"/>
                    <a:pt x="1135" y="148"/>
                    <a:pt x="1223" y="460"/>
                  </a:cubicBezTo>
                  <a:cubicBezTo>
                    <a:pt x="1310" y="773"/>
                    <a:pt x="1121" y="895"/>
                    <a:pt x="877" y="944"/>
                  </a:cubicBezTo>
                  <a:cubicBezTo>
                    <a:pt x="628" y="994"/>
                    <a:pt x="357" y="956"/>
                    <a:pt x="353" y="941"/>
                  </a:cubicBezTo>
                  <a:cubicBezTo>
                    <a:pt x="349" y="929"/>
                    <a:pt x="0" y="904"/>
                    <a:pt x="88" y="563"/>
                  </a:cubicBezTo>
                  <a:cubicBezTo>
                    <a:pt x="90" y="556"/>
                    <a:pt x="91" y="548"/>
                    <a:pt x="93" y="540"/>
                  </a:cubicBezTo>
                  <a:cubicBezTo>
                    <a:pt x="114" y="464"/>
                    <a:pt x="142" y="392"/>
                    <a:pt x="184" y="324"/>
                  </a:cubicBezTo>
                  <a:cubicBezTo>
                    <a:pt x="305" y="129"/>
                    <a:pt x="493" y="0"/>
                    <a:pt x="686" y="28"/>
                  </a:cubicBezTo>
                  <a:close/>
                </a:path>
              </a:pathLst>
            </a:custGeom>
            <a:noFill/>
            <a:ln w="4763" cap="flat">
              <a:solidFill>
                <a:srgbClr val="E4E4E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"/>
            <p:cNvSpPr/>
            <p:nvPr/>
          </p:nvSpPr>
          <p:spPr bwMode="auto">
            <a:xfrm>
              <a:off x="1477963" y="334963"/>
              <a:ext cx="5092700" cy="3905250"/>
            </a:xfrm>
            <a:custGeom>
              <a:avLst/>
              <a:gdLst>
                <a:gd name="T0" fmla="*/ 664 w 1254"/>
                <a:gd name="T1" fmla="*/ 32 h 963"/>
                <a:gd name="T2" fmla="*/ 1173 w 1254"/>
                <a:gd name="T3" fmla="*/ 448 h 963"/>
                <a:gd name="T4" fmla="*/ 843 w 1254"/>
                <a:gd name="T5" fmla="*/ 911 h 963"/>
                <a:gd name="T6" fmla="*/ 334 w 1254"/>
                <a:gd name="T7" fmla="*/ 908 h 963"/>
                <a:gd name="T8" fmla="*/ 79 w 1254"/>
                <a:gd name="T9" fmla="*/ 544 h 963"/>
                <a:gd name="T10" fmla="*/ 83 w 1254"/>
                <a:gd name="T11" fmla="*/ 522 h 963"/>
                <a:gd name="T12" fmla="*/ 171 w 1254"/>
                <a:gd name="T13" fmla="*/ 311 h 963"/>
                <a:gd name="T14" fmla="*/ 664 w 1254"/>
                <a:gd name="T15" fmla="*/ 3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4" h="963">
                  <a:moveTo>
                    <a:pt x="664" y="32"/>
                  </a:moveTo>
                  <a:cubicBezTo>
                    <a:pt x="892" y="70"/>
                    <a:pt x="1091" y="151"/>
                    <a:pt x="1173" y="448"/>
                  </a:cubicBezTo>
                  <a:cubicBezTo>
                    <a:pt x="1254" y="745"/>
                    <a:pt x="1074" y="861"/>
                    <a:pt x="843" y="911"/>
                  </a:cubicBezTo>
                  <a:cubicBezTo>
                    <a:pt x="605" y="963"/>
                    <a:pt x="340" y="927"/>
                    <a:pt x="334" y="908"/>
                  </a:cubicBezTo>
                  <a:cubicBezTo>
                    <a:pt x="330" y="892"/>
                    <a:pt x="0" y="868"/>
                    <a:pt x="79" y="544"/>
                  </a:cubicBezTo>
                  <a:cubicBezTo>
                    <a:pt x="81" y="537"/>
                    <a:pt x="81" y="529"/>
                    <a:pt x="83" y="522"/>
                  </a:cubicBezTo>
                  <a:cubicBezTo>
                    <a:pt x="102" y="449"/>
                    <a:pt x="128" y="379"/>
                    <a:pt x="171" y="311"/>
                  </a:cubicBezTo>
                  <a:cubicBezTo>
                    <a:pt x="288" y="129"/>
                    <a:pt x="475" y="0"/>
                    <a:pt x="664" y="32"/>
                  </a:cubicBezTo>
                  <a:close/>
                </a:path>
              </a:pathLst>
            </a:custGeom>
            <a:noFill/>
            <a:ln w="4763" cap="flat">
              <a:solidFill>
                <a:srgbClr val="E2E2E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1"/>
            <p:cNvSpPr/>
            <p:nvPr/>
          </p:nvSpPr>
          <p:spPr bwMode="auto">
            <a:xfrm>
              <a:off x="1652588" y="400051"/>
              <a:ext cx="4868863" cy="3783013"/>
            </a:xfrm>
            <a:custGeom>
              <a:avLst/>
              <a:gdLst>
                <a:gd name="T0" fmla="*/ 642 w 1199"/>
                <a:gd name="T1" fmla="*/ 36 h 933"/>
                <a:gd name="T2" fmla="*/ 1123 w 1199"/>
                <a:gd name="T3" fmla="*/ 435 h 933"/>
                <a:gd name="T4" fmla="*/ 809 w 1199"/>
                <a:gd name="T5" fmla="*/ 879 h 933"/>
                <a:gd name="T6" fmla="*/ 316 w 1199"/>
                <a:gd name="T7" fmla="*/ 874 h 933"/>
                <a:gd name="T8" fmla="*/ 70 w 1199"/>
                <a:gd name="T9" fmla="*/ 525 h 933"/>
                <a:gd name="T10" fmla="*/ 73 w 1199"/>
                <a:gd name="T11" fmla="*/ 504 h 933"/>
                <a:gd name="T12" fmla="*/ 158 w 1199"/>
                <a:gd name="T13" fmla="*/ 298 h 933"/>
                <a:gd name="T14" fmla="*/ 642 w 1199"/>
                <a:gd name="T15" fmla="*/ 3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9" h="933">
                  <a:moveTo>
                    <a:pt x="642" y="36"/>
                  </a:moveTo>
                  <a:cubicBezTo>
                    <a:pt x="858" y="78"/>
                    <a:pt x="1047" y="154"/>
                    <a:pt x="1123" y="435"/>
                  </a:cubicBezTo>
                  <a:cubicBezTo>
                    <a:pt x="1199" y="717"/>
                    <a:pt x="1027" y="827"/>
                    <a:pt x="809" y="879"/>
                  </a:cubicBezTo>
                  <a:cubicBezTo>
                    <a:pt x="582" y="933"/>
                    <a:pt x="323" y="898"/>
                    <a:pt x="316" y="874"/>
                  </a:cubicBezTo>
                  <a:cubicBezTo>
                    <a:pt x="310" y="854"/>
                    <a:pt x="0" y="832"/>
                    <a:pt x="70" y="525"/>
                  </a:cubicBezTo>
                  <a:cubicBezTo>
                    <a:pt x="71" y="518"/>
                    <a:pt x="71" y="511"/>
                    <a:pt x="73" y="504"/>
                  </a:cubicBezTo>
                  <a:cubicBezTo>
                    <a:pt x="90" y="434"/>
                    <a:pt x="114" y="366"/>
                    <a:pt x="158" y="298"/>
                  </a:cubicBezTo>
                  <a:cubicBezTo>
                    <a:pt x="270" y="128"/>
                    <a:pt x="456" y="0"/>
                    <a:pt x="642" y="36"/>
                  </a:cubicBezTo>
                  <a:close/>
                </a:path>
              </a:pathLst>
            </a:custGeom>
            <a:noFill/>
            <a:ln w="4763" cap="flat">
              <a:solidFill>
                <a:srgbClr val="E0DFD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2" name="Freeform 42"/>
            <p:cNvSpPr/>
            <p:nvPr/>
          </p:nvSpPr>
          <p:spPr bwMode="auto">
            <a:xfrm>
              <a:off x="1831976" y="461963"/>
              <a:ext cx="4637088" cy="3660775"/>
            </a:xfrm>
            <a:custGeom>
              <a:avLst/>
              <a:gdLst>
                <a:gd name="T0" fmla="*/ 619 w 1142"/>
                <a:gd name="T1" fmla="*/ 41 h 903"/>
                <a:gd name="T2" fmla="*/ 1072 w 1142"/>
                <a:gd name="T3" fmla="*/ 424 h 903"/>
                <a:gd name="T4" fmla="*/ 773 w 1142"/>
                <a:gd name="T5" fmla="*/ 847 h 903"/>
                <a:gd name="T6" fmla="*/ 297 w 1142"/>
                <a:gd name="T7" fmla="*/ 842 h 903"/>
                <a:gd name="T8" fmla="*/ 59 w 1142"/>
                <a:gd name="T9" fmla="*/ 507 h 903"/>
                <a:gd name="T10" fmla="*/ 62 w 1142"/>
                <a:gd name="T11" fmla="*/ 486 h 903"/>
                <a:gd name="T12" fmla="*/ 144 w 1142"/>
                <a:gd name="T13" fmla="*/ 287 h 903"/>
                <a:gd name="T14" fmla="*/ 619 w 1142"/>
                <a:gd name="T15" fmla="*/ 4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03">
                  <a:moveTo>
                    <a:pt x="619" y="41"/>
                  </a:moveTo>
                  <a:cubicBezTo>
                    <a:pt x="824" y="86"/>
                    <a:pt x="1002" y="158"/>
                    <a:pt x="1072" y="424"/>
                  </a:cubicBezTo>
                  <a:cubicBezTo>
                    <a:pt x="1142" y="690"/>
                    <a:pt x="979" y="794"/>
                    <a:pt x="773" y="847"/>
                  </a:cubicBezTo>
                  <a:cubicBezTo>
                    <a:pt x="557" y="903"/>
                    <a:pt x="305" y="871"/>
                    <a:pt x="297" y="842"/>
                  </a:cubicBezTo>
                  <a:cubicBezTo>
                    <a:pt x="290" y="818"/>
                    <a:pt x="0" y="797"/>
                    <a:pt x="59" y="507"/>
                  </a:cubicBezTo>
                  <a:cubicBezTo>
                    <a:pt x="61" y="501"/>
                    <a:pt x="61" y="493"/>
                    <a:pt x="62" y="486"/>
                  </a:cubicBezTo>
                  <a:cubicBezTo>
                    <a:pt x="76" y="420"/>
                    <a:pt x="99" y="354"/>
                    <a:pt x="144" y="287"/>
                  </a:cubicBezTo>
                  <a:cubicBezTo>
                    <a:pt x="251" y="128"/>
                    <a:pt x="437" y="0"/>
                    <a:pt x="619" y="41"/>
                  </a:cubicBezTo>
                  <a:close/>
                </a:path>
              </a:pathLst>
            </a:custGeom>
            <a:noFill/>
            <a:ln w="4763" cap="flat">
              <a:solidFill>
                <a:srgbClr val="DEDDD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3"/>
            <p:cNvSpPr/>
            <p:nvPr/>
          </p:nvSpPr>
          <p:spPr bwMode="auto">
            <a:xfrm>
              <a:off x="2006601" y="527051"/>
              <a:ext cx="4413250" cy="3538538"/>
            </a:xfrm>
            <a:custGeom>
              <a:avLst/>
              <a:gdLst>
                <a:gd name="T0" fmla="*/ 597 w 1087"/>
                <a:gd name="T1" fmla="*/ 45 h 873"/>
                <a:gd name="T2" fmla="*/ 1022 w 1087"/>
                <a:gd name="T3" fmla="*/ 411 h 873"/>
                <a:gd name="T4" fmla="*/ 739 w 1087"/>
                <a:gd name="T5" fmla="*/ 815 h 873"/>
                <a:gd name="T6" fmla="*/ 278 w 1087"/>
                <a:gd name="T7" fmla="*/ 808 h 873"/>
                <a:gd name="T8" fmla="*/ 50 w 1087"/>
                <a:gd name="T9" fmla="*/ 488 h 873"/>
                <a:gd name="T10" fmla="*/ 52 w 1087"/>
                <a:gd name="T11" fmla="*/ 468 h 873"/>
                <a:gd name="T12" fmla="*/ 131 w 1087"/>
                <a:gd name="T13" fmla="*/ 274 h 873"/>
                <a:gd name="T14" fmla="*/ 597 w 1087"/>
                <a:gd name="T15" fmla="*/ 4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873">
                  <a:moveTo>
                    <a:pt x="597" y="45"/>
                  </a:moveTo>
                  <a:cubicBezTo>
                    <a:pt x="791" y="94"/>
                    <a:pt x="958" y="161"/>
                    <a:pt x="1022" y="411"/>
                  </a:cubicBezTo>
                  <a:cubicBezTo>
                    <a:pt x="1087" y="663"/>
                    <a:pt x="931" y="760"/>
                    <a:pt x="739" y="815"/>
                  </a:cubicBezTo>
                  <a:cubicBezTo>
                    <a:pt x="534" y="873"/>
                    <a:pt x="287" y="842"/>
                    <a:pt x="278" y="808"/>
                  </a:cubicBezTo>
                  <a:cubicBezTo>
                    <a:pt x="270" y="781"/>
                    <a:pt x="0" y="760"/>
                    <a:pt x="50" y="488"/>
                  </a:cubicBezTo>
                  <a:cubicBezTo>
                    <a:pt x="51" y="482"/>
                    <a:pt x="51" y="475"/>
                    <a:pt x="52" y="468"/>
                  </a:cubicBezTo>
                  <a:cubicBezTo>
                    <a:pt x="64" y="405"/>
                    <a:pt x="84" y="341"/>
                    <a:pt x="131" y="274"/>
                  </a:cubicBezTo>
                  <a:cubicBezTo>
                    <a:pt x="233" y="127"/>
                    <a:pt x="418" y="0"/>
                    <a:pt x="597" y="45"/>
                  </a:cubicBezTo>
                  <a:close/>
                </a:path>
              </a:pathLst>
            </a:custGeom>
            <a:noFill/>
            <a:ln w="4763" cap="flat">
              <a:solidFill>
                <a:srgbClr val="DCDBD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2181226" y="587376"/>
              <a:ext cx="4189413" cy="3417888"/>
            </a:xfrm>
            <a:custGeom>
              <a:avLst/>
              <a:gdLst>
                <a:gd name="T0" fmla="*/ 575 w 1032"/>
                <a:gd name="T1" fmla="*/ 50 h 843"/>
                <a:gd name="T2" fmla="*/ 973 w 1032"/>
                <a:gd name="T3" fmla="*/ 400 h 843"/>
                <a:gd name="T4" fmla="*/ 705 w 1032"/>
                <a:gd name="T5" fmla="*/ 783 h 843"/>
                <a:gd name="T6" fmla="*/ 260 w 1032"/>
                <a:gd name="T7" fmla="*/ 776 h 843"/>
                <a:gd name="T8" fmla="*/ 41 w 1032"/>
                <a:gd name="T9" fmla="*/ 470 h 843"/>
                <a:gd name="T10" fmla="*/ 42 w 1032"/>
                <a:gd name="T11" fmla="*/ 451 h 843"/>
                <a:gd name="T12" fmla="*/ 118 w 1032"/>
                <a:gd name="T13" fmla="*/ 262 h 843"/>
                <a:gd name="T14" fmla="*/ 575 w 1032"/>
                <a:gd name="T15" fmla="*/ 5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2" h="843">
                  <a:moveTo>
                    <a:pt x="575" y="50"/>
                  </a:moveTo>
                  <a:cubicBezTo>
                    <a:pt x="757" y="102"/>
                    <a:pt x="913" y="165"/>
                    <a:pt x="973" y="400"/>
                  </a:cubicBezTo>
                  <a:cubicBezTo>
                    <a:pt x="1032" y="636"/>
                    <a:pt x="884" y="728"/>
                    <a:pt x="705" y="783"/>
                  </a:cubicBezTo>
                  <a:cubicBezTo>
                    <a:pt x="510" y="843"/>
                    <a:pt x="270" y="814"/>
                    <a:pt x="260" y="776"/>
                  </a:cubicBezTo>
                  <a:cubicBezTo>
                    <a:pt x="251" y="744"/>
                    <a:pt x="0" y="725"/>
                    <a:pt x="41" y="470"/>
                  </a:cubicBezTo>
                  <a:cubicBezTo>
                    <a:pt x="42" y="464"/>
                    <a:pt x="41" y="457"/>
                    <a:pt x="42" y="451"/>
                  </a:cubicBezTo>
                  <a:cubicBezTo>
                    <a:pt x="52" y="391"/>
                    <a:pt x="70" y="329"/>
                    <a:pt x="118" y="262"/>
                  </a:cubicBezTo>
                  <a:cubicBezTo>
                    <a:pt x="214" y="127"/>
                    <a:pt x="400" y="0"/>
                    <a:pt x="575" y="50"/>
                  </a:cubicBezTo>
                  <a:close/>
                </a:path>
              </a:pathLst>
            </a:custGeom>
            <a:noFill/>
            <a:ln w="4763" cap="flat">
              <a:solidFill>
                <a:srgbClr val="DAD9D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5"/>
            <p:cNvSpPr/>
            <p:nvPr/>
          </p:nvSpPr>
          <p:spPr bwMode="auto">
            <a:xfrm>
              <a:off x="2355851" y="647701"/>
              <a:ext cx="3962400" cy="3300413"/>
            </a:xfrm>
            <a:custGeom>
              <a:avLst/>
              <a:gdLst>
                <a:gd name="T0" fmla="*/ 553 w 976"/>
                <a:gd name="T1" fmla="*/ 55 h 814"/>
                <a:gd name="T2" fmla="*/ 923 w 976"/>
                <a:gd name="T3" fmla="*/ 388 h 814"/>
                <a:gd name="T4" fmla="*/ 670 w 976"/>
                <a:gd name="T5" fmla="*/ 751 h 814"/>
                <a:gd name="T6" fmla="*/ 241 w 976"/>
                <a:gd name="T7" fmla="*/ 743 h 814"/>
                <a:gd name="T8" fmla="*/ 32 w 976"/>
                <a:gd name="T9" fmla="*/ 452 h 814"/>
                <a:gd name="T10" fmla="*/ 32 w 976"/>
                <a:gd name="T11" fmla="*/ 434 h 814"/>
                <a:gd name="T12" fmla="*/ 104 w 976"/>
                <a:gd name="T13" fmla="*/ 250 h 814"/>
                <a:gd name="T14" fmla="*/ 553 w 976"/>
                <a:gd name="T15" fmla="*/ 55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6" h="814">
                  <a:moveTo>
                    <a:pt x="553" y="55"/>
                  </a:moveTo>
                  <a:cubicBezTo>
                    <a:pt x="724" y="109"/>
                    <a:pt x="869" y="168"/>
                    <a:pt x="923" y="388"/>
                  </a:cubicBezTo>
                  <a:cubicBezTo>
                    <a:pt x="976" y="609"/>
                    <a:pt x="837" y="695"/>
                    <a:pt x="670" y="751"/>
                  </a:cubicBezTo>
                  <a:cubicBezTo>
                    <a:pt x="487" y="814"/>
                    <a:pt x="253" y="787"/>
                    <a:pt x="241" y="743"/>
                  </a:cubicBezTo>
                  <a:cubicBezTo>
                    <a:pt x="231" y="708"/>
                    <a:pt x="0" y="689"/>
                    <a:pt x="32" y="452"/>
                  </a:cubicBezTo>
                  <a:cubicBezTo>
                    <a:pt x="33" y="446"/>
                    <a:pt x="31" y="440"/>
                    <a:pt x="32" y="434"/>
                  </a:cubicBezTo>
                  <a:cubicBezTo>
                    <a:pt x="40" y="377"/>
                    <a:pt x="56" y="317"/>
                    <a:pt x="104" y="250"/>
                  </a:cubicBezTo>
                  <a:cubicBezTo>
                    <a:pt x="195" y="127"/>
                    <a:pt x="381" y="0"/>
                    <a:pt x="553" y="55"/>
                  </a:cubicBezTo>
                  <a:close/>
                </a:path>
              </a:pathLst>
            </a:custGeom>
            <a:noFill/>
            <a:ln w="4763" cap="flat">
              <a:solidFill>
                <a:srgbClr val="D8D7D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6"/>
            <p:cNvSpPr/>
            <p:nvPr/>
          </p:nvSpPr>
          <p:spPr bwMode="auto">
            <a:xfrm>
              <a:off x="2525713" y="704851"/>
              <a:ext cx="3744913" cy="3186113"/>
            </a:xfrm>
            <a:custGeom>
              <a:avLst/>
              <a:gdLst>
                <a:gd name="T0" fmla="*/ 532 w 922"/>
                <a:gd name="T1" fmla="*/ 60 h 786"/>
                <a:gd name="T2" fmla="*/ 874 w 922"/>
                <a:gd name="T3" fmla="*/ 378 h 786"/>
                <a:gd name="T4" fmla="*/ 637 w 922"/>
                <a:gd name="T5" fmla="*/ 721 h 786"/>
                <a:gd name="T6" fmla="*/ 224 w 922"/>
                <a:gd name="T7" fmla="*/ 712 h 786"/>
                <a:gd name="T8" fmla="*/ 23 w 922"/>
                <a:gd name="T9" fmla="*/ 435 h 786"/>
                <a:gd name="T10" fmla="*/ 23 w 922"/>
                <a:gd name="T11" fmla="*/ 417 h 786"/>
                <a:gd name="T12" fmla="*/ 92 w 922"/>
                <a:gd name="T13" fmla="*/ 239 h 786"/>
                <a:gd name="T14" fmla="*/ 532 w 922"/>
                <a:gd name="T15" fmla="*/ 6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786">
                  <a:moveTo>
                    <a:pt x="532" y="60"/>
                  </a:moveTo>
                  <a:cubicBezTo>
                    <a:pt x="692" y="117"/>
                    <a:pt x="826" y="173"/>
                    <a:pt x="874" y="378"/>
                  </a:cubicBezTo>
                  <a:cubicBezTo>
                    <a:pt x="922" y="583"/>
                    <a:pt x="791" y="663"/>
                    <a:pt x="637" y="721"/>
                  </a:cubicBezTo>
                  <a:cubicBezTo>
                    <a:pt x="464" y="786"/>
                    <a:pt x="237" y="760"/>
                    <a:pt x="224" y="712"/>
                  </a:cubicBezTo>
                  <a:cubicBezTo>
                    <a:pt x="213" y="672"/>
                    <a:pt x="0" y="654"/>
                    <a:pt x="23" y="435"/>
                  </a:cubicBezTo>
                  <a:cubicBezTo>
                    <a:pt x="24" y="430"/>
                    <a:pt x="22" y="423"/>
                    <a:pt x="23" y="417"/>
                  </a:cubicBezTo>
                  <a:cubicBezTo>
                    <a:pt x="28" y="365"/>
                    <a:pt x="42" y="306"/>
                    <a:pt x="92" y="239"/>
                  </a:cubicBezTo>
                  <a:cubicBezTo>
                    <a:pt x="176" y="127"/>
                    <a:pt x="363" y="0"/>
                    <a:pt x="532" y="60"/>
                  </a:cubicBezTo>
                  <a:close/>
                </a:path>
              </a:pathLst>
            </a:custGeom>
            <a:noFill/>
            <a:ln w="4763" cap="flat">
              <a:solidFill>
                <a:srgbClr val="D6D5D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2695576" y="765176"/>
              <a:ext cx="3521075" cy="3065463"/>
            </a:xfrm>
            <a:custGeom>
              <a:avLst/>
              <a:gdLst>
                <a:gd name="T0" fmla="*/ 511 w 867"/>
                <a:gd name="T1" fmla="*/ 65 h 756"/>
                <a:gd name="T2" fmla="*/ 825 w 867"/>
                <a:gd name="T3" fmla="*/ 366 h 756"/>
                <a:gd name="T4" fmla="*/ 604 w 867"/>
                <a:gd name="T5" fmla="*/ 689 h 756"/>
                <a:gd name="T6" fmla="*/ 206 w 867"/>
                <a:gd name="T7" fmla="*/ 679 h 756"/>
                <a:gd name="T8" fmla="*/ 15 w 867"/>
                <a:gd name="T9" fmla="*/ 417 h 756"/>
                <a:gd name="T10" fmla="*/ 13 w 867"/>
                <a:gd name="T11" fmla="*/ 400 h 756"/>
                <a:gd name="T12" fmla="*/ 80 w 867"/>
                <a:gd name="T13" fmla="*/ 227 h 756"/>
                <a:gd name="T14" fmla="*/ 511 w 867"/>
                <a:gd name="T15" fmla="*/ 6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7" h="756">
                  <a:moveTo>
                    <a:pt x="511" y="65"/>
                  </a:moveTo>
                  <a:cubicBezTo>
                    <a:pt x="659" y="124"/>
                    <a:pt x="783" y="177"/>
                    <a:pt x="825" y="366"/>
                  </a:cubicBezTo>
                  <a:cubicBezTo>
                    <a:pt x="867" y="557"/>
                    <a:pt x="744" y="631"/>
                    <a:pt x="604" y="689"/>
                  </a:cubicBezTo>
                  <a:cubicBezTo>
                    <a:pt x="441" y="756"/>
                    <a:pt x="221" y="732"/>
                    <a:pt x="206" y="679"/>
                  </a:cubicBezTo>
                  <a:cubicBezTo>
                    <a:pt x="194" y="636"/>
                    <a:pt x="0" y="618"/>
                    <a:pt x="15" y="417"/>
                  </a:cubicBezTo>
                  <a:cubicBezTo>
                    <a:pt x="16" y="412"/>
                    <a:pt x="13" y="406"/>
                    <a:pt x="13" y="400"/>
                  </a:cubicBezTo>
                  <a:cubicBezTo>
                    <a:pt x="17" y="351"/>
                    <a:pt x="29" y="294"/>
                    <a:pt x="80" y="227"/>
                  </a:cubicBezTo>
                  <a:cubicBezTo>
                    <a:pt x="158" y="127"/>
                    <a:pt x="346" y="0"/>
                    <a:pt x="511" y="65"/>
                  </a:cubicBezTo>
                  <a:close/>
                </a:path>
              </a:pathLst>
            </a:custGeom>
            <a:noFill/>
            <a:ln w="4763" cap="flat">
              <a:solidFill>
                <a:srgbClr val="D4D3D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2867026" y="822326"/>
              <a:ext cx="3302000" cy="2955925"/>
            </a:xfrm>
            <a:custGeom>
              <a:avLst/>
              <a:gdLst>
                <a:gd name="T0" fmla="*/ 490 w 813"/>
                <a:gd name="T1" fmla="*/ 71 h 729"/>
                <a:gd name="T2" fmla="*/ 776 w 813"/>
                <a:gd name="T3" fmla="*/ 356 h 729"/>
                <a:gd name="T4" fmla="*/ 571 w 813"/>
                <a:gd name="T5" fmla="*/ 659 h 729"/>
                <a:gd name="T6" fmla="*/ 189 w 813"/>
                <a:gd name="T7" fmla="*/ 648 h 729"/>
                <a:gd name="T8" fmla="*/ 7 w 813"/>
                <a:gd name="T9" fmla="*/ 400 h 729"/>
                <a:gd name="T10" fmla="*/ 4 w 813"/>
                <a:gd name="T11" fmla="*/ 384 h 729"/>
                <a:gd name="T12" fmla="*/ 68 w 813"/>
                <a:gd name="T13" fmla="*/ 217 h 729"/>
                <a:gd name="T14" fmla="*/ 490 w 813"/>
                <a:gd name="T15" fmla="*/ 7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729">
                  <a:moveTo>
                    <a:pt x="490" y="71"/>
                  </a:moveTo>
                  <a:cubicBezTo>
                    <a:pt x="627" y="132"/>
                    <a:pt x="740" y="182"/>
                    <a:pt x="776" y="356"/>
                  </a:cubicBezTo>
                  <a:cubicBezTo>
                    <a:pt x="813" y="531"/>
                    <a:pt x="698" y="600"/>
                    <a:pt x="571" y="659"/>
                  </a:cubicBezTo>
                  <a:cubicBezTo>
                    <a:pt x="418" y="729"/>
                    <a:pt x="205" y="706"/>
                    <a:pt x="189" y="648"/>
                  </a:cubicBezTo>
                  <a:cubicBezTo>
                    <a:pt x="176" y="600"/>
                    <a:pt x="0" y="583"/>
                    <a:pt x="7" y="400"/>
                  </a:cubicBezTo>
                  <a:cubicBezTo>
                    <a:pt x="7" y="395"/>
                    <a:pt x="4" y="389"/>
                    <a:pt x="4" y="384"/>
                  </a:cubicBezTo>
                  <a:cubicBezTo>
                    <a:pt x="6" y="338"/>
                    <a:pt x="16" y="283"/>
                    <a:pt x="68" y="217"/>
                  </a:cubicBezTo>
                  <a:cubicBezTo>
                    <a:pt x="139" y="127"/>
                    <a:pt x="328" y="0"/>
                    <a:pt x="490" y="71"/>
                  </a:cubicBezTo>
                  <a:close/>
                </a:path>
              </a:pathLst>
            </a:custGeom>
            <a:noFill/>
            <a:ln w="4763" cap="flat">
              <a:solidFill>
                <a:srgbClr val="D2D1D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3017194" y="1094588"/>
              <a:ext cx="2996944" cy="2515975"/>
            </a:xfrm>
            <a:custGeom>
              <a:avLst/>
              <a:gdLst>
                <a:gd name="T0" fmla="*/ 500 w 789"/>
                <a:gd name="T1" fmla="*/ 77 h 701"/>
                <a:gd name="T2" fmla="*/ 759 w 789"/>
                <a:gd name="T3" fmla="*/ 345 h 701"/>
                <a:gd name="T4" fmla="*/ 568 w 789"/>
                <a:gd name="T5" fmla="*/ 628 h 701"/>
                <a:gd name="T6" fmla="*/ 203 w 789"/>
                <a:gd name="T7" fmla="*/ 616 h 701"/>
                <a:gd name="T8" fmla="*/ 30 w 789"/>
                <a:gd name="T9" fmla="*/ 383 h 701"/>
                <a:gd name="T10" fmla="*/ 26 w 789"/>
                <a:gd name="T11" fmla="*/ 368 h 701"/>
                <a:gd name="T12" fmla="*/ 87 w 789"/>
                <a:gd name="T13" fmla="*/ 206 h 701"/>
                <a:gd name="T14" fmla="*/ 500 w 789"/>
                <a:gd name="T15" fmla="*/ 77 h 701"/>
                <a:gd name="connsiteX0" fmla="*/ 6007 w 9355"/>
                <a:gd name="connsiteY0" fmla="*/ 341 h 8854"/>
                <a:gd name="connsiteX1" fmla="*/ 9290 w 9355"/>
                <a:gd name="connsiteY1" fmla="*/ 4165 h 8854"/>
                <a:gd name="connsiteX2" fmla="*/ 6869 w 9355"/>
                <a:gd name="connsiteY2" fmla="*/ 8202 h 8854"/>
                <a:gd name="connsiteX3" fmla="*/ 2243 w 9355"/>
                <a:gd name="connsiteY3" fmla="*/ 8030 h 8854"/>
                <a:gd name="connsiteX4" fmla="*/ 50 w 9355"/>
                <a:gd name="connsiteY4" fmla="*/ 4707 h 8854"/>
                <a:gd name="connsiteX5" fmla="*/ 0 w 9355"/>
                <a:gd name="connsiteY5" fmla="*/ 4493 h 8854"/>
                <a:gd name="connsiteX6" fmla="*/ 773 w 9355"/>
                <a:gd name="connsiteY6" fmla="*/ 2182 h 8854"/>
                <a:gd name="connsiteX7" fmla="*/ 6007 w 9355"/>
                <a:gd name="connsiteY7" fmla="*/ 341 h 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5" h="8854">
                  <a:moveTo>
                    <a:pt x="6007" y="341"/>
                  </a:moveTo>
                  <a:cubicBezTo>
                    <a:pt x="7604" y="1226"/>
                    <a:pt x="8884" y="1911"/>
                    <a:pt x="9290" y="4165"/>
                  </a:cubicBezTo>
                  <a:cubicBezTo>
                    <a:pt x="9670" y="6447"/>
                    <a:pt x="8327" y="7360"/>
                    <a:pt x="6869" y="8202"/>
                  </a:cubicBezTo>
                  <a:cubicBezTo>
                    <a:pt x="5069" y="9243"/>
                    <a:pt x="2458" y="8929"/>
                    <a:pt x="2243" y="8030"/>
                  </a:cubicBezTo>
                  <a:cubicBezTo>
                    <a:pt x="2053" y="7303"/>
                    <a:pt x="94" y="7027"/>
                    <a:pt x="50" y="4707"/>
                  </a:cubicBezTo>
                  <a:cubicBezTo>
                    <a:pt x="38" y="4650"/>
                    <a:pt x="0" y="4564"/>
                    <a:pt x="0" y="4493"/>
                  </a:cubicBezTo>
                  <a:cubicBezTo>
                    <a:pt x="0" y="3879"/>
                    <a:pt x="88" y="3123"/>
                    <a:pt x="773" y="2182"/>
                  </a:cubicBezTo>
                  <a:cubicBezTo>
                    <a:pt x="1584" y="1055"/>
                    <a:pt x="3992" y="-757"/>
                    <a:pt x="6007" y="341"/>
                  </a:cubicBezTo>
                  <a:close/>
                </a:path>
              </a:pathLst>
            </a:custGeom>
            <a:noFill/>
            <a:ln w="4763" cap="flat">
              <a:solidFill>
                <a:srgbClr val="D0CFC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3146617" y="1155075"/>
              <a:ext cx="2835017" cy="2396587"/>
            </a:xfrm>
            <a:custGeom>
              <a:avLst/>
              <a:gdLst>
                <a:gd name="T0" fmla="*/ 480 w 736"/>
                <a:gd name="T1" fmla="*/ 84 h 674"/>
                <a:gd name="T2" fmla="*/ 711 w 736"/>
                <a:gd name="T3" fmla="*/ 336 h 674"/>
                <a:gd name="T4" fmla="*/ 536 w 736"/>
                <a:gd name="T5" fmla="*/ 598 h 674"/>
                <a:gd name="T6" fmla="*/ 186 w 736"/>
                <a:gd name="T7" fmla="*/ 586 h 674"/>
                <a:gd name="T8" fmla="*/ 22 w 736"/>
                <a:gd name="T9" fmla="*/ 367 h 674"/>
                <a:gd name="T10" fmla="*/ 18 w 736"/>
                <a:gd name="T11" fmla="*/ 352 h 674"/>
                <a:gd name="T12" fmla="*/ 76 w 736"/>
                <a:gd name="T13" fmla="*/ 196 h 674"/>
                <a:gd name="T14" fmla="*/ 480 w 736"/>
                <a:gd name="T15" fmla="*/ 84 h 674"/>
                <a:gd name="connsiteX0" fmla="*/ 6293 w 9484"/>
                <a:gd name="connsiteY0" fmla="*/ 429 h 8772"/>
                <a:gd name="connsiteX1" fmla="*/ 9431 w 9484"/>
                <a:gd name="connsiteY1" fmla="*/ 4168 h 8772"/>
                <a:gd name="connsiteX2" fmla="*/ 7054 w 9484"/>
                <a:gd name="connsiteY2" fmla="*/ 8055 h 8772"/>
                <a:gd name="connsiteX3" fmla="*/ 2298 w 9484"/>
                <a:gd name="connsiteY3" fmla="*/ 7877 h 8772"/>
                <a:gd name="connsiteX4" fmla="*/ 70 w 9484"/>
                <a:gd name="connsiteY4" fmla="*/ 4628 h 8772"/>
                <a:gd name="connsiteX5" fmla="*/ 16 w 9484"/>
                <a:gd name="connsiteY5" fmla="*/ 4406 h 8772"/>
                <a:gd name="connsiteX6" fmla="*/ 804 w 9484"/>
                <a:gd name="connsiteY6" fmla="*/ 2091 h 8772"/>
                <a:gd name="connsiteX7" fmla="*/ 6293 w 9484"/>
                <a:gd name="connsiteY7" fmla="*/ 429 h 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4" h="8772">
                  <a:moveTo>
                    <a:pt x="6293" y="429"/>
                  </a:moveTo>
                  <a:cubicBezTo>
                    <a:pt x="7855" y="1349"/>
                    <a:pt x="9092" y="2047"/>
                    <a:pt x="9431" y="4168"/>
                  </a:cubicBezTo>
                  <a:cubicBezTo>
                    <a:pt x="9771" y="6305"/>
                    <a:pt x="8426" y="7180"/>
                    <a:pt x="7054" y="8055"/>
                  </a:cubicBezTo>
                  <a:cubicBezTo>
                    <a:pt x="5274" y="9183"/>
                    <a:pt x="2556" y="8871"/>
                    <a:pt x="2298" y="7877"/>
                  </a:cubicBezTo>
                  <a:cubicBezTo>
                    <a:pt x="2094" y="7047"/>
                    <a:pt x="199" y="6765"/>
                    <a:pt x="70" y="4628"/>
                  </a:cubicBezTo>
                  <a:cubicBezTo>
                    <a:pt x="56" y="4569"/>
                    <a:pt x="16" y="4480"/>
                    <a:pt x="16" y="4406"/>
                  </a:cubicBezTo>
                  <a:cubicBezTo>
                    <a:pt x="-12" y="3827"/>
                    <a:pt x="-93" y="2922"/>
                    <a:pt x="804" y="2091"/>
                  </a:cubicBezTo>
                  <a:cubicBezTo>
                    <a:pt x="1388" y="934"/>
                    <a:pt x="4187" y="-817"/>
                    <a:pt x="6293" y="429"/>
                  </a:cubicBezTo>
                  <a:close/>
                </a:path>
              </a:pathLst>
            </a:custGeom>
            <a:noFill/>
            <a:ln w="4763" cap="flat">
              <a:solidFill>
                <a:srgbClr val="CECDC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3273663" y="1219920"/>
              <a:ext cx="2674342" cy="2275516"/>
            </a:xfrm>
            <a:custGeom>
              <a:avLst/>
              <a:gdLst>
                <a:gd name="T0" fmla="*/ 463 w 686"/>
                <a:gd name="T1" fmla="*/ 91 h 648"/>
                <a:gd name="T2" fmla="*/ 666 w 686"/>
                <a:gd name="T3" fmla="*/ 326 h 648"/>
                <a:gd name="T4" fmla="*/ 507 w 686"/>
                <a:gd name="T5" fmla="*/ 569 h 648"/>
                <a:gd name="T6" fmla="*/ 173 w 686"/>
                <a:gd name="T7" fmla="*/ 555 h 648"/>
                <a:gd name="T8" fmla="*/ 18 w 686"/>
                <a:gd name="T9" fmla="*/ 351 h 648"/>
                <a:gd name="T10" fmla="*/ 13 w 686"/>
                <a:gd name="T11" fmla="*/ 337 h 648"/>
                <a:gd name="T12" fmla="*/ 67 w 686"/>
                <a:gd name="T13" fmla="*/ 186 h 648"/>
                <a:gd name="T14" fmla="*/ 463 w 686"/>
                <a:gd name="T15" fmla="*/ 91 h 648"/>
                <a:gd name="connsiteX0" fmla="*/ 6600 w 9599"/>
                <a:gd name="connsiteY0" fmla="*/ 507 h 8661"/>
                <a:gd name="connsiteX1" fmla="*/ 9559 w 9599"/>
                <a:gd name="connsiteY1" fmla="*/ 4134 h 8661"/>
                <a:gd name="connsiteX2" fmla="*/ 7242 w 9599"/>
                <a:gd name="connsiteY2" fmla="*/ 7884 h 8661"/>
                <a:gd name="connsiteX3" fmla="*/ 2373 w 9599"/>
                <a:gd name="connsiteY3" fmla="*/ 7668 h 8661"/>
                <a:gd name="connsiteX4" fmla="*/ 113 w 9599"/>
                <a:gd name="connsiteY4" fmla="*/ 4520 h 8661"/>
                <a:gd name="connsiteX5" fmla="*/ 41 w 9599"/>
                <a:gd name="connsiteY5" fmla="*/ 4304 h 8661"/>
                <a:gd name="connsiteX6" fmla="*/ 828 w 9599"/>
                <a:gd name="connsiteY6" fmla="*/ 1973 h 8661"/>
                <a:gd name="connsiteX7" fmla="*/ 6600 w 9599"/>
                <a:gd name="connsiteY7" fmla="*/ 507 h 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9" h="8661">
                  <a:moveTo>
                    <a:pt x="6600" y="507"/>
                  </a:moveTo>
                  <a:cubicBezTo>
                    <a:pt x="8116" y="1480"/>
                    <a:pt x="9268" y="2159"/>
                    <a:pt x="9559" y="4134"/>
                  </a:cubicBezTo>
                  <a:cubicBezTo>
                    <a:pt x="9851" y="6140"/>
                    <a:pt x="8524" y="6973"/>
                    <a:pt x="7242" y="7884"/>
                  </a:cubicBezTo>
                  <a:cubicBezTo>
                    <a:pt x="5478" y="9103"/>
                    <a:pt x="2664" y="8779"/>
                    <a:pt x="2373" y="7668"/>
                  </a:cubicBezTo>
                  <a:cubicBezTo>
                    <a:pt x="2125" y="6757"/>
                    <a:pt x="349" y="6464"/>
                    <a:pt x="113" y="4520"/>
                  </a:cubicBezTo>
                  <a:cubicBezTo>
                    <a:pt x="99" y="4458"/>
                    <a:pt x="41" y="4381"/>
                    <a:pt x="41" y="4304"/>
                  </a:cubicBezTo>
                  <a:cubicBezTo>
                    <a:pt x="-18" y="3748"/>
                    <a:pt x="-149" y="2822"/>
                    <a:pt x="828" y="1973"/>
                  </a:cubicBezTo>
                  <a:cubicBezTo>
                    <a:pt x="1382" y="955"/>
                    <a:pt x="4385" y="-897"/>
                    <a:pt x="6600" y="507"/>
                  </a:cubicBezTo>
                  <a:close/>
                </a:path>
              </a:pathLst>
            </a:custGeom>
            <a:noFill/>
            <a:ln w="4763" cap="flat">
              <a:solidFill>
                <a:srgbClr val="CCCBC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3401982" y="1283556"/>
              <a:ext cx="2513290" cy="2158819"/>
            </a:xfrm>
            <a:custGeom>
              <a:avLst/>
              <a:gdLst>
                <a:gd name="T0" fmla="*/ 456 w 645"/>
                <a:gd name="T1" fmla="*/ 98 h 623"/>
                <a:gd name="T2" fmla="*/ 631 w 645"/>
                <a:gd name="T3" fmla="*/ 317 h 623"/>
                <a:gd name="T4" fmla="*/ 487 w 645"/>
                <a:gd name="T5" fmla="*/ 539 h 623"/>
                <a:gd name="T6" fmla="*/ 169 w 645"/>
                <a:gd name="T7" fmla="*/ 525 h 623"/>
                <a:gd name="T8" fmla="*/ 24 w 645"/>
                <a:gd name="T9" fmla="*/ 335 h 623"/>
                <a:gd name="T10" fmla="*/ 18 w 645"/>
                <a:gd name="T11" fmla="*/ 322 h 623"/>
                <a:gd name="T12" fmla="*/ 69 w 645"/>
                <a:gd name="T13" fmla="*/ 176 h 623"/>
                <a:gd name="T14" fmla="*/ 456 w 645"/>
                <a:gd name="T15" fmla="*/ 98 h 623"/>
                <a:gd name="connsiteX0" fmla="*/ 6858 w 9595"/>
                <a:gd name="connsiteY0" fmla="*/ 596 h 8542"/>
                <a:gd name="connsiteX1" fmla="*/ 9571 w 9595"/>
                <a:gd name="connsiteY1" fmla="*/ 4111 h 8542"/>
                <a:gd name="connsiteX2" fmla="*/ 7338 w 9595"/>
                <a:gd name="connsiteY2" fmla="*/ 7675 h 8542"/>
                <a:gd name="connsiteX3" fmla="*/ 2408 w 9595"/>
                <a:gd name="connsiteY3" fmla="*/ 7450 h 8542"/>
                <a:gd name="connsiteX4" fmla="*/ 160 w 9595"/>
                <a:gd name="connsiteY4" fmla="*/ 4400 h 8542"/>
                <a:gd name="connsiteX5" fmla="*/ 67 w 9595"/>
                <a:gd name="connsiteY5" fmla="*/ 4192 h 8542"/>
                <a:gd name="connsiteX6" fmla="*/ 858 w 9595"/>
                <a:gd name="connsiteY6" fmla="*/ 1848 h 8542"/>
                <a:gd name="connsiteX7" fmla="*/ 6858 w 9595"/>
                <a:gd name="connsiteY7" fmla="*/ 596 h 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" h="8542">
                  <a:moveTo>
                    <a:pt x="6858" y="596"/>
                  </a:moveTo>
                  <a:cubicBezTo>
                    <a:pt x="8315" y="1607"/>
                    <a:pt x="9354" y="2297"/>
                    <a:pt x="9571" y="4111"/>
                  </a:cubicBezTo>
                  <a:cubicBezTo>
                    <a:pt x="9788" y="5941"/>
                    <a:pt x="8517" y="6744"/>
                    <a:pt x="7338" y="7675"/>
                  </a:cubicBezTo>
                  <a:cubicBezTo>
                    <a:pt x="5633" y="9023"/>
                    <a:pt x="2749" y="8686"/>
                    <a:pt x="2408" y="7450"/>
                  </a:cubicBezTo>
                  <a:cubicBezTo>
                    <a:pt x="2145" y="6423"/>
                    <a:pt x="549" y="6118"/>
                    <a:pt x="160" y="4400"/>
                  </a:cubicBezTo>
                  <a:cubicBezTo>
                    <a:pt x="129" y="4352"/>
                    <a:pt x="83" y="4256"/>
                    <a:pt x="67" y="4192"/>
                  </a:cubicBezTo>
                  <a:cubicBezTo>
                    <a:pt x="-10" y="3678"/>
                    <a:pt x="-212" y="2715"/>
                    <a:pt x="858" y="1848"/>
                  </a:cubicBezTo>
                  <a:cubicBezTo>
                    <a:pt x="1354" y="965"/>
                    <a:pt x="4579" y="-977"/>
                    <a:pt x="6858" y="596"/>
                  </a:cubicBezTo>
                  <a:close/>
                </a:path>
              </a:pathLst>
            </a:custGeom>
            <a:noFill/>
            <a:ln w="4763" cap="flat">
              <a:solidFill>
                <a:srgbClr val="CAC9C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3525514" y="1343191"/>
              <a:ext cx="2357432" cy="2043039"/>
            </a:xfrm>
            <a:custGeom>
              <a:avLst/>
              <a:gdLst>
                <a:gd name="T0" fmla="*/ 449 w 605"/>
                <a:gd name="T1" fmla="*/ 107 h 600"/>
                <a:gd name="T2" fmla="*/ 596 w 605"/>
                <a:gd name="T3" fmla="*/ 309 h 600"/>
                <a:gd name="T4" fmla="*/ 468 w 605"/>
                <a:gd name="T5" fmla="*/ 511 h 600"/>
                <a:gd name="T6" fmla="*/ 166 w 605"/>
                <a:gd name="T7" fmla="*/ 496 h 600"/>
                <a:gd name="T8" fmla="*/ 30 w 605"/>
                <a:gd name="T9" fmla="*/ 321 h 600"/>
                <a:gd name="T10" fmla="*/ 23 w 605"/>
                <a:gd name="T11" fmla="*/ 309 h 600"/>
                <a:gd name="T12" fmla="*/ 71 w 605"/>
                <a:gd name="T13" fmla="*/ 169 h 600"/>
                <a:gd name="T14" fmla="*/ 449 w 605"/>
                <a:gd name="T15" fmla="*/ 107 h 600"/>
                <a:gd name="connsiteX0" fmla="*/ 7151 w 9593"/>
                <a:gd name="connsiteY0" fmla="*/ 706 h 8395"/>
                <a:gd name="connsiteX1" fmla="*/ 9581 w 9593"/>
                <a:gd name="connsiteY1" fmla="*/ 4073 h 8395"/>
                <a:gd name="connsiteX2" fmla="*/ 7466 w 9593"/>
                <a:gd name="connsiteY2" fmla="*/ 7440 h 8395"/>
                <a:gd name="connsiteX3" fmla="*/ 2474 w 9593"/>
                <a:gd name="connsiteY3" fmla="*/ 7190 h 8395"/>
                <a:gd name="connsiteX4" fmla="*/ 226 w 9593"/>
                <a:gd name="connsiteY4" fmla="*/ 4273 h 8395"/>
                <a:gd name="connsiteX5" fmla="*/ 110 w 9593"/>
                <a:gd name="connsiteY5" fmla="*/ 4073 h 8395"/>
                <a:gd name="connsiteX6" fmla="*/ 904 w 9593"/>
                <a:gd name="connsiteY6" fmla="*/ 1740 h 8395"/>
                <a:gd name="connsiteX7" fmla="*/ 7151 w 9593"/>
                <a:gd name="connsiteY7" fmla="*/ 706 h 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3" h="8395">
                  <a:moveTo>
                    <a:pt x="7151" y="706"/>
                  </a:moveTo>
                  <a:cubicBezTo>
                    <a:pt x="8523" y="1756"/>
                    <a:pt x="9449" y="2456"/>
                    <a:pt x="9581" y="4073"/>
                  </a:cubicBezTo>
                  <a:cubicBezTo>
                    <a:pt x="9730" y="5723"/>
                    <a:pt x="8523" y="6506"/>
                    <a:pt x="7466" y="7440"/>
                  </a:cubicBezTo>
                  <a:cubicBezTo>
                    <a:pt x="5829" y="8923"/>
                    <a:pt x="2854" y="8556"/>
                    <a:pt x="2474" y="7190"/>
                  </a:cubicBezTo>
                  <a:cubicBezTo>
                    <a:pt x="2160" y="6073"/>
                    <a:pt x="645" y="5921"/>
                    <a:pt x="226" y="4273"/>
                  </a:cubicBezTo>
                  <a:cubicBezTo>
                    <a:pt x="193" y="4223"/>
                    <a:pt x="127" y="4140"/>
                    <a:pt x="110" y="4073"/>
                  </a:cubicBezTo>
                  <a:cubicBezTo>
                    <a:pt x="-6" y="3590"/>
                    <a:pt x="-270" y="2606"/>
                    <a:pt x="904" y="1740"/>
                  </a:cubicBezTo>
                  <a:cubicBezTo>
                    <a:pt x="1317" y="990"/>
                    <a:pt x="4788" y="-1077"/>
                    <a:pt x="7151" y="706"/>
                  </a:cubicBezTo>
                  <a:close/>
                </a:path>
              </a:pathLst>
            </a:custGeom>
            <a:noFill/>
            <a:ln w="4763" cap="flat">
              <a:solidFill>
                <a:srgbClr val="C8C7C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4"/>
            <p:cNvSpPr/>
            <p:nvPr/>
          </p:nvSpPr>
          <p:spPr bwMode="auto">
            <a:xfrm>
              <a:off x="3650081" y="1403056"/>
              <a:ext cx="2205392" cy="1928235"/>
            </a:xfrm>
            <a:custGeom>
              <a:avLst/>
              <a:gdLst>
                <a:gd name="T0" fmla="*/ 442 w 565"/>
                <a:gd name="T1" fmla="*/ 116 h 577"/>
                <a:gd name="T2" fmla="*/ 562 w 565"/>
                <a:gd name="T3" fmla="*/ 302 h 577"/>
                <a:gd name="T4" fmla="*/ 449 w 565"/>
                <a:gd name="T5" fmla="*/ 484 h 577"/>
                <a:gd name="T6" fmla="*/ 163 w 565"/>
                <a:gd name="T7" fmla="*/ 468 h 577"/>
                <a:gd name="T8" fmla="*/ 35 w 565"/>
                <a:gd name="T9" fmla="*/ 307 h 577"/>
                <a:gd name="T10" fmla="*/ 28 w 565"/>
                <a:gd name="T11" fmla="*/ 295 h 577"/>
                <a:gd name="T12" fmla="*/ 73 w 565"/>
                <a:gd name="T13" fmla="*/ 161 h 577"/>
                <a:gd name="T14" fmla="*/ 442 w 565"/>
                <a:gd name="T15" fmla="*/ 116 h 577"/>
                <a:gd name="connsiteX0" fmla="*/ 7489 w 9614"/>
                <a:gd name="connsiteY0" fmla="*/ 830 h 8246"/>
                <a:gd name="connsiteX1" fmla="*/ 9613 w 9614"/>
                <a:gd name="connsiteY1" fmla="*/ 4054 h 8246"/>
                <a:gd name="connsiteX2" fmla="*/ 7613 w 9614"/>
                <a:gd name="connsiteY2" fmla="*/ 7208 h 8246"/>
                <a:gd name="connsiteX3" fmla="*/ 2551 w 9614"/>
                <a:gd name="connsiteY3" fmla="*/ 6931 h 8246"/>
                <a:gd name="connsiteX4" fmla="*/ 285 w 9614"/>
                <a:gd name="connsiteY4" fmla="*/ 4141 h 8246"/>
                <a:gd name="connsiteX5" fmla="*/ 162 w 9614"/>
                <a:gd name="connsiteY5" fmla="*/ 3933 h 8246"/>
                <a:gd name="connsiteX6" fmla="*/ 958 w 9614"/>
                <a:gd name="connsiteY6" fmla="*/ 1610 h 8246"/>
                <a:gd name="connsiteX7" fmla="*/ 7489 w 9614"/>
                <a:gd name="connsiteY7" fmla="*/ 830 h 8246"/>
                <a:gd name="connsiteX0-1" fmla="*/ 7790 w 10000"/>
                <a:gd name="connsiteY0-2" fmla="*/ 1007 h 10000"/>
                <a:gd name="connsiteX1-3" fmla="*/ 9999 w 10000"/>
                <a:gd name="connsiteY1-4" fmla="*/ 4916 h 10000"/>
                <a:gd name="connsiteX2-5" fmla="*/ 7919 w 10000"/>
                <a:gd name="connsiteY2-6" fmla="*/ 8741 h 10000"/>
                <a:gd name="connsiteX3-7" fmla="*/ 2653 w 10000"/>
                <a:gd name="connsiteY3-8" fmla="*/ 8405 h 10000"/>
                <a:gd name="connsiteX4-9" fmla="*/ 296 w 10000"/>
                <a:gd name="connsiteY4-10" fmla="*/ 5022 h 10000"/>
                <a:gd name="connsiteX5-11" fmla="*/ 169 w 10000"/>
                <a:gd name="connsiteY5-12" fmla="*/ 4770 h 10000"/>
                <a:gd name="connsiteX6-13" fmla="*/ 996 w 10000"/>
                <a:gd name="connsiteY6-14" fmla="*/ 1952 h 10000"/>
                <a:gd name="connsiteX7-15" fmla="*/ 7790 w 10000"/>
                <a:gd name="connsiteY7-16" fmla="*/ 10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7790" y="1007"/>
                  </a:moveTo>
                  <a:cubicBezTo>
                    <a:pt x="9152" y="2310"/>
                    <a:pt x="9944" y="3193"/>
                    <a:pt x="9999" y="4916"/>
                  </a:cubicBezTo>
                  <a:cubicBezTo>
                    <a:pt x="10054" y="6660"/>
                    <a:pt x="8858" y="7585"/>
                    <a:pt x="7919" y="8741"/>
                  </a:cubicBezTo>
                  <a:cubicBezTo>
                    <a:pt x="6298" y="10696"/>
                    <a:pt x="3095" y="10212"/>
                    <a:pt x="2653" y="8405"/>
                  </a:cubicBezTo>
                  <a:cubicBezTo>
                    <a:pt x="2285" y="6892"/>
                    <a:pt x="877" y="6611"/>
                    <a:pt x="296" y="5022"/>
                  </a:cubicBezTo>
                  <a:cubicBezTo>
                    <a:pt x="260" y="4945"/>
                    <a:pt x="186" y="4853"/>
                    <a:pt x="169" y="4770"/>
                  </a:cubicBezTo>
                  <a:cubicBezTo>
                    <a:pt x="2" y="4243"/>
                    <a:pt x="-347" y="3046"/>
                    <a:pt x="996" y="1952"/>
                  </a:cubicBezTo>
                  <a:cubicBezTo>
                    <a:pt x="1346" y="1238"/>
                    <a:pt x="5267" y="-1431"/>
                    <a:pt x="7790" y="1007"/>
                  </a:cubicBezTo>
                  <a:close/>
                </a:path>
              </a:pathLst>
            </a:custGeom>
            <a:noFill/>
            <a:ln w="4763" cap="flat">
              <a:solidFill>
                <a:srgbClr val="C6C5C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5"/>
            <p:cNvSpPr/>
            <p:nvPr/>
          </p:nvSpPr>
          <p:spPr bwMode="auto">
            <a:xfrm>
              <a:off x="3775183" y="1461923"/>
              <a:ext cx="2052522" cy="1819180"/>
            </a:xfrm>
            <a:custGeom>
              <a:avLst/>
              <a:gdLst>
                <a:gd name="T0" fmla="*/ 435 w 529"/>
                <a:gd name="T1" fmla="*/ 125 h 556"/>
                <a:gd name="T2" fmla="*/ 527 w 529"/>
                <a:gd name="T3" fmla="*/ 294 h 556"/>
                <a:gd name="T4" fmla="*/ 430 w 529"/>
                <a:gd name="T5" fmla="*/ 456 h 556"/>
                <a:gd name="T6" fmla="*/ 159 w 529"/>
                <a:gd name="T7" fmla="*/ 439 h 556"/>
                <a:gd name="T8" fmla="*/ 41 w 529"/>
                <a:gd name="T9" fmla="*/ 293 h 556"/>
                <a:gd name="T10" fmla="*/ 32 w 529"/>
                <a:gd name="T11" fmla="*/ 282 h 556"/>
                <a:gd name="T12" fmla="*/ 75 w 529"/>
                <a:gd name="T13" fmla="*/ 153 h 556"/>
                <a:gd name="T14" fmla="*/ 435 w 529"/>
                <a:gd name="T15" fmla="*/ 125 h 556"/>
                <a:gd name="connsiteX0" fmla="*/ 7816 w 9556"/>
                <a:gd name="connsiteY0" fmla="*/ 960 h 8070"/>
                <a:gd name="connsiteX1" fmla="*/ 9555 w 9556"/>
                <a:gd name="connsiteY1" fmla="*/ 4000 h 8070"/>
                <a:gd name="connsiteX2" fmla="*/ 7722 w 9556"/>
                <a:gd name="connsiteY2" fmla="*/ 6913 h 8070"/>
                <a:gd name="connsiteX3" fmla="*/ 2599 w 9556"/>
                <a:gd name="connsiteY3" fmla="*/ 6608 h 8070"/>
                <a:gd name="connsiteX4" fmla="*/ 368 w 9556"/>
                <a:gd name="connsiteY4" fmla="*/ 3982 h 8070"/>
                <a:gd name="connsiteX5" fmla="*/ 198 w 9556"/>
                <a:gd name="connsiteY5" fmla="*/ 3784 h 8070"/>
                <a:gd name="connsiteX6" fmla="*/ 1011 w 9556"/>
                <a:gd name="connsiteY6" fmla="*/ 1464 h 8070"/>
                <a:gd name="connsiteX7" fmla="*/ 7816 w 9556"/>
                <a:gd name="connsiteY7" fmla="*/ 960 h 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" h="8070">
                  <a:moveTo>
                    <a:pt x="7816" y="960"/>
                  </a:moveTo>
                  <a:cubicBezTo>
                    <a:pt x="9026" y="2075"/>
                    <a:pt x="9593" y="2813"/>
                    <a:pt x="9555" y="4000"/>
                  </a:cubicBezTo>
                  <a:cubicBezTo>
                    <a:pt x="9498" y="5241"/>
                    <a:pt x="8478" y="5960"/>
                    <a:pt x="7722" y="6913"/>
                  </a:cubicBezTo>
                  <a:cubicBezTo>
                    <a:pt x="6304" y="8712"/>
                    <a:pt x="3090" y="8262"/>
                    <a:pt x="2599" y="6608"/>
                  </a:cubicBezTo>
                  <a:cubicBezTo>
                    <a:pt x="2202" y="5259"/>
                    <a:pt x="965" y="4959"/>
                    <a:pt x="368" y="3982"/>
                  </a:cubicBezTo>
                  <a:cubicBezTo>
                    <a:pt x="330" y="3946"/>
                    <a:pt x="236" y="3856"/>
                    <a:pt x="198" y="3784"/>
                  </a:cubicBezTo>
                  <a:cubicBezTo>
                    <a:pt x="28" y="3388"/>
                    <a:pt x="-407" y="2381"/>
                    <a:pt x="1011" y="1464"/>
                  </a:cubicBezTo>
                  <a:cubicBezTo>
                    <a:pt x="1238" y="1068"/>
                    <a:pt x="5340" y="-1288"/>
                    <a:pt x="7816" y="960"/>
                  </a:cubicBezTo>
                  <a:close/>
                </a:path>
              </a:pathLst>
            </a:custGeom>
            <a:noFill/>
            <a:ln w="4763" cap="flat">
              <a:solidFill>
                <a:srgbClr val="C4C3C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56"/>
            <p:cNvSpPr/>
            <p:nvPr/>
          </p:nvSpPr>
          <p:spPr bwMode="auto">
            <a:xfrm>
              <a:off x="3897557" y="1515826"/>
              <a:ext cx="1908319" cy="1712551"/>
            </a:xfrm>
            <a:custGeom>
              <a:avLst/>
              <a:gdLst>
                <a:gd name="T0" fmla="*/ 429 w 501"/>
                <a:gd name="T1" fmla="*/ 136 h 536"/>
                <a:gd name="T2" fmla="*/ 493 w 501"/>
                <a:gd name="T3" fmla="*/ 289 h 536"/>
                <a:gd name="T4" fmla="*/ 411 w 501"/>
                <a:gd name="T5" fmla="*/ 431 h 536"/>
                <a:gd name="T6" fmla="*/ 157 w 501"/>
                <a:gd name="T7" fmla="*/ 413 h 536"/>
                <a:gd name="T8" fmla="*/ 48 w 501"/>
                <a:gd name="T9" fmla="*/ 281 h 536"/>
                <a:gd name="T10" fmla="*/ 38 w 501"/>
                <a:gd name="T11" fmla="*/ 271 h 536"/>
                <a:gd name="T12" fmla="*/ 77 w 501"/>
                <a:gd name="T13" fmla="*/ 147 h 536"/>
                <a:gd name="T14" fmla="*/ 429 w 501"/>
                <a:gd name="T15" fmla="*/ 136 h 536"/>
                <a:gd name="connsiteX0" fmla="*/ 8070 w 9384"/>
                <a:gd name="connsiteY0" fmla="*/ 1121 h 7880"/>
                <a:gd name="connsiteX1" fmla="*/ 9347 w 9384"/>
                <a:gd name="connsiteY1" fmla="*/ 3976 h 7880"/>
                <a:gd name="connsiteX2" fmla="*/ 7711 w 9384"/>
                <a:gd name="connsiteY2" fmla="*/ 6625 h 7880"/>
                <a:gd name="connsiteX3" fmla="*/ 2641 w 9384"/>
                <a:gd name="connsiteY3" fmla="*/ 6289 h 7880"/>
                <a:gd name="connsiteX4" fmla="*/ 465 w 9384"/>
                <a:gd name="connsiteY4" fmla="*/ 3827 h 7880"/>
                <a:gd name="connsiteX5" fmla="*/ 265 w 9384"/>
                <a:gd name="connsiteY5" fmla="*/ 3640 h 7880"/>
                <a:gd name="connsiteX6" fmla="*/ 1044 w 9384"/>
                <a:gd name="connsiteY6" fmla="*/ 1327 h 7880"/>
                <a:gd name="connsiteX7" fmla="*/ 8070 w 9384"/>
                <a:gd name="connsiteY7" fmla="*/ 1121 h 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84" h="7880">
                  <a:moveTo>
                    <a:pt x="8070" y="1121"/>
                  </a:moveTo>
                  <a:cubicBezTo>
                    <a:pt x="9168" y="2259"/>
                    <a:pt x="9507" y="3024"/>
                    <a:pt x="9347" y="3976"/>
                  </a:cubicBezTo>
                  <a:cubicBezTo>
                    <a:pt x="9188" y="4965"/>
                    <a:pt x="8309" y="5655"/>
                    <a:pt x="7711" y="6625"/>
                  </a:cubicBezTo>
                  <a:cubicBezTo>
                    <a:pt x="6513" y="8584"/>
                    <a:pt x="3180" y="8080"/>
                    <a:pt x="2641" y="6289"/>
                  </a:cubicBezTo>
                  <a:cubicBezTo>
                    <a:pt x="2202" y="4797"/>
                    <a:pt x="1051" y="4474"/>
                    <a:pt x="465" y="3827"/>
                  </a:cubicBezTo>
                  <a:cubicBezTo>
                    <a:pt x="405" y="3789"/>
                    <a:pt x="305" y="3696"/>
                    <a:pt x="265" y="3640"/>
                  </a:cubicBezTo>
                  <a:cubicBezTo>
                    <a:pt x="66" y="3285"/>
                    <a:pt x="-493" y="2259"/>
                    <a:pt x="1044" y="1327"/>
                  </a:cubicBezTo>
                  <a:cubicBezTo>
                    <a:pt x="1184" y="1121"/>
                    <a:pt x="5615" y="-1416"/>
                    <a:pt x="8070" y="1121"/>
                  </a:cubicBezTo>
                  <a:close/>
                </a:path>
              </a:pathLst>
            </a:custGeom>
            <a:noFill/>
            <a:ln w="4763" cap="flat">
              <a:solidFill>
                <a:srgbClr val="C2C1C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7"/>
            <p:cNvSpPr/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4 w 518"/>
                <a:gd name="T9" fmla="*/ 269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9" y="289"/>
                    <a:pt x="54" y="269"/>
                  </a:cubicBezTo>
                  <a:cubicBezTo>
                    <a:pt x="51" y="267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noFill/>
            <a:ln w="4763" cap="flat">
              <a:solidFill>
                <a:srgbClr val="C0BFB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8"/>
            <p:cNvSpPr/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1 w 518"/>
                <a:gd name="T9" fmla="*/ 267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6" y="287"/>
                    <a:pt x="51" y="267"/>
                  </a:cubicBezTo>
                  <a:cubicBezTo>
                    <a:pt x="48" y="265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275576" y="107811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内  容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54929" y="1830573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55721" y="4129114"/>
            <a:ext cx="682625" cy="673100"/>
            <a:chOff x="2335213" y="3843338"/>
            <a:chExt cx="682625" cy="673100"/>
          </a:xfrm>
        </p:grpSpPr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2335213" y="3843338"/>
              <a:ext cx="682625" cy="673100"/>
              <a:chOff x="1471" y="2421"/>
              <a:chExt cx="430" cy="424"/>
            </a:xfrm>
          </p:grpSpPr>
          <p:sp>
            <p:nvSpPr>
              <p:cNvPr id="7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5"/>
              <p:cNvSpPr/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452687" y="399569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01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22567" y="48406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功能清单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6312249" y="4069239"/>
            <a:ext cx="682625" cy="673100"/>
            <a:chOff x="5024438" y="3875088"/>
            <a:chExt cx="682625" cy="673100"/>
          </a:xfrm>
        </p:grpSpPr>
        <p:grpSp>
          <p:nvGrpSpPr>
            <p:cNvPr id="72" name="Group 8"/>
            <p:cNvGrpSpPr>
              <a:grpSpLocks noChangeAspect="1"/>
            </p:cNvGrpSpPr>
            <p:nvPr/>
          </p:nvGrpSpPr>
          <p:grpSpPr bwMode="auto">
            <a:xfrm>
              <a:off x="5024438" y="3875088"/>
              <a:ext cx="682625" cy="673100"/>
              <a:chOff x="3165" y="2441"/>
              <a:chExt cx="430" cy="424"/>
            </a:xfrm>
          </p:grpSpPr>
          <p:sp>
            <p:nvSpPr>
              <p:cNvPr id="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165" y="244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3126" y="239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153050" y="397843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03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872947" y="48504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项目后台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9468693" y="4119708"/>
            <a:ext cx="682625" cy="673100"/>
            <a:chOff x="7747000" y="3887788"/>
            <a:chExt cx="682625" cy="673100"/>
          </a:xfrm>
        </p:grpSpPr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7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04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060923" y="48284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项目总结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32013" y="3968113"/>
            <a:ext cx="1316038" cy="852488"/>
            <a:chOff x="2335214" y="3843340"/>
            <a:chExt cx="1316038" cy="852488"/>
          </a:xfrm>
        </p:grpSpPr>
        <p:grpSp>
          <p:nvGrpSpPr>
            <p:cNvPr id="48" name="Group 4"/>
            <p:cNvGrpSpPr>
              <a:grpSpLocks noChangeAspect="1"/>
            </p:cNvGrpSpPr>
            <p:nvPr/>
          </p:nvGrpSpPr>
          <p:grpSpPr bwMode="auto">
            <a:xfrm>
              <a:off x="2335214" y="3843340"/>
              <a:ext cx="1316038" cy="852488"/>
              <a:chOff x="1471" y="2421"/>
              <a:chExt cx="829" cy="537"/>
            </a:xfrm>
          </p:grpSpPr>
          <p:sp>
            <p:nvSpPr>
              <p:cNvPr id="5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"/>
              <p:cNvSpPr/>
              <p:nvPr/>
            </p:nvSpPr>
            <p:spPr bwMode="auto">
              <a:xfrm>
                <a:off x="1809" y="2459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065920" y="409100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02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000064" y="48604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框架清单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17 0.11204 L 1.45833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42861" y="445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2" grpId="0"/>
      <p:bldP spid="65" grpId="0"/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项目总结</a:t>
              </a:r>
              <a:endParaRPr lang="zh-CN" altLang="en-US" sz="3200" dirty="0"/>
            </a:p>
          </p:txBody>
        </p:sp>
      </p:grpSp>
      <p:graphicFrame>
        <p:nvGraphicFramePr>
          <p:cNvPr id="8" name="图表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750996" cy="990217"/>
            <a:chOff x="64293" y="254705"/>
            <a:chExt cx="2750996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02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实训总结</a:t>
              </a:r>
              <a:endParaRPr lang="zh-CN" altLang="en-US" sz="3200" dirty="0"/>
            </a:p>
          </p:txBody>
        </p:sp>
      </p:grpSp>
      <p:sp>
        <p:nvSpPr>
          <p:cNvPr id="44" name="椭圆 30"/>
          <p:cNvSpPr>
            <a:spLocks noChangeArrowheads="1"/>
          </p:cNvSpPr>
          <p:nvPr/>
        </p:nvSpPr>
        <p:spPr bwMode="auto">
          <a:xfrm rot="17346843">
            <a:off x="4019550" y="2032953"/>
            <a:ext cx="930275" cy="1327150"/>
          </a:xfrm>
          <a:custGeom>
            <a:avLst/>
            <a:gdLst>
              <a:gd name="T0" fmla="*/ 918725 w 936104"/>
              <a:gd name="T1" fmla="*/ 196074 h 1337481"/>
              <a:gd name="T2" fmla="*/ 918725 w 936104"/>
              <a:gd name="T3" fmla="*/ 481029 h 1337481"/>
              <a:gd name="T4" fmla="*/ 883390 w 936104"/>
              <a:gd name="T5" fmla="*/ 477482 h 1337481"/>
              <a:gd name="T6" fmla="*/ 706712 w 936104"/>
              <a:gd name="T7" fmla="*/ 653363 h 1337481"/>
              <a:gd name="T8" fmla="*/ 883390 w 936104"/>
              <a:gd name="T9" fmla="*/ 829244 h 1337481"/>
              <a:gd name="T10" fmla="*/ 918725 w 936104"/>
              <a:gd name="T11" fmla="*/ 825697 h 1337481"/>
              <a:gd name="T12" fmla="*/ 918725 w 936104"/>
              <a:gd name="T13" fmla="*/ 1110652 h 1337481"/>
              <a:gd name="T14" fmla="*/ 556363 w 936104"/>
              <a:gd name="T15" fmla="*/ 1110652 h 1337481"/>
              <a:gd name="T16" fmla="*/ 583038 w 936104"/>
              <a:gd name="T17" fmla="*/ 1183610 h 1337481"/>
              <a:gd name="T18" fmla="*/ 459364 w 936104"/>
              <a:gd name="T19" fmla="*/ 1306727 h 1337481"/>
              <a:gd name="T20" fmla="*/ 335688 w 936104"/>
              <a:gd name="T21" fmla="*/ 1183610 h 1337481"/>
              <a:gd name="T22" fmla="*/ 362362 w 936104"/>
              <a:gd name="T23" fmla="*/ 1110652 h 1337481"/>
              <a:gd name="T24" fmla="*/ 0 w 936104"/>
              <a:gd name="T25" fmla="*/ 1110652 h 1337481"/>
              <a:gd name="T26" fmla="*/ 0 w 936104"/>
              <a:gd name="T27" fmla="*/ 825697 h 1337481"/>
              <a:gd name="T28" fmla="*/ 35336 w 936104"/>
              <a:gd name="T29" fmla="*/ 829244 h 1337481"/>
              <a:gd name="T30" fmla="*/ 212014 w 936104"/>
              <a:gd name="T31" fmla="*/ 653363 h 1337481"/>
              <a:gd name="T32" fmla="*/ 35336 w 936104"/>
              <a:gd name="T33" fmla="*/ 477482 h 1337481"/>
              <a:gd name="T34" fmla="*/ 0 w 936104"/>
              <a:gd name="T35" fmla="*/ 481029 h 1337481"/>
              <a:gd name="T36" fmla="*/ 0 w 936104"/>
              <a:gd name="T37" fmla="*/ 196074 h 1337481"/>
              <a:gd name="T38" fmla="*/ 362361 w 936104"/>
              <a:gd name="T39" fmla="*/ 196074 h 1337481"/>
              <a:gd name="T40" fmla="*/ 335687 w 936104"/>
              <a:gd name="T41" fmla="*/ 123117 h 1337481"/>
              <a:gd name="T42" fmla="*/ 459363 w 936104"/>
              <a:gd name="T43" fmla="*/ 0 h 1337481"/>
              <a:gd name="T44" fmla="*/ 583037 w 936104"/>
              <a:gd name="T45" fmla="*/ 123117 h 1337481"/>
              <a:gd name="T46" fmla="*/ 556363 w 936104"/>
              <a:gd name="T47" fmla="*/ 196074 h 1337481"/>
              <a:gd name="T48" fmla="*/ 918725 w 936104"/>
              <a:gd name="T49" fmla="*/ 19607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椭圆 30"/>
          <p:cNvSpPr>
            <a:spLocks noChangeArrowheads="1"/>
          </p:cNvSpPr>
          <p:nvPr/>
        </p:nvSpPr>
        <p:spPr bwMode="auto">
          <a:xfrm rot="13152735" flipH="1" flipV="1">
            <a:off x="5120005" y="2411730"/>
            <a:ext cx="928688" cy="1325563"/>
          </a:xfrm>
          <a:custGeom>
            <a:avLst/>
            <a:gdLst>
              <a:gd name="T0" fmla="*/ 914032 w 936104"/>
              <a:gd name="T1" fmla="*/ 195370 h 1337481"/>
              <a:gd name="T2" fmla="*/ 914032 w 936104"/>
              <a:gd name="T3" fmla="*/ 479304 h 1337481"/>
              <a:gd name="T4" fmla="*/ 878877 w 936104"/>
              <a:gd name="T5" fmla="*/ 475771 h 1337481"/>
              <a:gd name="T6" fmla="*/ 703101 w 936104"/>
              <a:gd name="T7" fmla="*/ 651021 h 1337481"/>
              <a:gd name="T8" fmla="*/ 878877 w 936104"/>
              <a:gd name="T9" fmla="*/ 826270 h 1337481"/>
              <a:gd name="T10" fmla="*/ 914032 w 936104"/>
              <a:gd name="T11" fmla="*/ 822738 h 1337481"/>
              <a:gd name="T12" fmla="*/ 914032 w 936104"/>
              <a:gd name="T13" fmla="*/ 1106670 h 1337481"/>
              <a:gd name="T14" fmla="*/ 553521 w 936104"/>
              <a:gd name="T15" fmla="*/ 1106670 h 1337481"/>
              <a:gd name="T16" fmla="*/ 580059 w 936104"/>
              <a:gd name="T17" fmla="*/ 1179367 h 1337481"/>
              <a:gd name="T18" fmla="*/ 457016 w 936104"/>
              <a:gd name="T19" fmla="*/ 1302041 h 1337481"/>
              <a:gd name="T20" fmla="*/ 333973 w 936104"/>
              <a:gd name="T21" fmla="*/ 1179367 h 1337481"/>
              <a:gd name="T22" fmla="*/ 360511 w 936104"/>
              <a:gd name="T23" fmla="*/ 1106670 h 1337481"/>
              <a:gd name="T24" fmla="*/ 0 w 936104"/>
              <a:gd name="T25" fmla="*/ 1106670 h 1337481"/>
              <a:gd name="T26" fmla="*/ 0 w 936104"/>
              <a:gd name="T27" fmla="*/ 822738 h 1337481"/>
              <a:gd name="T28" fmla="*/ 35155 w 936104"/>
              <a:gd name="T29" fmla="*/ 826270 h 1337481"/>
              <a:gd name="T30" fmla="*/ 210931 w 936104"/>
              <a:gd name="T31" fmla="*/ 651021 h 1337481"/>
              <a:gd name="T32" fmla="*/ 35155 w 936104"/>
              <a:gd name="T33" fmla="*/ 475771 h 1337481"/>
              <a:gd name="T34" fmla="*/ 0 w 936104"/>
              <a:gd name="T35" fmla="*/ 479304 h 1337481"/>
              <a:gd name="T36" fmla="*/ 0 w 936104"/>
              <a:gd name="T37" fmla="*/ 195370 h 1337481"/>
              <a:gd name="T38" fmla="*/ 360510 w 936104"/>
              <a:gd name="T39" fmla="*/ 195370 h 1337481"/>
              <a:gd name="T40" fmla="*/ 333972 w 936104"/>
              <a:gd name="T41" fmla="*/ 122675 h 1337481"/>
              <a:gd name="T42" fmla="*/ 457015 w 936104"/>
              <a:gd name="T43" fmla="*/ 0 h 1337481"/>
              <a:gd name="T44" fmla="*/ 580058 w 936104"/>
              <a:gd name="T45" fmla="*/ 122675 h 1337481"/>
              <a:gd name="T46" fmla="*/ 553521 w 936104"/>
              <a:gd name="T47" fmla="*/ 195370 h 1337481"/>
              <a:gd name="T48" fmla="*/ 914032 w 936104"/>
              <a:gd name="T49" fmla="*/ 195370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30"/>
          <p:cNvSpPr>
            <a:spLocks noChangeArrowheads="1"/>
          </p:cNvSpPr>
          <p:nvPr/>
        </p:nvSpPr>
        <p:spPr bwMode="auto">
          <a:xfrm rot="1146842">
            <a:off x="3686810" y="3018155"/>
            <a:ext cx="927100" cy="1327150"/>
          </a:xfrm>
          <a:custGeom>
            <a:avLst/>
            <a:gdLst>
              <a:gd name="T0" fmla="*/ 909351 w 936104"/>
              <a:gd name="T1" fmla="*/ 196074 h 1337481"/>
              <a:gd name="T2" fmla="*/ 909351 w 936104"/>
              <a:gd name="T3" fmla="*/ 481029 h 1337481"/>
              <a:gd name="T4" fmla="*/ 874376 w 936104"/>
              <a:gd name="T5" fmla="*/ 477482 h 1337481"/>
              <a:gd name="T6" fmla="*/ 699500 w 936104"/>
              <a:gd name="T7" fmla="*/ 653363 h 1337481"/>
              <a:gd name="T8" fmla="*/ 874376 w 936104"/>
              <a:gd name="T9" fmla="*/ 829244 h 1337481"/>
              <a:gd name="T10" fmla="*/ 909351 w 936104"/>
              <a:gd name="T11" fmla="*/ 825697 h 1337481"/>
              <a:gd name="T12" fmla="*/ 909351 w 936104"/>
              <a:gd name="T13" fmla="*/ 1110652 h 1337481"/>
              <a:gd name="T14" fmla="*/ 550686 w 936104"/>
              <a:gd name="T15" fmla="*/ 1110652 h 1337481"/>
              <a:gd name="T16" fmla="*/ 577088 w 936104"/>
              <a:gd name="T17" fmla="*/ 1183610 h 1337481"/>
              <a:gd name="T18" fmla="*/ 454675 w 936104"/>
              <a:gd name="T19" fmla="*/ 1306727 h 1337481"/>
              <a:gd name="T20" fmla="*/ 332263 w 936104"/>
              <a:gd name="T21" fmla="*/ 1183610 h 1337481"/>
              <a:gd name="T22" fmla="*/ 358666 w 936104"/>
              <a:gd name="T23" fmla="*/ 1110652 h 1337481"/>
              <a:gd name="T24" fmla="*/ 0 w 936104"/>
              <a:gd name="T25" fmla="*/ 1110652 h 1337481"/>
              <a:gd name="T26" fmla="*/ 0 w 936104"/>
              <a:gd name="T27" fmla="*/ 825697 h 1337481"/>
              <a:gd name="T28" fmla="*/ 34975 w 936104"/>
              <a:gd name="T29" fmla="*/ 829244 h 1337481"/>
              <a:gd name="T30" fmla="*/ 209850 w 936104"/>
              <a:gd name="T31" fmla="*/ 653363 h 1337481"/>
              <a:gd name="T32" fmla="*/ 34975 w 936104"/>
              <a:gd name="T33" fmla="*/ 477482 h 1337481"/>
              <a:gd name="T34" fmla="*/ 0 w 936104"/>
              <a:gd name="T35" fmla="*/ 481029 h 1337481"/>
              <a:gd name="T36" fmla="*/ 0 w 936104"/>
              <a:gd name="T37" fmla="*/ 196074 h 1337481"/>
              <a:gd name="T38" fmla="*/ 358665 w 936104"/>
              <a:gd name="T39" fmla="*/ 196074 h 1337481"/>
              <a:gd name="T40" fmla="*/ 332262 w 936104"/>
              <a:gd name="T41" fmla="*/ 123117 h 1337481"/>
              <a:gd name="T42" fmla="*/ 454674 w 936104"/>
              <a:gd name="T43" fmla="*/ 0 h 1337481"/>
              <a:gd name="T44" fmla="*/ 577087 w 936104"/>
              <a:gd name="T45" fmla="*/ 123117 h 1337481"/>
              <a:gd name="T46" fmla="*/ 550686 w 936104"/>
              <a:gd name="T47" fmla="*/ 196074 h 1337481"/>
              <a:gd name="T48" fmla="*/ 909351 w 936104"/>
              <a:gd name="T49" fmla="*/ 19607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椭圆 30"/>
          <p:cNvSpPr>
            <a:spLocks noChangeArrowheads="1"/>
          </p:cNvSpPr>
          <p:nvPr/>
        </p:nvSpPr>
        <p:spPr bwMode="auto">
          <a:xfrm rot="17346843" flipH="1" flipV="1">
            <a:off x="4642803" y="3346132"/>
            <a:ext cx="928688" cy="1325563"/>
          </a:xfrm>
          <a:custGeom>
            <a:avLst/>
            <a:gdLst>
              <a:gd name="T0" fmla="*/ 914029 w 936104"/>
              <a:gd name="T1" fmla="*/ 195371 h 1337481"/>
              <a:gd name="T2" fmla="*/ 914029 w 936104"/>
              <a:gd name="T3" fmla="*/ 479306 h 1337481"/>
              <a:gd name="T4" fmla="*/ 878874 w 936104"/>
              <a:gd name="T5" fmla="*/ 475771 h 1337481"/>
              <a:gd name="T6" fmla="*/ 703100 w 936104"/>
              <a:gd name="T7" fmla="*/ 651022 h 1337481"/>
              <a:gd name="T8" fmla="*/ 878874 w 936104"/>
              <a:gd name="T9" fmla="*/ 826272 h 1337481"/>
              <a:gd name="T10" fmla="*/ 914029 w 936104"/>
              <a:gd name="T11" fmla="*/ 822739 h 1337481"/>
              <a:gd name="T12" fmla="*/ 914029 w 936104"/>
              <a:gd name="T13" fmla="*/ 1106673 h 1337481"/>
              <a:gd name="T14" fmla="*/ 553518 w 936104"/>
              <a:gd name="T15" fmla="*/ 1106673 h 1337481"/>
              <a:gd name="T16" fmla="*/ 580056 w 936104"/>
              <a:gd name="T17" fmla="*/ 1179369 h 1337481"/>
              <a:gd name="T18" fmla="*/ 457015 w 936104"/>
              <a:gd name="T19" fmla="*/ 1302044 h 1337481"/>
              <a:gd name="T20" fmla="*/ 333972 w 936104"/>
              <a:gd name="T21" fmla="*/ 1179369 h 1337481"/>
              <a:gd name="T22" fmla="*/ 360511 w 936104"/>
              <a:gd name="T23" fmla="*/ 1106673 h 1337481"/>
              <a:gd name="T24" fmla="*/ 0 w 936104"/>
              <a:gd name="T25" fmla="*/ 1106673 h 1337481"/>
              <a:gd name="T26" fmla="*/ 0 w 936104"/>
              <a:gd name="T27" fmla="*/ 822739 h 1337481"/>
              <a:gd name="T28" fmla="*/ 35155 w 936104"/>
              <a:gd name="T29" fmla="*/ 826272 h 1337481"/>
              <a:gd name="T30" fmla="*/ 210929 w 936104"/>
              <a:gd name="T31" fmla="*/ 651022 h 1337481"/>
              <a:gd name="T32" fmla="*/ 35155 w 936104"/>
              <a:gd name="T33" fmla="*/ 475771 h 1337481"/>
              <a:gd name="T34" fmla="*/ 0 w 936104"/>
              <a:gd name="T35" fmla="*/ 479306 h 1337481"/>
              <a:gd name="T36" fmla="*/ 0 w 936104"/>
              <a:gd name="T37" fmla="*/ 195371 h 1337481"/>
              <a:gd name="T38" fmla="*/ 360510 w 936104"/>
              <a:gd name="T39" fmla="*/ 195371 h 1337481"/>
              <a:gd name="T40" fmla="*/ 333971 w 936104"/>
              <a:gd name="T41" fmla="*/ 122675 h 1337481"/>
              <a:gd name="T42" fmla="*/ 457014 w 936104"/>
              <a:gd name="T43" fmla="*/ 0 h 1337481"/>
              <a:gd name="T44" fmla="*/ 580055 w 936104"/>
              <a:gd name="T45" fmla="*/ 122675 h 1337481"/>
              <a:gd name="T46" fmla="*/ 553518 w 936104"/>
              <a:gd name="T47" fmla="*/ 195371 h 1337481"/>
              <a:gd name="T48" fmla="*/ 914029 w 936104"/>
              <a:gd name="T49" fmla="*/ 195371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195"/>
            </a:schemeClr>
          </a:solidFill>
          <a:ln>
            <a:noFill/>
          </a:ln>
        </p:spPr>
        <p:txBody>
          <a:bodyPr/>
          <a:p>
            <a:pPr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681990" y="1092835"/>
            <a:ext cx="29210" cy="1616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 bwMode="auto">
          <a:xfrm>
            <a:off x="696595" y="4236720"/>
            <a:ext cx="15240" cy="2545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48" y="2586236"/>
            <a:ext cx="525702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陈静敏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9515" y="1478280"/>
            <a:ext cx="18948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charset="0"/>
                <a:ea typeface="幼圆" charset="0"/>
              </a:rPr>
              <a:t>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charset="0"/>
                <a:ea typeface="幼圆" charset="0"/>
              </a:rPr>
              <a:t>在这一段时间里，了解了团队合作时的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charset="0"/>
                <a:ea typeface="幼圆" charset="0"/>
              </a:rPr>
              <a:t>配合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charset="0"/>
                <a:ea typeface="幼圆" charset="0"/>
              </a:rPr>
              <a:t>和自身的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charset="0"/>
                <a:ea typeface="幼圆" charset="0"/>
              </a:rPr>
              <a:t>自觉性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charset="0"/>
                <a:ea typeface="幼圆" charset="0"/>
              </a:rPr>
              <a:t>是很重要的，在这次项目里，我们组员之间互相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charset="0"/>
                <a:ea typeface="幼圆" charset="0"/>
              </a:rPr>
              <a:t>理解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charset="0"/>
                <a:ea typeface="幼圆" charset="0"/>
              </a:rPr>
              <a:t>，互帮互助，团结友爱，所以气氛很融洽，进展也很顺利。在个人身上，项目过程我也学习到更多知识，感谢实训，实训使我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charset="0"/>
                <a:ea typeface="幼圆" charset="0"/>
              </a:rPr>
              <a:t>快乐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charset="0"/>
                <a:ea typeface="幼圆" charset="0"/>
              </a:rPr>
              <a:t>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charset="0"/>
              <a:ea typeface="幼圆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496685" y="1196340"/>
            <a:ext cx="173482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345805" y="870585"/>
            <a:ext cx="1652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杨泽迦</a:t>
            </a:r>
            <a:endParaRPr lang="zh-CN" altLang="en-US" sz="3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159365" y="1185545"/>
            <a:ext cx="192849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7575" y="1704340"/>
            <a:ext cx="4105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幼圆" charset="0"/>
                <a:ea typeface="幼圆" charset="0"/>
              </a:rPr>
              <a:t>  </a:t>
            </a:r>
            <a:r>
              <a:rPr lang="zh-CN" altLang="en-US">
                <a:latin typeface="幼圆" charset="0"/>
                <a:ea typeface="幼圆" charset="0"/>
              </a:rPr>
              <a:t>实训的时间过得很快，也过得很慢，在这段时间里我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charset="0"/>
                <a:ea typeface="幼圆" charset="0"/>
              </a:rPr>
              <a:t>学习</a:t>
            </a:r>
            <a:r>
              <a:rPr lang="zh-CN" altLang="en-US">
                <a:latin typeface="幼圆" charset="0"/>
                <a:ea typeface="幼圆" charset="0"/>
              </a:rPr>
              <a:t>到了很多东西，学会了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charset="0"/>
                <a:ea typeface="幼圆" charset="0"/>
              </a:rPr>
              <a:t>更多</a:t>
            </a:r>
            <a:r>
              <a:rPr lang="zh-CN" altLang="en-US">
                <a:latin typeface="幼圆" charset="0"/>
                <a:ea typeface="幼圆" charset="0"/>
              </a:rPr>
              <a:t>的知识技能，也学会了与小组成员进行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charset="0"/>
                <a:ea typeface="幼圆" charset="0"/>
              </a:rPr>
              <a:t>团队合作</a:t>
            </a:r>
            <a:r>
              <a:rPr lang="zh-CN" altLang="en-US">
                <a:latin typeface="幼圆" charset="0"/>
                <a:ea typeface="幼圆" charset="0"/>
              </a:rPr>
              <a:t>。</a:t>
            </a:r>
            <a:endParaRPr lang="zh-CN" altLang="en-US">
              <a:latin typeface="幼圆" charset="0"/>
              <a:ea typeface="幼圆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496685" y="4017010"/>
            <a:ext cx="1734820" cy="3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8231505" y="3591560"/>
            <a:ext cx="165290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ln/>
                <a:solidFill>
                  <a:schemeClr val="accent4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马磊山</a:t>
            </a:r>
            <a:endParaRPr lang="zh-CN" altLang="en-US" sz="3600" dirty="0">
              <a:ln/>
              <a:solidFill>
                <a:schemeClr val="accent4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884410" y="4020820"/>
            <a:ext cx="1928495" cy="146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119620" y="4664710"/>
            <a:ext cx="4105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幼圆" charset="0"/>
                <a:ea typeface="幼圆" charset="0"/>
              </a:rPr>
              <a:t>  </a:t>
            </a:r>
            <a:r>
              <a:rPr lang="zh-CN" altLang="en-US">
                <a:latin typeface="幼圆" charset="0"/>
                <a:ea typeface="幼圆" charset="0"/>
              </a:rPr>
              <a:t>通过小组每个成员辛勤的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幼圆" charset="0"/>
                <a:ea typeface="幼圆" charset="0"/>
              </a:rPr>
              <a:t>努力</a:t>
            </a:r>
            <a:r>
              <a:rPr lang="zh-CN" altLang="en-US">
                <a:latin typeface="幼圆" charset="0"/>
                <a:ea typeface="幼圆" charset="0"/>
              </a:rPr>
              <a:t>，才顺利完成了这次的实训项目，同时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charset="0"/>
                <a:ea typeface="幼圆" charset="0"/>
              </a:rPr>
              <a:t>感谢</a:t>
            </a:r>
            <a:r>
              <a:rPr lang="zh-CN" altLang="en-US">
                <a:latin typeface="幼圆" charset="0"/>
                <a:ea typeface="幼圆" charset="0"/>
              </a:rPr>
              <a:t>老师的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幼圆" charset="0"/>
                <a:ea typeface="幼圆" charset="0"/>
              </a:rPr>
              <a:t>耐心</a:t>
            </a:r>
            <a:r>
              <a:rPr lang="zh-CN" altLang="en-US">
                <a:latin typeface="幼圆" charset="0"/>
                <a:ea typeface="幼圆" charset="0"/>
              </a:rPr>
              <a:t>指导，感谢大家 ！</a:t>
            </a:r>
            <a:endParaRPr lang="zh-CN" altLang="en-US">
              <a:latin typeface="幼圆" charset="0"/>
              <a:ea typeface="幼圆" charset="0"/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1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2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3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1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21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3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750996" cy="990217"/>
            <a:chOff x="64293" y="254705"/>
            <a:chExt cx="2750996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0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03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实训总结</a:t>
              </a:r>
              <a:endParaRPr lang="zh-CN" altLang="en-US" sz="3200" dirty="0"/>
            </a:p>
          </p:txBody>
        </p:sp>
      </p:grpSp>
      <p:grpSp>
        <p:nvGrpSpPr>
          <p:cNvPr id="27" name="组合 2"/>
          <p:cNvGrpSpPr/>
          <p:nvPr/>
        </p:nvGrpSpPr>
        <p:grpSpPr bwMode="auto">
          <a:xfrm>
            <a:off x="1497013" y="1847215"/>
            <a:ext cx="576262" cy="576263"/>
            <a:chOff x="0" y="0"/>
            <a:chExt cx="1407810" cy="1407810"/>
          </a:xfrm>
        </p:grpSpPr>
        <p:sp>
          <p:nvSpPr>
            <p:cNvPr id="28" name="圆角矩形 3"/>
            <p:cNvSpPr>
              <a:spLocks noChangeArrowheads="1"/>
            </p:cNvSpPr>
            <p:nvPr/>
          </p:nvSpPr>
          <p:spPr bwMode="auto">
            <a:xfrm>
              <a:off x="0" y="0"/>
              <a:ext cx="1407810" cy="14078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9" name="圆角矩形 68"/>
            <p:cNvSpPr>
              <a:spLocks noChangeArrowheads="1"/>
            </p:cNvSpPr>
            <p:nvPr/>
          </p:nvSpPr>
          <p:spPr bwMode="auto">
            <a:xfrm>
              <a:off x="155131" y="337410"/>
              <a:ext cx="1109185" cy="717477"/>
            </a:xfrm>
            <a:custGeom>
              <a:avLst/>
              <a:gdLst>
                <a:gd name="T0" fmla="*/ 361879 w 1142127"/>
                <a:gd name="T1" fmla="*/ 67469 h 735451"/>
                <a:gd name="T2" fmla="*/ 586291 w 1142127"/>
                <a:gd name="T3" fmla="*/ 205603 h 735451"/>
                <a:gd name="T4" fmla="*/ 682970 w 1142127"/>
                <a:gd name="T5" fmla="*/ 167032 h 735451"/>
                <a:gd name="T6" fmla="*/ 827721 w 1142127"/>
                <a:gd name="T7" fmla="*/ 311784 h 735451"/>
                <a:gd name="T8" fmla="*/ 825178 w 1142127"/>
                <a:gd name="T9" fmla="*/ 324389 h 735451"/>
                <a:gd name="T10" fmla="*/ 940885 w 1142127"/>
                <a:gd name="T11" fmla="*/ 492724 h 735451"/>
                <a:gd name="T12" fmla="*/ 759946 w 1142127"/>
                <a:gd name="T13" fmla="*/ 673664 h 735451"/>
                <a:gd name="T14" fmla="*/ 180940 w 1142127"/>
                <a:gd name="T15" fmla="*/ 673664 h 735451"/>
                <a:gd name="T16" fmla="*/ 0 w 1142127"/>
                <a:gd name="T17" fmla="*/ 492724 h 735451"/>
                <a:gd name="T18" fmla="*/ 109180 w 1142127"/>
                <a:gd name="T19" fmla="*/ 326901 h 735451"/>
                <a:gd name="T20" fmla="*/ 108563 w 1142127"/>
                <a:gd name="T21" fmla="*/ 320786 h 735451"/>
                <a:gd name="T22" fmla="*/ 361879 w 1142127"/>
                <a:gd name="T23" fmla="*/ 67469 h 735451"/>
                <a:gd name="T24" fmla="*/ 467166 w 1142127"/>
                <a:gd name="T25" fmla="*/ 0 h 735451"/>
                <a:gd name="T26" fmla="*/ 691579 w 1142127"/>
                <a:gd name="T27" fmla="*/ 138135 h 735451"/>
                <a:gd name="T28" fmla="*/ 788257 w 1142127"/>
                <a:gd name="T29" fmla="*/ 99564 h 735451"/>
                <a:gd name="T30" fmla="*/ 933008 w 1142127"/>
                <a:gd name="T31" fmla="*/ 244315 h 735451"/>
                <a:gd name="T32" fmla="*/ 930466 w 1142127"/>
                <a:gd name="T33" fmla="*/ 256920 h 735451"/>
                <a:gd name="T34" fmla="*/ 1046172 w 1142127"/>
                <a:gd name="T35" fmla="*/ 425256 h 735451"/>
                <a:gd name="T36" fmla="*/ 943463 w 1142127"/>
                <a:gd name="T37" fmla="*/ 586717 h 735451"/>
                <a:gd name="T38" fmla="*/ 977909 w 1142127"/>
                <a:gd name="T39" fmla="*/ 484192 h 735451"/>
                <a:gd name="T40" fmla="*/ 857290 w 1142127"/>
                <a:gd name="T41" fmla="*/ 308713 h 735451"/>
                <a:gd name="T42" fmla="*/ 859943 w 1142127"/>
                <a:gd name="T43" fmla="*/ 295573 h 735451"/>
                <a:gd name="T44" fmla="*/ 709047 w 1142127"/>
                <a:gd name="T45" fmla="*/ 144678 h 735451"/>
                <a:gd name="T46" fmla="*/ 608266 w 1142127"/>
                <a:gd name="T47" fmla="*/ 184884 h 735451"/>
                <a:gd name="T48" fmla="*/ 374329 w 1142127"/>
                <a:gd name="T49" fmla="*/ 40887 h 735451"/>
                <a:gd name="T50" fmla="*/ 322022 w 1142127"/>
                <a:gd name="T51" fmla="*/ 46161 h 735451"/>
                <a:gd name="T52" fmla="*/ 467166 w 1142127"/>
                <a:gd name="T53" fmla="*/ 0 h 73545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6"/>
          <p:cNvGrpSpPr/>
          <p:nvPr/>
        </p:nvGrpSpPr>
        <p:grpSpPr bwMode="auto">
          <a:xfrm>
            <a:off x="1509078" y="3157538"/>
            <a:ext cx="557212" cy="555625"/>
            <a:chOff x="0" y="0"/>
            <a:chExt cx="1410703" cy="1410703"/>
          </a:xfrm>
        </p:grpSpPr>
        <p:sp>
          <p:nvSpPr>
            <p:cNvPr id="3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410703" cy="14107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32" name="圆角矩形 16"/>
            <p:cNvSpPr>
              <a:spLocks noChangeAspect="1" noChangeArrowheads="1"/>
            </p:cNvSpPr>
            <p:nvPr/>
          </p:nvSpPr>
          <p:spPr bwMode="auto">
            <a:xfrm rot="-5400000">
              <a:off x="253927" y="257221"/>
              <a:ext cx="902850" cy="896258"/>
            </a:xfrm>
            <a:custGeom>
              <a:avLst/>
              <a:gdLst>
                <a:gd name="T0" fmla="*/ 636354 w 836083"/>
                <a:gd name="T1" fmla="*/ 318924 h 836083"/>
                <a:gd name="T2" fmla="*/ 636354 w 836083"/>
                <a:gd name="T3" fmla="*/ 390963 h 836083"/>
                <a:gd name="T4" fmla="*/ 472253 w 836083"/>
                <a:gd name="T5" fmla="*/ 390963 h 836083"/>
                <a:gd name="T6" fmla="*/ 472253 w 836083"/>
                <a:gd name="T7" fmla="*/ 391161 h 836083"/>
                <a:gd name="T8" fmla="*/ 359155 w 836083"/>
                <a:gd name="T9" fmla="*/ 456786 h 836083"/>
                <a:gd name="T10" fmla="*/ 360003 w 836083"/>
                <a:gd name="T11" fmla="*/ 587540 h 836083"/>
                <a:gd name="T12" fmla="*/ 473944 w 836083"/>
                <a:gd name="T13" fmla="*/ 651692 h 836083"/>
                <a:gd name="T14" fmla="*/ 473946 w 836083"/>
                <a:gd name="T15" fmla="*/ 651902 h 836083"/>
                <a:gd name="T16" fmla="*/ 636354 w 836083"/>
                <a:gd name="T17" fmla="*/ 651902 h 836083"/>
                <a:gd name="T18" fmla="*/ 636354 w 836083"/>
                <a:gd name="T19" fmla="*/ 723942 h 836083"/>
                <a:gd name="T20" fmla="*/ 464732 w 836083"/>
                <a:gd name="T21" fmla="*/ 723942 h 836083"/>
                <a:gd name="T22" fmla="*/ 464732 w 836083"/>
                <a:gd name="T23" fmla="*/ 722708 h 836083"/>
                <a:gd name="T24" fmla="*/ 297758 w 836083"/>
                <a:gd name="T25" fmla="*/ 624202 h 836083"/>
                <a:gd name="T26" fmla="*/ 274524 w 836083"/>
                <a:gd name="T27" fmla="*/ 557453 h 836083"/>
                <a:gd name="T28" fmla="*/ 226415 w 836083"/>
                <a:gd name="T29" fmla="*/ 557453 h 836083"/>
                <a:gd name="T30" fmla="*/ 226415 w 836083"/>
                <a:gd name="T31" fmla="*/ 651902 h 836083"/>
                <a:gd name="T32" fmla="*/ 190395 w 836083"/>
                <a:gd name="T33" fmla="*/ 651902 h 836083"/>
                <a:gd name="T34" fmla="*/ 190395 w 836083"/>
                <a:gd name="T35" fmla="*/ 390964 h 836083"/>
                <a:gd name="T36" fmla="*/ 226415 w 836083"/>
                <a:gd name="T37" fmla="*/ 390964 h 836083"/>
                <a:gd name="T38" fmla="*/ 226415 w 836083"/>
                <a:gd name="T39" fmla="*/ 485414 h 836083"/>
                <a:gd name="T40" fmla="*/ 274394 w 836083"/>
                <a:gd name="T41" fmla="*/ 485414 h 836083"/>
                <a:gd name="T42" fmla="*/ 296438 w 836083"/>
                <a:gd name="T43" fmla="*/ 420940 h 836083"/>
                <a:gd name="T44" fmla="*/ 464732 w 836083"/>
                <a:gd name="T45" fmla="*/ 319926 h 836083"/>
                <a:gd name="T46" fmla="*/ 464732 w 836083"/>
                <a:gd name="T47" fmla="*/ 318924 h 836083"/>
                <a:gd name="T48" fmla="*/ 472253 w 836083"/>
                <a:gd name="T49" fmla="*/ 318924 h 836083"/>
                <a:gd name="T50" fmla="*/ 636354 w 836083"/>
                <a:gd name="T51" fmla="*/ 318924 h 836083"/>
                <a:gd name="T52" fmla="*/ 852465 w 836083"/>
                <a:gd name="T53" fmla="*/ 521433 h 836083"/>
                <a:gd name="T54" fmla="*/ 740013 w 836083"/>
                <a:gd name="T55" fmla="*/ 633886 h 836083"/>
                <a:gd name="T56" fmla="*/ 475604 w 836083"/>
                <a:gd name="T57" fmla="*/ 633886 h 836083"/>
                <a:gd name="T58" fmla="*/ 363152 w 836083"/>
                <a:gd name="T59" fmla="*/ 521433 h 836083"/>
                <a:gd name="T60" fmla="*/ 475604 w 836083"/>
                <a:gd name="T61" fmla="*/ 408980 h 836083"/>
                <a:gd name="T62" fmla="*/ 740013 w 836083"/>
                <a:gd name="T63" fmla="*/ 408980 h 836083"/>
                <a:gd name="T64" fmla="*/ 852465 w 836083"/>
                <a:gd name="T65" fmla="*/ 521433 h 836083"/>
                <a:gd name="T66" fmla="*/ 954717 w 836083"/>
                <a:gd name="T67" fmla="*/ 521435 h 836083"/>
                <a:gd name="T68" fmla="*/ 521431 w 836083"/>
                <a:gd name="T69" fmla="*/ 88143 h 836083"/>
                <a:gd name="T70" fmla="*/ 88143 w 836083"/>
                <a:gd name="T71" fmla="*/ 521435 h 836083"/>
                <a:gd name="T72" fmla="*/ 521431 w 836083"/>
                <a:gd name="T73" fmla="*/ 954723 h 836083"/>
                <a:gd name="T74" fmla="*/ 954717 w 836083"/>
                <a:gd name="T75" fmla="*/ 521435 h 836083"/>
                <a:gd name="T76" fmla="*/ 1042860 w 836083"/>
                <a:gd name="T77" fmla="*/ 521435 h 836083"/>
                <a:gd name="T78" fmla="*/ 521431 w 836083"/>
                <a:gd name="T79" fmla="*/ 1042866 h 836083"/>
                <a:gd name="T80" fmla="*/ 0 w 836083"/>
                <a:gd name="T81" fmla="*/ 521435 h 836083"/>
                <a:gd name="T82" fmla="*/ 521431 w 836083"/>
                <a:gd name="T83" fmla="*/ 0 h 836083"/>
                <a:gd name="T84" fmla="*/ 1042860 w 836083"/>
                <a:gd name="T85" fmla="*/ 521435 h 8360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36083" h="836083">
                  <a:moveTo>
                    <a:pt x="510179" y="255686"/>
                  </a:moveTo>
                  <a:lnTo>
                    <a:pt x="510179" y="313441"/>
                  </a:lnTo>
                  <a:lnTo>
                    <a:pt x="378615" y="313441"/>
                  </a:lnTo>
                  <a:lnTo>
                    <a:pt x="378615" y="313600"/>
                  </a:lnTo>
                  <a:cubicBezTo>
                    <a:pt x="341141" y="313600"/>
                    <a:pt x="306539" y="333678"/>
                    <a:pt x="287942" y="366213"/>
                  </a:cubicBezTo>
                  <a:cubicBezTo>
                    <a:pt x="269345" y="398747"/>
                    <a:pt x="269605" y="438751"/>
                    <a:pt x="288622" y="471041"/>
                  </a:cubicBezTo>
                  <a:cubicBezTo>
                    <a:pt x="307641" y="503332"/>
                    <a:pt x="342500" y="522958"/>
                    <a:pt x="379971" y="522472"/>
                  </a:cubicBezTo>
                  <a:lnTo>
                    <a:pt x="379973" y="522641"/>
                  </a:lnTo>
                  <a:lnTo>
                    <a:pt x="510179" y="522641"/>
                  </a:lnTo>
                  <a:lnTo>
                    <a:pt x="510179" y="580396"/>
                  </a:lnTo>
                  <a:lnTo>
                    <a:pt x="372585" y="580396"/>
                  </a:lnTo>
                  <a:lnTo>
                    <a:pt x="372585" y="579406"/>
                  </a:lnTo>
                  <a:cubicBezTo>
                    <a:pt x="317441" y="578233"/>
                    <a:pt x="266895" y="548273"/>
                    <a:pt x="238719" y="500433"/>
                  </a:cubicBezTo>
                  <a:cubicBezTo>
                    <a:pt x="228869" y="483708"/>
                    <a:pt x="222257" y="465652"/>
                    <a:pt x="220092" y="446919"/>
                  </a:cubicBezTo>
                  <a:lnTo>
                    <a:pt x="181522" y="446919"/>
                  </a:lnTo>
                  <a:lnTo>
                    <a:pt x="181522" y="522641"/>
                  </a:lnTo>
                  <a:lnTo>
                    <a:pt x="152644" y="522641"/>
                  </a:lnTo>
                  <a:lnTo>
                    <a:pt x="152644" y="313442"/>
                  </a:lnTo>
                  <a:lnTo>
                    <a:pt x="181522" y="313442"/>
                  </a:lnTo>
                  <a:lnTo>
                    <a:pt x="181522" y="389164"/>
                  </a:lnTo>
                  <a:lnTo>
                    <a:pt x="219987" y="389164"/>
                  </a:lnTo>
                  <a:cubicBezTo>
                    <a:pt x="222128" y="371124"/>
                    <a:pt x="228386" y="353701"/>
                    <a:pt x="237661" y="337474"/>
                  </a:cubicBezTo>
                  <a:cubicBezTo>
                    <a:pt x="265566" y="288655"/>
                    <a:pt x="316652" y="257879"/>
                    <a:pt x="372585" y="256490"/>
                  </a:cubicBezTo>
                  <a:lnTo>
                    <a:pt x="372585" y="255686"/>
                  </a:lnTo>
                  <a:lnTo>
                    <a:pt x="378615" y="255686"/>
                  </a:lnTo>
                  <a:lnTo>
                    <a:pt x="510179" y="255686"/>
                  </a:lnTo>
                  <a:close/>
                  <a:moveTo>
                    <a:pt x="683440" y="418041"/>
                  </a:moveTo>
                  <a:cubicBezTo>
                    <a:pt x="683440" y="467832"/>
                    <a:pt x="643076" y="508196"/>
                    <a:pt x="593285" y="508196"/>
                  </a:cubicBezTo>
                  <a:lnTo>
                    <a:pt x="381302" y="508196"/>
                  </a:lnTo>
                  <a:cubicBezTo>
                    <a:pt x="331511" y="508196"/>
                    <a:pt x="291147" y="467832"/>
                    <a:pt x="291147" y="418041"/>
                  </a:cubicBezTo>
                  <a:cubicBezTo>
                    <a:pt x="291147" y="368250"/>
                    <a:pt x="331511" y="327886"/>
                    <a:pt x="381302" y="327886"/>
                  </a:cubicBezTo>
                  <a:lnTo>
                    <a:pt x="593285" y="327886"/>
                  </a:lnTo>
                  <a:cubicBezTo>
                    <a:pt x="643076" y="327886"/>
                    <a:pt x="683440" y="368250"/>
                    <a:pt x="683440" y="418041"/>
                  </a:cubicBezTo>
                  <a:close/>
                  <a:moveTo>
                    <a:pt x="765417" y="418042"/>
                  </a:moveTo>
                  <a:cubicBezTo>
                    <a:pt x="765417" y="226191"/>
                    <a:pt x="609892" y="70666"/>
                    <a:pt x="418042" y="70666"/>
                  </a:cubicBezTo>
                  <a:cubicBezTo>
                    <a:pt x="226191" y="70666"/>
                    <a:pt x="70666" y="226191"/>
                    <a:pt x="70666" y="418042"/>
                  </a:cubicBezTo>
                  <a:cubicBezTo>
                    <a:pt x="70666" y="609892"/>
                    <a:pt x="226191" y="765417"/>
                    <a:pt x="418042" y="765417"/>
                  </a:cubicBezTo>
                  <a:cubicBezTo>
                    <a:pt x="609892" y="765417"/>
                    <a:pt x="765417" y="609892"/>
                    <a:pt x="765417" y="418042"/>
                  </a:cubicBezTo>
                  <a:close/>
                  <a:moveTo>
                    <a:pt x="836083" y="418042"/>
                  </a:moveTo>
                  <a:cubicBezTo>
                    <a:pt x="836083" y="648920"/>
                    <a:pt x="648920" y="836083"/>
                    <a:pt x="418042" y="836083"/>
                  </a:cubicBezTo>
                  <a:cubicBezTo>
                    <a:pt x="187163" y="836083"/>
                    <a:pt x="0" y="648920"/>
                    <a:pt x="0" y="418042"/>
                  </a:cubicBezTo>
                  <a:cubicBezTo>
                    <a:pt x="0" y="187163"/>
                    <a:pt x="187163" y="0"/>
                    <a:pt x="418042" y="0"/>
                  </a:cubicBezTo>
                  <a:cubicBezTo>
                    <a:pt x="648920" y="0"/>
                    <a:pt x="836083" y="187163"/>
                    <a:pt x="836083" y="418042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10"/>
          <p:cNvGrpSpPr/>
          <p:nvPr/>
        </p:nvGrpSpPr>
        <p:grpSpPr bwMode="auto">
          <a:xfrm>
            <a:off x="1529080" y="4541203"/>
            <a:ext cx="511175" cy="511175"/>
            <a:chOff x="0" y="0"/>
            <a:chExt cx="647095" cy="647095"/>
          </a:xfrm>
        </p:grpSpPr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0" y="0"/>
              <a:ext cx="647095" cy="6470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35" name="圆角矩形 43"/>
            <p:cNvSpPr>
              <a:spLocks noChangeArrowheads="1"/>
            </p:cNvSpPr>
            <p:nvPr/>
          </p:nvSpPr>
          <p:spPr bwMode="auto">
            <a:xfrm>
              <a:off x="102491" y="166797"/>
              <a:ext cx="442115" cy="313499"/>
            </a:xfrm>
            <a:custGeom>
              <a:avLst/>
              <a:gdLst>
                <a:gd name="T0" fmla="*/ 10351 w 887502"/>
                <a:gd name="T1" fmla="*/ 65741 h 633930"/>
                <a:gd name="T2" fmla="*/ 10351 w 887502"/>
                <a:gd name="T3" fmla="*/ 70933 h 633930"/>
                <a:gd name="T4" fmla="*/ 98685 w 887502"/>
                <a:gd name="T5" fmla="*/ 70933 h 633930"/>
                <a:gd name="T6" fmla="*/ 98685 w 887502"/>
                <a:gd name="T7" fmla="*/ 65741 h 633930"/>
                <a:gd name="T8" fmla="*/ 10351 w 887502"/>
                <a:gd name="T9" fmla="*/ 65741 h 633930"/>
                <a:gd name="T10" fmla="*/ 55181 w 887502"/>
                <a:gd name="T11" fmla="*/ 33672 h 633930"/>
                <a:gd name="T12" fmla="*/ 46714 w 887502"/>
                <a:gd name="T13" fmla="*/ 37408 h 633930"/>
                <a:gd name="T14" fmla="*/ 44956 w 887502"/>
                <a:gd name="T15" fmla="*/ 46495 h 633930"/>
                <a:gd name="T16" fmla="*/ 49219 w 887502"/>
                <a:gd name="T17" fmla="*/ 45218 h 633930"/>
                <a:gd name="T18" fmla="*/ 50193 w 887502"/>
                <a:gd name="T19" fmla="*/ 40183 h 633930"/>
                <a:gd name="T20" fmla="*/ 54886 w 887502"/>
                <a:gd name="T21" fmla="*/ 38112 h 633930"/>
                <a:gd name="T22" fmla="*/ 55181 w 887502"/>
                <a:gd name="T23" fmla="*/ 33672 h 633930"/>
                <a:gd name="T24" fmla="*/ 54518 w 887502"/>
                <a:gd name="T25" fmla="*/ 31932 h 633930"/>
                <a:gd name="T26" fmla="*/ 65992 w 887502"/>
                <a:gd name="T27" fmla="*/ 43406 h 633930"/>
                <a:gd name="T28" fmla="*/ 54518 w 887502"/>
                <a:gd name="T29" fmla="*/ 54880 h 633930"/>
                <a:gd name="T30" fmla="*/ 43044 w 887502"/>
                <a:gd name="T31" fmla="*/ 43406 h 633930"/>
                <a:gd name="T32" fmla="*/ 54518 w 887502"/>
                <a:gd name="T33" fmla="*/ 31932 h 633930"/>
                <a:gd name="T34" fmla="*/ 54518 w 887502"/>
                <a:gd name="T35" fmla="*/ 25234 h 633930"/>
                <a:gd name="T36" fmla="*/ 36345 w 887502"/>
                <a:gd name="T37" fmla="*/ 43406 h 633930"/>
                <a:gd name="T38" fmla="*/ 54518 w 887502"/>
                <a:gd name="T39" fmla="*/ 61579 h 633930"/>
                <a:gd name="T40" fmla="*/ 72691 w 887502"/>
                <a:gd name="T41" fmla="*/ 43406 h 633930"/>
                <a:gd name="T42" fmla="*/ 54518 w 887502"/>
                <a:gd name="T43" fmla="*/ 25234 h 633930"/>
                <a:gd name="T44" fmla="*/ 98685 w 887502"/>
                <a:gd name="T45" fmla="*/ 8231 h 633930"/>
                <a:gd name="T46" fmla="*/ 49207 w 887502"/>
                <a:gd name="T47" fmla="*/ 8523 h 633930"/>
                <a:gd name="T48" fmla="*/ 44234 w 887502"/>
                <a:gd name="T49" fmla="*/ 14527 h 633930"/>
                <a:gd name="T50" fmla="*/ 10351 w 887502"/>
                <a:gd name="T51" fmla="*/ 14527 h 633930"/>
                <a:gd name="T52" fmla="*/ 10351 w 887502"/>
                <a:gd name="T53" fmla="*/ 20822 h 633930"/>
                <a:gd name="T54" fmla="*/ 98685 w 887502"/>
                <a:gd name="T55" fmla="*/ 20822 h 633930"/>
                <a:gd name="T56" fmla="*/ 98685 w 887502"/>
                <a:gd name="T57" fmla="*/ 17674 h 633930"/>
                <a:gd name="T58" fmla="*/ 98685 w 887502"/>
                <a:gd name="T59" fmla="*/ 14527 h 633930"/>
                <a:gd name="T60" fmla="*/ 98685 w 887502"/>
                <a:gd name="T61" fmla="*/ 8231 h 633930"/>
                <a:gd name="T62" fmla="*/ 22409 w 887502"/>
                <a:gd name="T63" fmla="*/ 6268 h 633930"/>
                <a:gd name="T64" fmla="*/ 22409 w 887502"/>
                <a:gd name="T65" fmla="*/ 11460 h 633930"/>
                <a:gd name="T66" fmla="*/ 41538 w 887502"/>
                <a:gd name="T67" fmla="*/ 11460 h 633930"/>
                <a:gd name="T68" fmla="*/ 41538 w 887502"/>
                <a:gd name="T69" fmla="*/ 6268 h 633930"/>
                <a:gd name="T70" fmla="*/ 22409 w 887502"/>
                <a:gd name="T71" fmla="*/ 6268 h 633930"/>
                <a:gd name="T72" fmla="*/ 12981 w 887502"/>
                <a:gd name="T73" fmla="*/ 0 h 633930"/>
                <a:gd name="T74" fmla="*/ 96055 w 887502"/>
                <a:gd name="T75" fmla="*/ 0 h 633930"/>
                <a:gd name="T76" fmla="*/ 109036 w 887502"/>
                <a:gd name="T77" fmla="*/ 12981 h 633930"/>
                <a:gd name="T78" fmla="*/ 109036 w 887502"/>
                <a:gd name="T79" fmla="*/ 64902 h 633930"/>
                <a:gd name="T80" fmla="*/ 96055 w 887502"/>
                <a:gd name="T81" fmla="*/ 77883 h 633930"/>
                <a:gd name="T82" fmla="*/ 12981 w 887502"/>
                <a:gd name="T83" fmla="*/ 77883 h 633930"/>
                <a:gd name="T84" fmla="*/ 0 w 887502"/>
                <a:gd name="T85" fmla="*/ 64902 h 633930"/>
                <a:gd name="T86" fmla="*/ 0 w 887502"/>
                <a:gd name="T87" fmla="*/ 12981 h 633930"/>
                <a:gd name="T88" fmla="*/ 12981 w 887502"/>
                <a:gd name="T89" fmla="*/ 0 h 6339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7502" h="633930">
                  <a:moveTo>
                    <a:pt x="84255" y="535095"/>
                  </a:moveTo>
                  <a:lnTo>
                    <a:pt x="84255" y="577357"/>
                  </a:lnTo>
                  <a:lnTo>
                    <a:pt x="803248" y="577357"/>
                  </a:lnTo>
                  <a:lnTo>
                    <a:pt x="803248" y="535095"/>
                  </a:lnTo>
                  <a:lnTo>
                    <a:pt x="84255" y="535095"/>
                  </a:lnTo>
                  <a:close/>
                  <a:moveTo>
                    <a:pt x="449149" y="274073"/>
                  </a:moveTo>
                  <a:cubicBezTo>
                    <a:pt x="422581" y="272304"/>
                    <a:pt x="396832" y="283666"/>
                    <a:pt x="380230" y="304484"/>
                  </a:cubicBezTo>
                  <a:cubicBezTo>
                    <a:pt x="363629" y="325302"/>
                    <a:pt x="358282" y="352934"/>
                    <a:pt x="365919" y="378442"/>
                  </a:cubicBezTo>
                  <a:lnTo>
                    <a:pt x="400617" y="368053"/>
                  </a:lnTo>
                  <a:cubicBezTo>
                    <a:pt x="396386" y="353917"/>
                    <a:pt x="399349" y="338605"/>
                    <a:pt x="408549" y="327067"/>
                  </a:cubicBezTo>
                  <a:cubicBezTo>
                    <a:pt x="417750" y="315531"/>
                    <a:pt x="432019" y="309235"/>
                    <a:pt x="446743" y="310215"/>
                  </a:cubicBezTo>
                  <a:lnTo>
                    <a:pt x="449149" y="274073"/>
                  </a:lnTo>
                  <a:close/>
                  <a:moveTo>
                    <a:pt x="443751" y="259914"/>
                  </a:moveTo>
                  <a:cubicBezTo>
                    <a:pt x="495330" y="259914"/>
                    <a:pt x="537143" y="301727"/>
                    <a:pt x="537143" y="353306"/>
                  </a:cubicBezTo>
                  <a:cubicBezTo>
                    <a:pt x="537143" y="404885"/>
                    <a:pt x="495330" y="446698"/>
                    <a:pt x="443751" y="446698"/>
                  </a:cubicBezTo>
                  <a:cubicBezTo>
                    <a:pt x="392172" y="446698"/>
                    <a:pt x="350359" y="404885"/>
                    <a:pt x="350359" y="353306"/>
                  </a:cubicBezTo>
                  <a:cubicBezTo>
                    <a:pt x="350359" y="301727"/>
                    <a:pt x="392172" y="259914"/>
                    <a:pt x="443751" y="259914"/>
                  </a:cubicBezTo>
                  <a:close/>
                  <a:moveTo>
                    <a:pt x="443751" y="205389"/>
                  </a:moveTo>
                  <a:cubicBezTo>
                    <a:pt x="362059" y="205389"/>
                    <a:pt x="295834" y="271614"/>
                    <a:pt x="295834" y="353306"/>
                  </a:cubicBezTo>
                  <a:cubicBezTo>
                    <a:pt x="295834" y="434998"/>
                    <a:pt x="362059" y="501223"/>
                    <a:pt x="443751" y="501223"/>
                  </a:cubicBezTo>
                  <a:cubicBezTo>
                    <a:pt x="525443" y="501223"/>
                    <a:pt x="591668" y="434998"/>
                    <a:pt x="591668" y="353306"/>
                  </a:cubicBezTo>
                  <a:cubicBezTo>
                    <a:pt x="591668" y="271614"/>
                    <a:pt x="525443" y="205389"/>
                    <a:pt x="443751" y="205389"/>
                  </a:cubicBezTo>
                  <a:close/>
                  <a:moveTo>
                    <a:pt x="803248" y="66995"/>
                  </a:moveTo>
                  <a:lnTo>
                    <a:pt x="400521" y="69376"/>
                  </a:lnTo>
                  <a:lnTo>
                    <a:pt x="360040" y="118239"/>
                  </a:lnTo>
                  <a:lnTo>
                    <a:pt x="84255" y="118239"/>
                  </a:lnTo>
                  <a:lnTo>
                    <a:pt x="84255" y="169484"/>
                  </a:lnTo>
                  <a:lnTo>
                    <a:pt x="803248" y="169484"/>
                  </a:lnTo>
                  <a:lnTo>
                    <a:pt x="803248" y="143861"/>
                  </a:lnTo>
                  <a:lnTo>
                    <a:pt x="803248" y="118239"/>
                  </a:lnTo>
                  <a:lnTo>
                    <a:pt x="803248" y="66995"/>
                  </a:lnTo>
                  <a:close/>
                  <a:moveTo>
                    <a:pt x="182398" y="51019"/>
                  </a:moveTo>
                  <a:lnTo>
                    <a:pt x="182398" y="93281"/>
                  </a:lnTo>
                  <a:lnTo>
                    <a:pt x="338096" y="93281"/>
                  </a:lnTo>
                  <a:lnTo>
                    <a:pt x="338096" y="51019"/>
                  </a:lnTo>
                  <a:lnTo>
                    <a:pt x="182398" y="51019"/>
                  </a:lnTo>
                  <a:close/>
                  <a:moveTo>
                    <a:pt x="105657" y="0"/>
                  </a:moveTo>
                  <a:lnTo>
                    <a:pt x="781845" y="0"/>
                  </a:lnTo>
                  <a:cubicBezTo>
                    <a:pt x="840198" y="0"/>
                    <a:pt x="887502" y="47304"/>
                    <a:pt x="887502" y="105657"/>
                  </a:cubicBezTo>
                  <a:lnTo>
                    <a:pt x="887502" y="528273"/>
                  </a:lnTo>
                  <a:cubicBezTo>
                    <a:pt x="887502" y="586626"/>
                    <a:pt x="840198" y="633930"/>
                    <a:pt x="781845" y="633930"/>
                  </a:cubicBezTo>
                  <a:lnTo>
                    <a:pt x="105657" y="633930"/>
                  </a:lnTo>
                  <a:cubicBezTo>
                    <a:pt x="47304" y="633930"/>
                    <a:pt x="0" y="586626"/>
                    <a:pt x="0" y="528273"/>
                  </a:cubicBezTo>
                  <a:lnTo>
                    <a:pt x="0" y="105657"/>
                  </a:lnTo>
                  <a:cubicBezTo>
                    <a:pt x="0" y="47304"/>
                    <a:pt x="47304" y="0"/>
                    <a:pt x="105657" y="0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42515" y="1948180"/>
            <a:ext cx="710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林海氽：懂得了团队比个人力量大的无可比拟。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42515" y="3257550"/>
            <a:ext cx="732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蔡智杰：我感觉这次实训学到了好多东西，体会到了团队合作的重要性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342515" y="4613275"/>
            <a:ext cx="921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黄嘉衡：本次实训，亲身试用过许多企业，试用的框架，为之后找工作提供了很好的经验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1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36"/>
          <p:cNvSpPr/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37"/>
          <p:cNvSpPr/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38"/>
          <p:cNvSpPr/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39"/>
          <p:cNvSpPr/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40"/>
          <p:cNvSpPr/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41"/>
          <p:cNvSpPr/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42"/>
          <p:cNvSpPr/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43"/>
          <p:cNvSpPr/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44"/>
          <p:cNvSpPr/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45"/>
          <p:cNvSpPr/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46"/>
          <p:cNvSpPr/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47"/>
          <p:cNvSpPr/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48"/>
          <p:cNvSpPr/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49"/>
          <p:cNvSpPr/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0"/>
          <p:cNvSpPr/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1"/>
          <p:cNvSpPr/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2"/>
          <p:cNvSpPr/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3"/>
          <p:cNvSpPr/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4"/>
          <p:cNvSpPr/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5"/>
          <p:cNvSpPr/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6"/>
          <p:cNvSpPr/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7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8"/>
          <p:cNvSpPr/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79003" y="322109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THANKS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0570" y="3958230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Location word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4" name="PA_矩形 1"/>
          <p:cNvSpPr/>
          <p:nvPr>
            <p:custDataLst>
              <p:tags r:id="rId2"/>
            </p:custDataLst>
          </p:nvPr>
        </p:nvSpPr>
        <p:spPr>
          <a:xfrm>
            <a:off x="4680386" y="1920854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07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2" grpId="0"/>
      <p:bldP spid="32" grpId="1"/>
      <p:bldP spid="33" grpId="0"/>
      <p:bldP spid="34" grpId="0"/>
      <p:bldP spid="34" grpId="1"/>
      <p:bldP spid="3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9280" y="30856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功能清单</a:t>
            </a:r>
            <a:endParaRPr lang="zh-CN" altLang="en-US" sz="4000" dirty="0">
              <a:latin typeface="+mn-ea"/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3516820" cy="990217"/>
            <a:chOff x="64293" y="254705"/>
            <a:chExt cx="3516820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34235" y="48612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登录注册模块</a:t>
              </a:r>
              <a:endParaRPr lang="zh-CN" altLang="en-US" sz="32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" y="2013506"/>
            <a:ext cx="2862322" cy="30410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40" y="2446615"/>
            <a:ext cx="3305175" cy="2352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055" y="1386376"/>
            <a:ext cx="2986673" cy="4876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9" y="1386376"/>
            <a:ext cx="2986673" cy="48764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6231" y="2446615"/>
            <a:ext cx="3958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手机验证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简单数据注册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密码验证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数据同步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021" y="1386376"/>
            <a:ext cx="2919625" cy="4876478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" y="2072897"/>
            <a:ext cx="2862322" cy="3041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聊天模块</a:t>
              </a:r>
              <a:endParaRPr lang="zh-CN" altLang="en-US" sz="32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012" y="465389"/>
            <a:ext cx="4880060" cy="56679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37850" y="465389"/>
            <a:ext cx="4415982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消息列表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侧滑删除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未读消息显示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实时刷新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消息监听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单聊消息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1.6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群聊消息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1.7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消息模糊检索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单聊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拍照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位置信息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发送图片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2.4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语音通话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视频通话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2.6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网络监听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2.7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聊天历史记录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群聊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拍照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3.2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位置信息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发送图片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3.4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网络监听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3.6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聊天历史记录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14" y="374917"/>
            <a:ext cx="3552825" cy="5934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106" y="374917"/>
            <a:ext cx="3552825" cy="5934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516" y="458536"/>
            <a:ext cx="3552825" cy="59340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7036904" y="1244922"/>
            <a:ext cx="4672371" cy="411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群组列表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字母索引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模糊搜索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实时刷新（添加群，被移除群）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字母排序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创建群组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格式判断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搜索群组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分页搜索（上拉刷新，下拉加载）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模糊搜索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 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群信息展示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详细信息展示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群组模块</a:t>
              </a:r>
              <a:endParaRPr lang="zh-CN" altLang="en-US" sz="32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1908453"/>
            <a:ext cx="2862322" cy="30410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80" y="964116"/>
            <a:ext cx="3965507" cy="49297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32" y="1293867"/>
            <a:ext cx="2951528" cy="4929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25" y="1293867"/>
            <a:ext cx="2858334" cy="47741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058" y="1033597"/>
            <a:ext cx="3229655" cy="5388609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7036904" y="1244922"/>
            <a:ext cx="4672371" cy="35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查看群成员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自定义组件动态加载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群成员详情显示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添加群成员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分页加载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昵称真实姓名检索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已加入群筛选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群管理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转让群主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3.2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修改群名称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移除群成员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群成员群发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4293" y="254705"/>
            <a:ext cx="3179026" cy="990217"/>
            <a:chOff x="64293" y="254705"/>
            <a:chExt cx="3179026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群管理模块</a:t>
              </a:r>
              <a:endParaRPr lang="zh-CN" altLang="en-US" sz="32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6909"/>
            <a:ext cx="2862322" cy="30410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715" y="1244922"/>
            <a:ext cx="4672371" cy="46096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9" y="754945"/>
            <a:ext cx="3505200" cy="5848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605" y="754945"/>
            <a:ext cx="3505200" cy="5848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685" y="749063"/>
            <a:ext cx="3505200" cy="584835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地图模块</a:t>
              </a:r>
              <a:endParaRPr lang="zh-CN" altLang="en-US" sz="32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1908453"/>
            <a:ext cx="2862322" cy="30410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63" y="2077277"/>
            <a:ext cx="5048250" cy="27034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19629" y="1996982"/>
            <a:ext cx="4672371" cy="250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步行导航（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导航）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骑行导航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实时刷新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用户位置标识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用户信息框展示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拨打电话跳转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私聊跳转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164" y="1050164"/>
            <a:ext cx="3068024" cy="5124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39" y="1057008"/>
            <a:ext cx="2984400" cy="49846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55" y="1057008"/>
            <a:ext cx="3068024" cy="512434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678" y="2345443"/>
            <a:ext cx="2862322" cy="30410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82" y="1630493"/>
            <a:ext cx="5463425" cy="490282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推送模块</a:t>
              </a:r>
              <a:endParaRPr lang="zh-CN" altLang="en-US" sz="3200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9013" y="1747582"/>
            <a:ext cx="5011290" cy="466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系统消息推送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优先第一条显示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全体推送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申请加入群推送    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同意加入群推送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被邀请进入群推送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被移除推送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群解散推送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接收推送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对应模块刷新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（对方同意我加入群后，我的群组列表刷新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被移除群后，我的群组列表实时刷新）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441768"/>
            <a:ext cx="3505200" cy="5848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682" y="500063"/>
            <a:ext cx="3543300" cy="5838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570" y="521721"/>
            <a:ext cx="3514725" cy="58578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演示</Application>
  <PresentationFormat>宽屏</PresentationFormat>
  <Paragraphs>274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华文宋体</vt:lpstr>
      <vt:lpstr>华文隶书</vt:lpstr>
      <vt:lpstr>华文新魏</vt:lpstr>
      <vt:lpstr>Calibri Light</vt:lpstr>
      <vt:lpstr>微软雅黑</vt:lpstr>
      <vt:lpstr>Arial Unicode MS</vt:lpstr>
      <vt:lpstr>Calibri</vt:lpstr>
      <vt:lpstr>微软雅黑 Light</vt:lpstr>
      <vt:lpstr>等线</vt:lpstr>
      <vt:lpstr>Wingdings 2</vt:lpstr>
      <vt:lpstr>Wingdings</vt:lpstr>
      <vt:lpstr>幼圆</vt:lpstr>
      <vt:lpstr>幼圆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Being</cp:lastModifiedBy>
  <cp:revision>132</cp:revision>
  <dcterms:created xsi:type="dcterms:W3CDTF">2016-07-24T06:34:00Z</dcterms:created>
  <dcterms:modified xsi:type="dcterms:W3CDTF">2018-12-18T05:18:36Z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