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5" r:id="rId5"/>
    <p:sldId id="271" r:id="rId6"/>
    <p:sldId id="261" r:id="rId7"/>
    <p:sldId id="286" r:id="rId8"/>
    <p:sldId id="262" r:id="rId9"/>
    <p:sldId id="263" r:id="rId10"/>
    <p:sldId id="264" r:id="rId11"/>
    <p:sldId id="27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6A8A"/>
    <a:srgbClr val="943C57"/>
    <a:srgbClr val="B85171"/>
    <a:srgbClr val="C65072"/>
    <a:srgbClr val="C54F71"/>
    <a:srgbClr val="7D4178"/>
    <a:srgbClr val="AB4A70"/>
    <a:srgbClr val="536275"/>
    <a:srgbClr val="C81920"/>
    <a:srgbClr val="8C9B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21" autoAdjust="0"/>
    <p:restoredTop sz="93230" autoAdjust="0"/>
  </p:normalViewPr>
  <p:slideViewPr>
    <p:cSldViewPr snapToGrid="0">
      <p:cViewPr varScale="1">
        <p:scale>
          <a:sx n="70" d="100"/>
          <a:sy n="70" d="100"/>
        </p:scale>
        <p:origin x="-1002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rgbClr val="E4E9EF"/>
            </a:gs>
            <a:gs pos="78000">
              <a:srgbClr val="8C9BAE"/>
            </a:gs>
            <a:gs pos="100000">
              <a:srgbClr val="7B8BA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826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gradFill>
          <a:gsLst>
            <a:gs pos="0">
              <a:srgbClr val="E4E9EF"/>
            </a:gs>
            <a:gs pos="78000">
              <a:srgbClr val="8C9BAE"/>
            </a:gs>
            <a:gs pos="100000">
              <a:srgbClr val="7B8BA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 userDrawn="1"/>
        </p:nvSpPr>
        <p:spPr>
          <a:xfrm rot="2734300">
            <a:off x="-521330" y="714579"/>
            <a:ext cx="13432082" cy="5235322"/>
          </a:xfrm>
          <a:custGeom>
            <a:avLst/>
            <a:gdLst>
              <a:gd name="connsiteX0" fmla="*/ 0 w 13432082"/>
              <a:gd name="connsiteY0" fmla="*/ 4708845 h 5235322"/>
              <a:gd name="connsiteX1" fmla="*/ 4615806 w 13432082"/>
              <a:gd name="connsiteY1" fmla="*/ 0 h 5235322"/>
              <a:gd name="connsiteX2" fmla="*/ 12612970 w 13432082"/>
              <a:gd name="connsiteY2" fmla="*/ 0 h 5235322"/>
              <a:gd name="connsiteX3" fmla="*/ 13432082 w 13432082"/>
              <a:gd name="connsiteY3" fmla="*/ 802927 h 5235322"/>
              <a:gd name="connsiteX4" fmla="*/ 9087265 w 13432082"/>
              <a:gd name="connsiteY4" fmla="*/ 5235322 h 5235322"/>
              <a:gd name="connsiteX5" fmla="*/ 537088 w 13432082"/>
              <a:gd name="connsiteY5" fmla="*/ 5235321 h 5235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32082" h="5235322">
                <a:moveTo>
                  <a:pt x="0" y="4708845"/>
                </a:moveTo>
                <a:lnTo>
                  <a:pt x="4615806" y="0"/>
                </a:lnTo>
                <a:lnTo>
                  <a:pt x="12612970" y="0"/>
                </a:lnTo>
                <a:lnTo>
                  <a:pt x="13432082" y="802927"/>
                </a:lnTo>
                <a:lnTo>
                  <a:pt x="9087265" y="5235322"/>
                </a:lnTo>
                <a:lnTo>
                  <a:pt x="537088" y="5235321"/>
                </a:lnTo>
                <a:close/>
              </a:path>
            </a:pathLst>
          </a:custGeom>
          <a:gradFill flip="none" rotWithShape="1">
            <a:gsLst>
              <a:gs pos="0">
                <a:srgbClr val="7D4178">
                  <a:alpha val="77000"/>
                </a:srgbClr>
              </a:gs>
              <a:gs pos="45000">
                <a:srgbClr val="AB4A70">
                  <a:alpha val="68000"/>
                </a:srgbClr>
              </a:gs>
              <a:gs pos="100000">
                <a:srgbClr val="C54F71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11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0">
              <a:srgbClr val="E4E9EF"/>
            </a:gs>
            <a:gs pos="78000">
              <a:srgbClr val="8C9BAE"/>
            </a:gs>
            <a:gs pos="100000">
              <a:srgbClr val="7B8BA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2019300"/>
            <a:ext cx="12192000" cy="2194846"/>
          </a:xfrm>
          <a:prstGeom prst="rect">
            <a:avLst/>
          </a:prstGeom>
          <a:gradFill flip="none" rotWithShape="1">
            <a:gsLst>
              <a:gs pos="0">
                <a:srgbClr val="7D4178">
                  <a:alpha val="77000"/>
                </a:srgbClr>
              </a:gs>
              <a:gs pos="45000">
                <a:srgbClr val="AB4A70">
                  <a:alpha val="68000"/>
                </a:srgbClr>
              </a:gs>
              <a:gs pos="100000">
                <a:srgbClr val="C54F71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 userDrawn="1"/>
        </p:nvGrpSpPr>
        <p:grpSpPr>
          <a:xfrm>
            <a:off x="196424" y="4342728"/>
            <a:ext cx="5525366" cy="212379"/>
            <a:chOff x="196424" y="4342728"/>
            <a:chExt cx="5525366" cy="212379"/>
          </a:xfrm>
        </p:grpSpPr>
        <p:sp>
          <p:nvSpPr>
            <p:cNvPr id="24" name="矩形 23"/>
            <p:cNvSpPr/>
            <p:nvPr/>
          </p:nvSpPr>
          <p:spPr>
            <a:xfrm>
              <a:off x="196424" y="4342728"/>
              <a:ext cx="212379" cy="212379"/>
            </a:xfrm>
            <a:prstGeom prst="rect">
              <a:avLst/>
            </a:prstGeom>
            <a:ln w="12700" cap="rnd">
              <a:solidFill>
                <a:srgbClr val="AB4A70">
                  <a:alpha val="32000"/>
                </a:srgb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314278" y="4449963"/>
              <a:ext cx="5407512" cy="0"/>
            </a:xfrm>
            <a:prstGeom prst="straightConnector1">
              <a:avLst/>
            </a:prstGeom>
            <a:ln w="12700" cap="rnd">
              <a:solidFill>
                <a:srgbClr val="AB4A70">
                  <a:alpha val="32000"/>
                </a:srgb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 userDrawn="1"/>
        </p:nvGrpSpPr>
        <p:grpSpPr>
          <a:xfrm rot="10800000">
            <a:off x="8420100" y="1745118"/>
            <a:ext cx="3687918" cy="212379"/>
            <a:chOff x="196424" y="4342728"/>
            <a:chExt cx="3687918" cy="212379"/>
          </a:xfrm>
        </p:grpSpPr>
        <p:sp>
          <p:nvSpPr>
            <p:cNvPr id="27" name="矩形 26"/>
            <p:cNvSpPr/>
            <p:nvPr/>
          </p:nvSpPr>
          <p:spPr>
            <a:xfrm>
              <a:off x="196424" y="4342728"/>
              <a:ext cx="212379" cy="212379"/>
            </a:xfrm>
            <a:prstGeom prst="rect">
              <a:avLst/>
            </a:prstGeom>
            <a:ln w="12700" cap="rnd">
              <a:solidFill>
                <a:srgbClr val="AB4A70">
                  <a:alpha val="32000"/>
                </a:srgb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0800000" flipH="1">
              <a:off x="314278" y="4440910"/>
              <a:ext cx="3570064" cy="0"/>
            </a:xfrm>
            <a:prstGeom prst="straightConnector1">
              <a:avLst/>
            </a:prstGeom>
            <a:ln w="12700" cap="rnd">
              <a:solidFill>
                <a:srgbClr val="AB4A70">
                  <a:alpha val="32000"/>
                </a:srgb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2904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gradFill>
          <a:gsLst>
            <a:gs pos="0">
              <a:srgbClr val="E4E9EF"/>
            </a:gs>
            <a:gs pos="78000">
              <a:srgbClr val="8C9BAE"/>
            </a:gs>
            <a:gs pos="100000">
              <a:srgbClr val="7B8BA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6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943C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691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22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0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5292624" y="5660543"/>
            <a:ext cx="16209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latin typeface="+mj-ea"/>
                <a:ea typeface="+mj-ea"/>
              </a:rPr>
              <a:t>报告人：谢永业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292624" y="5974983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latin typeface="+mj-ea"/>
                <a:ea typeface="+mj-ea"/>
              </a:rPr>
              <a:t>指导老师：罗佳</a:t>
            </a:r>
            <a:endParaRPr lang="zh-CN" altLang="en-US" sz="1600" dirty="0">
              <a:latin typeface="+mj-ea"/>
              <a:ea typeface="+mj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925637" y="172491"/>
            <a:ext cx="3113601" cy="338554"/>
            <a:chOff x="10209134" y="309146"/>
            <a:chExt cx="1839991" cy="338554"/>
          </a:xfrm>
        </p:grpSpPr>
        <p:sp>
          <p:nvSpPr>
            <p:cNvPr id="24" name="文本框 23"/>
            <p:cNvSpPr txBox="1"/>
            <p:nvPr/>
          </p:nvSpPr>
          <p:spPr>
            <a:xfrm>
              <a:off x="10971137" y="309146"/>
              <a:ext cx="107798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</a:rPr>
                <a:t>软件技术专业</a:t>
              </a:r>
              <a:endParaRPr lang="zh-CN" altLang="en-US" sz="1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209134" y="309146"/>
              <a:ext cx="89176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solidFill>
                    <a:srgbClr val="5362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信息技术学院</a:t>
              </a:r>
              <a:endParaRPr lang="zh-CN" altLang="en-US" dirty="0">
                <a:solidFill>
                  <a:srgbClr val="536275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209134" y="309146"/>
              <a:ext cx="1773315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443765" y="1108758"/>
            <a:ext cx="3318675" cy="4022388"/>
            <a:chOff x="4443765" y="1108758"/>
            <a:chExt cx="3318675" cy="4022388"/>
          </a:xfrm>
        </p:grpSpPr>
        <p:sp>
          <p:nvSpPr>
            <p:cNvPr id="10" name="任意多边形 9"/>
            <p:cNvSpPr/>
            <p:nvPr/>
          </p:nvSpPr>
          <p:spPr>
            <a:xfrm rot="2700000" flipH="1">
              <a:off x="4434162" y="1118361"/>
              <a:ext cx="3337881" cy="3318675"/>
            </a:xfrm>
            <a:custGeom>
              <a:avLst/>
              <a:gdLst>
                <a:gd name="connsiteX0" fmla="*/ 3530600 w 3530600"/>
                <a:gd name="connsiteY0" fmla="*/ 1765300 h 3530600"/>
                <a:gd name="connsiteX1" fmla="*/ 3530600 w 3530600"/>
                <a:gd name="connsiteY1" fmla="*/ 0 h 3530600"/>
                <a:gd name="connsiteX2" fmla="*/ 1765300 w 3530600"/>
                <a:gd name="connsiteY2" fmla="*/ 0 h 3530600"/>
                <a:gd name="connsiteX3" fmla="*/ 0 w 3530600"/>
                <a:gd name="connsiteY3" fmla="*/ 1765300 h 3530600"/>
                <a:gd name="connsiteX4" fmla="*/ 0 w 3530600"/>
                <a:gd name="connsiteY4" fmla="*/ 3530600 h 3530600"/>
                <a:gd name="connsiteX5" fmla="*/ 1765300 w 3530600"/>
                <a:gd name="connsiteY5" fmla="*/ 3530600 h 3530600"/>
                <a:gd name="connsiteX0" fmla="*/ 3530600 w 3530600"/>
                <a:gd name="connsiteY0" fmla="*/ 1966884 h 3732184"/>
                <a:gd name="connsiteX1" fmla="*/ 3530600 w 3530600"/>
                <a:gd name="connsiteY1" fmla="*/ 201584 h 3732184"/>
                <a:gd name="connsiteX2" fmla="*/ 1563717 w 3530600"/>
                <a:gd name="connsiteY2" fmla="*/ 0 h 3732184"/>
                <a:gd name="connsiteX3" fmla="*/ 0 w 3530600"/>
                <a:gd name="connsiteY3" fmla="*/ 1966884 h 3732184"/>
                <a:gd name="connsiteX4" fmla="*/ 0 w 3530600"/>
                <a:gd name="connsiteY4" fmla="*/ 3732184 h 3732184"/>
                <a:gd name="connsiteX5" fmla="*/ 1765300 w 3530600"/>
                <a:gd name="connsiteY5" fmla="*/ 3732184 h 3732184"/>
                <a:gd name="connsiteX6" fmla="*/ 3530600 w 3530600"/>
                <a:gd name="connsiteY6" fmla="*/ 1966884 h 3732184"/>
                <a:gd name="connsiteX0" fmla="*/ 3753783 w 3753783"/>
                <a:gd name="connsiteY0" fmla="*/ 2204465 h 3732184"/>
                <a:gd name="connsiteX1" fmla="*/ 3530600 w 3753783"/>
                <a:gd name="connsiteY1" fmla="*/ 201584 h 3732184"/>
                <a:gd name="connsiteX2" fmla="*/ 1563717 w 3753783"/>
                <a:gd name="connsiteY2" fmla="*/ 0 h 3732184"/>
                <a:gd name="connsiteX3" fmla="*/ 0 w 3753783"/>
                <a:gd name="connsiteY3" fmla="*/ 1966884 h 3732184"/>
                <a:gd name="connsiteX4" fmla="*/ 0 w 3753783"/>
                <a:gd name="connsiteY4" fmla="*/ 3732184 h 3732184"/>
                <a:gd name="connsiteX5" fmla="*/ 1765300 w 3753783"/>
                <a:gd name="connsiteY5" fmla="*/ 3732184 h 3732184"/>
                <a:gd name="connsiteX6" fmla="*/ 3753783 w 3753783"/>
                <a:gd name="connsiteY6" fmla="*/ 2204465 h 3732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783" h="3732184">
                  <a:moveTo>
                    <a:pt x="3753783" y="2204465"/>
                  </a:moveTo>
                  <a:lnTo>
                    <a:pt x="3530600" y="201584"/>
                  </a:lnTo>
                  <a:lnTo>
                    <a:pt x="1563717" y="0"/>
                  </a:lnTo>
                  <a:lnTo>
                    <a:pt x="0" y="1966884"/>
                  </a:lnTo>
                  <a:lnTo>
                    <a:pt x="0" y="3732184"/>
                  </a:lnTo>
                  <a:lnTo>
                    <a:pt x="1765300" y="3732184"/>
                  </a:lnTo>
                  <a:lnTo>
                    <a:pt x="3753783" y="2204465"/>
                  </a:lnTo>
                  <a:close/>
                </a:path>
              </a:pathLst>
            </a:custGeom>
            <a:noFill/>
            <a:ln>
              <a:solidFill>
                <a:srgbClr val="7D41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906245" y="3271838"/>
              <a:ext cx="2393714" cy="461962"/>
            </a:xfrm>
            <a:custGeom>
              <a:avLst/>
              <a:gdLst>
                <a:gd name="connsiteX0" fmla="*/ 0 w 2267508"/>
                <a:gd name="connsiteY0" fmla="*/ 0 h 457200"/>
                <a:gd name="connsiteX1" fmla="*/ 2267508 w 2267508"/>
                <a:gd name="connsiteY1" fmla="*/ 0 h 457200"/>
                <a:gd name="connsiteX2" fmla="*/ 2267508 w 2267508"/>
                <a:gd name="connsiteY2" fmla="*/ 457200 h 457200"/>
                <a:gd name="connsiteX3" fmla="*/ 0 w 2267508"/>
                <a:gd name="connsiteY3" fmla="*/ 457200 h 457200"/>
                <a:gd name="connsiteX4" fmla="*/ 0 w 2267508"/>
                <a:gd name="connsiteY4" fmla="*/ 0 h 457200"/>
                <a:gd name="connsiteX0" fmla="*/ 0 w 2331802"/>
                <a:gd name="connsiteY0" fmla="*/ 0 h 461962"/>
                <a:gd name="connsiteX1" fmla="*/ 2331802 w 2331802"/>
                <a:gd name="connsiteY1" fmla="*/ 4762 h 461962"/>
                <a:gd name="connsiteX2" fmla="*/ 2331802 w 2331802"/>
                <a:gd name="connsiteY2" fmla="*/ 461962 h 461962"/>
                <a:gd name="connsiteX3" fmla="*/ 64294 w 2331802"/>
                <a:gd name="connsiteY3" fmla="*/ 461962 h 461962"/>
                <a:gd name="connsiteX4" fmla="*/ 0 w 2331802"/>
                <a:gd name="connsiteY4" fmla="*/ 0 h 461962"/>
                <a:gd name="connsiteX0" fmla="*/ 0 w 2331802"/>
                <a:gd name="connsiteY0" fmla="*/ 0 h 461962"/>
                <a:gd name="connsiteX1" fmla="*/ 2331802 w 2331802"/>
                <a:gd name="connsiteY1" fmla="*/ 4762 h 461962"/>
                <a:gd name="connsiteX2" fmla="*/ 2331802 w 2331802"/>
                <a:gd name="connsiteY2" fmla="*/ 461962 h 461962"/>
                <a:gd name="connsiteX3" fmla="*/ 59531 w 2331802"/>
                <a:gd name="connsiteY3" fmla="*/ 461962 h 461962"/>
                <a:gd name="connsiteX4" fmla="*/ 0 w 2331802"/>
                <a:gd name="connsiteY4" fmla="*/ 0 h 461962"/>
                <a:gd name="connsiteX0" fmla="*/ 0 w 2393714"/>
                <a:gd name="connsiteY0" fmla="*/ 0 h 461962"/>
                <a:gd name="connsiteX1" fmla="*/ 2393714 w 2393714"/>
                <a:gd name="connsiteY1" fmla="*/ 4762 h 461962"/>
                <a:gd name="connsiteX2" fmla="*/ 2331802 w 2393714"/>
                <a:gd name="connsiteY2" fmla="*/ 461962 h 461962"/>
                <a:gd name="connsiteX3" fmla="*/ 59531 w 2393714"/>
                <a:gd name="connsiteY3" fmla="*/ 461962 h 461962"/>
                <a:gd name="connsiteX4" fmla="*/ 0 w 2393714"/>
                <a:gd name="connsiteY4" fmla="*/ 0 h 461962"/>
                <a:gd name="connsiteX0" fmla="*/ 0 w 2393714"/>
                <a:gd name="connsiteY0" fmla="*/ 0 h 461962"/>
                <a:gd name="connsiteX1" fmla="*/ 2393714 w 2393714"/>
                <a:gd name="connsiteY1" fmla="*/ 4762 h 461962"/>
                <a:gd name="connsiteX2" fmla="*/ 2341327 w 2393714"/>
                <a:gd name="connsiteY2" fmla="*/ 461962 h 461962"/>
                <a:gd name="connsiteX3" fmla="*/ 59531 w 2393714"/>
                <a:gd name="connsiteY3" fmla="*/ 461962 h 461962"/>
                <a:gd name="connsiteX4" fmla="*/ 0 w 2393714"/>
                <a:gd name="connsiteY4" fmla="*/ 0 h 461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3714" h="461962">
                  <a:moveTo>
                    <a:pt x="0" y="0"/>
                  </a:moveTo>
                  <a:lnTo>
                    <a:pt x="2393714" y="4762"/>
                  </a:lnTo>
                  <a:lnTo>
                    <a:pt x="2341327" y="461962"/>
                  </a:lnTo>
                  <a:lnTo>
                    <a:pt x="59531" y="4619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402007" y="327213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+mj-ea"/>
                  <a:ea typeface="+mj-ea"/>
                </a:rPr>
                <a:t>实训答辩</a:t>
              </a:r>
              <a:endParaRPr lang="zh-CN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 useBgFill="1">
          <p:nvSpPr>
            <p:cNvPr id="5" name="文本框 4"/>
            <p:cNvSpPr txBox="1"/>
            <p:nvPr/>
          </p:nvSpPr>
          <p:spPr>
            <a:xfrm>
              <a:off x="4455056" y="2000643"/>
              <a:ext cx="3296095" cy="70788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000" b="1" dirty="0" smtClean="0">
                  <a:latin typeface="+mj-ea"/>
                  <a:ea typeface="+mj-ea"/>
                </a:rPr>
                <a:t>轻纺商圈</a:t>
              </a:r>
              <a:r>
                <a:rPr lang="en-US" altLang="zh-CN" sz="4000" b="1" dirty="0" smtClean="0">
                  <a:latin typeface="+mj-ea"/>
                  <a:ea typeface="+mj-ea"/>
                </a:rPr>
                <a:t>APP</a:t>
              </a:r>
              <a:endParaRPr lang="zh-CN" altLang="en-US" sz="4000" b="1" dirty="0">
                <a:latin typeface="+mj-ea"/>
                <a:ea typeface="+mj-ea"/>
              </a:endParaRPr>
            </a:p>
          </p:txBody>
        </p:sp>
        <p:sp useBgFill="1">
          <p:nvSpPr>
            <p:cNvPr id="13" name="文本框 12"/>
            <p:cNvSpPr txBox="1"/>
            <p:nvPr/>
          </p:nvSpPr>
          <p:spPr>
            <a:xfrm>
              <a:off x="6010737" y="2697212"/>
              <a:ext cx="184731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endParaRPr lang="zh-CN" altLang="en-US" dirty="0">
                <a:latin typeface="+mj-ea"/>
                <a:ea typeface="+mj-ea"/>
              </a:endParaRPr>
            </a:p>
          </p:txBody>
        </p:sp>
        <p:cxnSp>
          <p:nvCxnSpPr>
            <p:cNvPr id="15" name="直接连接符 14"/>
            <p:cNvCxnSpPr>
              <a:stCxn id="10" idx="4"/>
            </p:cNvCxnSpPr>
            <p:nvPr/>
          </p:nvCxnSpPr>
          <p:spPr>
            <a:xfrm flipH="1" flipV="1">
              <a:off x="6103102" y="4284922"/>
              <a:ext cx="6791" cy="846224"/>
            </a:xfrm>
            <a:prstGeom prst="line">
              <a:avLst/>
            </a:prstGeom>
            <a:ln w="12700" cap="rnd">
              <a:solidFill>
                <a:srgbClr val="7D4178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6065116" y="4266331"/>
              <a:ext cx="75971" cy="75971"/>
            </a:xfrm>
            <a:prstGeom prst="ellipse">
              <a:avLst/>
            </a:prstGeom>
            <a:solidFill>
              <a:srgbClr val="7D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5633526" y="1192181"/>
              <a:ext cx="952734" cy="545478"/>
            </a:xfrm>
            <a:custGeom>
              <a:avLst/>
              <a:gdLst>
                <a:gd name="T0" fmla="*/ 2804 w 3043"/>
                <a:gd name="T1" fmla="*/ 712 h 1741"/>
                <a:gd name="T2" fmla="*/ 2804 w 3043"/>
                <a:gd name="T3" fmla="*/ 1190 h 1741"/>
                <a:gd name="T4" fmla="*/ 2903 w 3043"/>
                <a:gd name="T5" fmla="*/ 1291 h 1741"/>
                <a:gd name="T6" fmla="*/ 2696 w 3043"/>
                <a:gd name="T7" fmla="*/ 1509 h 1741"/>
                <a:gd name="T8" fmla="*/ 2485 w 3043"/>
                <a:gd name="T9" fmla="*/ 1297 h 1741"/>
                <a:gd name="T10" fmla="*/ 2629 w 3043"/>
                <a:gd name="T11" fmla="*/ 1165 h 1741"/>
                <a:gd name="T12" fmla="*/ 2629 w 3043"/>
                <a:gd name="T13" fmla="*/ 787 h 1741"/>
                <a:gd name="T14" fmla="*/ 1686 w 3043"/>
                <a:gd name="T15" fmla="*/ 1183 h 1741"/>
                <a:gd name="T16" fmla="*/ 1318 w 3043"/>
                <a:gd name="T17" fmla="*/ 1193 h 1741"/>
                <a:gd name="T18" fmla="*/ 226 w 3043"/>
                <a:gd name="T19" fmla="*/ 752 h 1741"/>
                <a:gd name="T20" fmla="*/ 229 w 3043"/>
                <a:gd name="T21" fmla="*/ 498 h 1741"/>
                <a:gd name="T22" fmla="*/ 1286 w 3043"/>
                <a:gd name="T23" fmla="*/ 98 h 1741"/>
                <a:gd name="T24" fmla="*/ 1666 w 3043"/>
                <a:gd name="T25" fmla="*/ 73 h 1741"/>
                <a:gd name="T26" fmla="*/ 2791 w 3043"/>
                <a:gd name="T27" fmla="*/ 520 h 1741"/>
                <a:gd name="T28" fmla="*/ 2804 w 3043"/>
                <a:gd name="T29" fmla="*/ 712 h 1741"/>
                <a:gd name="T30" fmla="*/ 2804 w 3043"/>
                <a:gd name="T31" fmla="*/ 712 h 1741"/>
                <a:gd name="T32" fmla="*/ 2804 w 3043"/>
                <a:gd name="T33" fmla="*/ 712 h 1741"/>
                <a:gd name="T34" fmla="*/ 1716 w 3043"/>
                <a:gd name="T35" fmla="*/ 1372 h 1741"/>
                <a:gd name="T36" fmla="*/ 2280 w 3043"/>
                <a:gd name="T37" fmla="*/ 1114 h 1741"/>
                <a:gd name="T38" fmla="*/ 2280 w 3043"/>
                <a:gd name="T39" fmla="*/ 1440 h 1741"/>
                <a:gd name="T40" fmla="*/ 1505 w 3043"/>
                <a:gd name="T41" fmla="*/ 1741 h 1741"/>
                <a:gd name="T42" fmla="*/ 685 w 3043"/>
                <a:gd name="T43" fmla="*/ 1440 h 1741"/>
                <a:gd name="T44" fmla="*/ 685 w 3043"/>
                <a:gd name="T45" fmla="*/ 1165 h 1741"/>
                <a:gd name="T46" fmla="*/ 1269 w 3043"/>
                <a:gd name="T47" fmla="*/ 1372 h 1741"/>
                <a:gd name="T48" fmla="*/ 1716 w 3043"/>
                <a:gd name="T49" fmla="*/ 1372 h 1741"/>
                <a:gd name="T50" fmla="*/ 1716 w 3043"/>
                <a:gd name="T51" fmla="*/ 1372 h 1741"/>
                <a:gd name="T52" fmla="*/ 1716 w 3043"/>
                <a:gd name="T53" fmla="*/ 1372 h 1741"/>
                <a:gd name="T54" fmla="*/ 1716 w 3043"/>
                <a:gd name="T55" fmla="*/ 1372 h 1741"/>
                <a:gd name="T56" fmla="*/ 1716 w 3043"/>
                <a:gd name="T57" fmla="*/ 1372 h 1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43" h="1741">
                  <a:moveTo>
                    <a:pt x="2804" y="712"/>
                  </a:moveTo>
                  <a:cubicBezTo>
                    <a:pt x="2804" y="1190"/>
                    <a:pt x="2804" y="1190"/>
                    <a:pt x="2804" y="1190"/>
                  </a:cubicBezTo>
                  <a:cubicBezTo>
                    <a:pt x="2903" y="1291"/>
                    <a:pt x="2903" y="1291"/>
                    <a:pt x="2903" y="1291"/>
                  </a:cubicBezTo>
                  <a:cubicBezTo>
                    <a:pt x="2696" y="1509"/>
                    <a:pt x="2696" y="1509"/>
                    <a:pt x="2696" y="1509"/>
                  </a:cubicBezTo>
                  <a:cubicBezTo>
                    <a:pt x="2485" y="1297"/>
                    <a:pt x="2485" y="1297"/>
                    <a:pt x="2485" y="1297"/>
                  </a:cubicBezTo>
                  <a:cubicBezTo>
                    <a:pt x="2629" y="1165"/>
                    <a:pt x="2629" y="1165"/>
                    <a:pt x="2629" y="1165"/>
                  </a:cubicBezTo>
                  <a:cubicBezTo>
                    <a:pt x="2629" y="787"/>
                    <a:pt x="2629" y="787"/>
                    <a:pt x="2629" y="787"/>
                  </a:cubicBezTo>
                  <a:cubicBezTo>
                    <a:pt x="2018" y="1042"/>
                    <a:pt x="1822" y="1121"/>
                    <a:pt x="1686" y="1183"/>
                  </a:cubicBezTo>
                  <a:cubicBezTo>
                    <a:pt x="1551" y="1245"/>
                    <a:pt x="1453" y="1244"/>
                    <a:pt x="1318" y="1193"/>
                  </a:cubicBezTo>
                  <a:cubicBezTo>
                    <a:pt x="1184" y="1142"/>
                    <a:pt x="544" y="906"/>
                    <a:pt x="226" y="752"/>
                  </a:cubicBezTo>
                  <a:cubicBezTo>
                    <a:pt x="14" y="650"/>
                    <a:pt x="0" y="585"/>
                    <a:pt x="229" y="498"/>
                  </a:cubicBezTo>
                  <a:cubicBezTo>
                    <a:pt x="529" y="383"/>
                    <a:pt x="1024" y="199"/>
                    <a:pt x="1286" y="98"/>
                  </a:cubicBezTo>
                  <a:cubicBezTo>
                    <a:pt x="1441" y="35"/>
                    <a:pt x="1523" y="0"/>
                    <a:pt x="1666" y="73"/>
                  </a:cubicBezTo>
                  <a:cubicBezTo>
                    <a:pt x="1920" y="179"/>
                    <a:pt x="2502" y="399"/>
                    <a:pt x="2791" y="520"/>
                  </a:cubicBezTo>
                  <a:cubicBezTo>
                    <a:pt x="3043" y="631"/>
                    <a:pt x="2874" y="667"/>
                    <a:pt x="2804" y="712"/>
                  </a:cubicBezTo>
                  <a:cubicBezTo>
                    <a:pt x="2804" y="712"/>
                    <a:pt x="2804" y="712"/>
                    <a:pt x="2804" y="712"/>
                  </a:cubicBezTo>
                  <a:cubicBezTo>
                    <a:pt x="2804" y="712"/>
                    <a:pt x="2804" y="712"/>
                    <a:pt x="2804" y="712"/>
                  </a:cubicBezTo>
                  <a:close/>
                  <a:moveTo>
                    <a:pt x="1716" y="1372"/>
                  </a:moveTo>
                  <a:cubicBezTo>
                    <a:pt x="1864" y="1311"/>
                    <a:pt x="2063" y="1209"/>
                    <a:pt x="2280" y="1114"/>
                  </a:cubicBezTo>
                  <a:cubicBezTo>
                    <a:pt x="2280" y="1440"/>
                    <a:pt x="2280" y="1440"/>
                    <a:pt x="2280" y="1440"/>
                  </a:cubicBezTo>
                  <a:cubicBezTo>
                    <a:pt x="2280" y="1440"/>
                    <a:pt x="1999" y="1741"/>
                    <a:pt x="1505" y="1741"/>
                  </a:cubicBezTo>
                  <a:cubicBezTo>
                    <a:pt x="973" y="1741"/>
                    <a:pt x="685" y="1440"/>
                    <a:pt x="685" y="1440"/>
                  </a:cubicBezTo>
                  <a:cubicBezTo>
                    <a:pt x="685" y="1165"/>
                    <a:pt x="685" y="1165"/>
                    <a:pt x="685" y="1165"/>
                  </a:cubicBezTo>
                  <a:cubicBezTo>
                    <a:pt x="853" y="1234"/>
                    <a:pt x="1041" y="1293"/>
                    <a:pt x="1269" y="1372"/>
                  </a:cubicBezTo>
                  <a:cubicBezTo>
                    <a:pt x="1410" y="1423"/>
                    <a:pt x="1588" y="1440"/>
                    <a:pt x="1716" y="1372"/>
                  </a:cubicBezTo>
                  <a:cubicBezTo>
                    <a:pt x="1716" y="1372"/>
                    <a:pt x="1716" y="1372"/>
                    <a:pt x="1716" y="1372"/>
                  </a:cubicBezTo>
                  <a:cubicBezTo>
                    <a:pt x="1716" y="1372"/>
                    <a:pt x="1716" y="1372"/>
                    <a:pt x="1716" y="1372"/>
                  </a:cubicBezTo>
                  <a:close/>
                  <a:moveTo>
                    <a:pt x="1716" y="1372"/>
                  </a:moveTo>
                  <a:cubicBezTo>
                    <a:pt x="1716" y="1372"/>
                    <a:pt x="1716" y="1372"/>
                    <a:pt x="1716" y="1372"/>
                  </a:cubicBezTo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17" name="文本框 19"/>
          <p:cNvSpPr txBox="1"/>
          <p:nvPr/>
        </p:nvSpPr>
        <p:spPr>
          <a:xfrm>
            <a:off x="5184421" y="5321989"/>
            <a:ext cx="1837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latin typeface="+mj-ea"/>
                <a:ea typeface="+mj-ea"/>
              </a:rPr>
              <a:t>软件</a:t>
            </a:r>
            <a:r>
              <a:rPr lang="en-US" altLang="zh-CN" sz="1600" dirty="0" smtClean="0">
                <a:latin typeface="+mj-ea"/>
                <a:ea typeface="+mj-ea"/>
              </a:rPr>
              <a:t>153</a:t>
            </a:r>
            <a:r>
              <a:rPr lang="zh-CN" altLang="en-US" sz="1600" dirty="0" smtClean="0">
                <a:latin typeface="+mj-ea"/>
                <a:ea typeface="+mj-ea"/>
              </a:rPr>
              <a:t>班 第四组</a:t>
            </a:r>
            <a:endParaRPr lang="zh-CN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147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5052964" y="2777425"/>
            <a:ext cx="3214736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4800" b="1" dirty="0">
                <a:latin typeface="+mj-ea"/>
                <a:ea typeface="+mj-ea"/>
                <a:cs typeface="微软雅黑"/>
              </a:rPr>
              <a:t>总结回顾</a:t>
            </a:r>
          </a:p>
        </p:txBody>
      </p:sp>
      <p:sp>
        <p:nvSpPr>
          <p:cNvPr id="53" name="矩形 52"/>
          <p:cNvSpPr/>
          <p:nvPr/>
        </p:nvSpPr>
        <p:spPr>
          <a:xfrm>
            <a:off x="5065664" y="2580922"/>
            <a:ext cx="13212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BACKGROUND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587483" y="2777425"/>
            <a:ext cx="137044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4800" dirty="0" smtClean="0">
                <a:latin typeface="+mj-ea"/>
                <a:ea typeface="+mj-ea"/>
                <a:cs typeface="微软雅黑"/>
              </a:rPr>
              <a:t>05</a:t>
            </a:r>
            <a:endParaRPr lang="en-US" altLang="zh-CN" sz="4800" dirty="0">
              <a:latin typeface="+mj-ea"/>
              <a:ea typeface="+mj-ea"/>
              <a:cs typeface="微软雅黑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4885308" y="2819820"/>
            <a:ext cx="0" cy="746206"/>
          </a:xfrm>
          <a:prstGeom prst="line">
            <a:avLst/>
          </a:prstGeom>
          <a:ln w="12700" cap="rnd">
            <a:solidFill>
              <a:schemeClr val="bg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4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7705958" y="508735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latin typeface="+mj-ea"/>
                <a:ea typeface="+mj-ea"/>
              </a:rPr>
              <a:t>报告人</a:t>
            </a:r>
            <a:r>
              <a:rPr lang="zh-CN" altLang="en-US" sz="2000" dirty="0" smtClean="0">
                <a:latin typeface="+mj-ea"/>
                <a:ea typeface="+mj-ea"/>
              </a:rPr>
              <a:t>：谢永业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709282" y="548746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latin typeface="+mj-ea"/>
                <a:ea typeface="+mj-ea"/>
              </a:rPr>
              <a:t>指导老师</a:t>
            </a:r>
            <a:r>
              <a:rPr lang="zh-CN" altLang="en-US" sz="2000" dirty="0" smtClean="0">
                <a:latin typeface="+mj-ea"/>
                <a:ea typeface="+mj-ea"/>
              </a:rPr>
              <a:t>：罗佳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637133" y="854435"/>
            <a:ext cx="3079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>
                <a:latin typeface="+mj-ea"/>
                <a:ea typeface="+mj-ea"/>
              </a:rPr>
              <a:t>软件</a:t>
            </a:r>
            <a:r>
              <a:rPr lang="en-US" altLang="zh-CN" sz="3200" dirty="0" smtClean="0">
                <a:latin typeface="+mj-ea"/>
                <a:ea typeface="+mj-ea"/>
              </a:rPr>
              <a:t>153 </a:t>
            </a:r>
            <a:r>
              <a:rPr lang="zh-CN" altLang="en-US" sz="3200" dirty="0" smtClean="0">
                <a:latin typeface="+mj-ea"/>
                <a:ea typeface="+mj-ea"/>
              </a:rPr>
              <a:t>第四组</a:t>
            </a:r>
            <a:endParaRPr lang="zh-CN" altLang="en-US" sz="3200" dirty="0">
              <a:latin typeface="+mj-ea"/>
              <a:ea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301734" y="1371600"/>
            <a:ext cx="4469673" cy="4022389"/>
            <a:chOff x="1301734" y="1371600"/>
            <a:chExt cx="4469673" cy="4022389"/>
          </a:xfrm>
        </p:grpSpPr>
        <p:sp>
          <p:nvSpPr>
            <p:cNvPr id="11" name="任意多边形 10"/>
            <p:cNvSpPr/>
            <p:nvPr/>
          </p:nvSpPr>
          <p:spPr>
            <a:xfrm rot="2700000" flipH="1">
              <a:off x="1749018" y="1381203"/>
              <a:ext cx="3337881" cy="3318675"/>
            </a:xfrm>
            <a:custGeom>
              <a:avLst/>
              <a:gdLst>
                <a:gd name="connsiteX0" fmla="*/ 3530600 w 3530600"/>
                <a:gd name="connsiteY0" fmla="*/ 1765300 h 3530600"/>
                <a:gd name="connsiteX1" fmla="*/ 3530600 w 3530600"/>
                <a:gd name="connsiteY1" fmla="*/ 0 h 3530600"/>
                <a:gd name="connsiteX2" fmla="*/ 1765300 w 3530600"/>
                <a:gd name="connsiteY2" fmla="*/ 0 h 3530600"/>
                <a:gd name="connsiteX3" fmla="*/ 0 w 3530600"/>
                <a:gd name="connsiteY3" fmla="*/ 1765300 h 3530600"/>
                <a:gd name="connsiteX4" fmla="*/ 0 w 3530600"/>
                <a:gd name="connsiteY4" fmla="*/ 3530600 h 3530600"/>
                <a:gd name="connsiteX5" fmla="*/ 1765300 w 3530600"/>
                <a:gd name="connsiteY5" fmla="*/ 3530600 h 3530600"/>
                <a:gd name="connsiteX0" fmla="*/ 3530600 w 3530600"/>
                <a:gd name="connsiteY0" fmla="*/ 1966884 h 3732184"/>
                <a:gd name="connsiteX1" fmla="*/ 3530600 w 3530600"/>
                <a:gd name="connsiteY1" fmla="*/ 201584 h 3732184"/>
                <a:gd name="connsiteX2" fmla="*/ 1563717 w 3530600"/>
                <a:gd name="connsiteY2" fmla="*/ 0 h 3732184"/>
                <a:gd name="connsiteX3" fmla="*/ 0 w 3530600"/>
                <a:gd name="connsiteY3" fmla="*/ 1966884 h 3732184"/>
                <a:gd name="connsiteX4" fmla="*/ 0 w 3530600"/>
                <a:gd name="connsiteY4" fmla="*/ 3732184 h 3732184"/>
                <a:gd name="connsiteX5" fmla="*/ 1765300 w 3530600"/>
                <a:gd name="connsiteY5" fmla="*/ 3732184 h 3732184"/>
                <a:gd name="connsiteX6" fmla="*/ 3530600 w 3530600"/>
                <a:gd name="connsiteY6" fmla="*/ 1966884 h 3732184"/>
                <a:gd name="connsiteX0" fmla="*/ 3753783 w 3753783"/>
                <a:gd name="connsiteY0" fmla="*/ 2204465 h 3732184"/>
                <a:gd name="connsiteX1" fmla="*/ 3530600 w 3753783"/>
                <a:gd name="connsiteY1" fmla="*/ 201584 h 3732184"/>
                <a:gd name="connsiteX2" fmla="*/ 1563717 w 3753783"/>
                <a:gd name="connsiteY2" fmla="*/ 0 h 3732184"/>
                <a:gd name="connsiteX3" fmla="*/ 0 w 3753783"/>
                <a:gd name="connsiteY3" fmla="*/ 1966884 h 3732184"/>
                <a:gd name="connsiteX4" fmla="*/ 0 w 3753783"/>
                <a:gd name="connsiteY4" fmla="*/ 3732184 h 3732184"/>
                <a:gd name="connsiteX5" fmla="*/ 1765300 w 3753783"/>
                <a:gd name="connsiteY5" fmla="*/ 3732184 h 3732184"/>
                <a:gd name="connsiteX6" fmla="*/ 3753783 w 3753783"/>
                <a:gd name="connsiteY6" fmla="*/ 2204465 h 3732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783" h="3732184">
                  <a:moveTo>
                    <a:pt x="3753783" y="2204465"/>
                  </a:moveTo>
                  <a:lnTo>
                    <a:pt x="3530600" y="201584"/>
                  </a:lnTo>
                  <a:lnTo>
                    <a:pt x="1563717" y="0"/>
                  </a:lnTo>
                  <a:lnTo>
                    <a:pt x="0" y="1966884"/>
                  </a:lnTo>
                  <a:lnTo>
                    <a:pt x="0" y="3732184"/>
                  </a:lnTo>
                  <a:lnTo>
                    <a:pt x="1765300" y="3732184"/>
                  </a:lnTo>
                  <a:lnTo>
                    <a:pt x="3753783" y="2204465"/>
                  </a:lnTo>
                  <a:close/>
                </a:path>
              </a:pathLst>
            </a:custGeom>
            <a:noFill/>
            <a:ln>
              <a:solidFill>
                <a:srgbClr val="7D41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矩形 17"/>
            <p:cNvSpPr/>
            <p:nvPr/>
          </p:nvSpPr>
          <p:spPr>
            <a:xfrm>
              <a:off x="2221101" y="3498646"/>
              <a:ext cx="2393714" cy="497996"/>
            </a:xfrm>
            <a:custGeom>
              <a:avLst/>
              <a:gdLst>
                <a:gd name="connsiteX0" fmla="*/ 0 w 2267508"/>
                <a:gd name="connsiteY0" fmla="*/ 0 h 457200"/>
                <a:gd name="connsiteX1" fmla="*/ 2267508 w 2267508"/>
                <a:gd name="connsiteY1" fmla="*/ 0 h 457200"/>
                <a:gd name="connsiteX2" fmla="*/ 2267508 w 2267508"/>
                <a:gd name="connsiteY2" fmla="*/ 457200 h 457200"/>
                <a:gd name="connsiteX3" fmla="*/ 0 w 2267508"/>
                <a:gd name="connsiteY3" fmla="*/ 457200 h 457200"/>
                <a:gd name="connsiteX4" fmla="*/ 0 w 2267508"/>
                <a:gd name="connsiteY4" fmla="*/ 0 h 457200"/>
                <a:gd name="connsiteX0" fmla="*/ 0 w 2331802"/>
                <a:gd name="connsiteY0" fmla="*/ 0 h 461962"/>
                <a:gd name="connsiteX1" fmla="*/ 2331802 w 2331802"/>
                <a:gd name="connsiteY1" fmla="*/ 4762 h 461962"/>
                <a:gd name="connsiteX2" fmla="*/ 2331802 w 2331802"/>
                <a:gd name="connsiteY2" fmla="*/ 461962 h 461962"/>
                <a:gd name="connsiteX3" fmla="*/ 64294 w 2331802"/>
                <a:gd name="connsiteY3" fmla="*/ 461962 h 461962"/>
                <a:gd name="connsiteX4" fmla="*/ 0 w 2331802"/>
                <a:gd name="connsiteY4" fmla="*/ 0 h 461962"/>
                <a:gd name="connsiteX0" fmla="*/ 0 w 2331802"/>
                <a:gd name="connsiteY0" fmla="*/ 0 h 461962"/>
                <a:gd name="connsiteX1" fmla="*/ 2331802 w 2331802"/>
                <a:gd name="connsiteY1" fmla="*/ 4762 h 461962"/>
                <a:gd name="connsiteX2" fmla="*/ 2331802 w 2331802"/>
                <a:gd name="connsiteY2" fmla="*/ 461962 h 461962"/>
                <a:gd name="connsiteX3" fmla="*/ 59531 w 2331802"/>
                <a:gd name="connsiteY3" fmla="*/ 461962 h 461962"/>
                <a:gd name="connsiteX4" fmla="*/ 0 w 2331802"/>
                <a:gd name="connsiteY4" fmla="*/ 0 h 461962"/>
                <a:gd name="connsiteX0" fmla="*/ 0 w 2393714"/>
                <a:gd name="connsiteY0" fmla="*/ 0 h 461962"/>
                <a:gd name="connsiteX1" fmla="*/ 2393714 w 2393714"/>
                <a:gd name="connsiteY1" fmla="*/ 4762 h 461962"/>
                <a:gd name="connsiteX2" fmla="*/ 2331802 w 2393714"/>
                <a:gd name="connsiteY2" fmla="*/ 461962 h 461962"/>
                <a:gd name="connsiteX3" fmla="*/ 59531 w 2393714"/>
                <a:gd name="connsiteY3" fmla="*/ 461962 h 461962"/>
                <a:gd name="connsiteX4" fmla="*/ 0 w 2393714"/>
                <a:gd name="connsiteY4" fmla="*/ 0 h 461962"/>
                <a:gd name="connsiteX0" fmla="*/ 0 w 2393714"/>
                <a:gd name="connsiteY0" fmla="*/ 0 h 461962"/>
                <a:gd name="connsiteX1" fmla="*/ 2393714 w 2393714"/>
                <a:gd name="connsiteY1" fmla="*/ 4762 h 461962"/>
                <a:gd name="connsiteX2" fmla="*/ 2341327 w 2393714"/>
                <a:gd name="connsiteY2" fmla="*/ 461962 h 461962"/>
                <a:gd name="connsiteX3" fmla="*/ 59531 w 2393714"/>
                <a:gd name="connsiteY3" fmla="*/ 461962 h 461962"/>
                <a:gd name="connsiteX4" fmla="*/ 0 w 2393714"/>
                <a:gd name="connsiteY4" fmla="*/ 0 h 461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3714" h="461962">
                  <a:moveTo>
                    <a:pt x="0" y="0"/>
                  </a:moveTo>
                  <a:lnTo>
                    <a:pt x="2393714" y="4762"/>
                  </a:lnTo>
                  <a:lnTo>
                    <a:pt x="2341327" y="461962"/>
                  </a:lnTo>
                  <a:lnTo>
                    <a:pt x="59531" y="4619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52" name="矩形 51"/>
            <p:cNvSpPr/>
            <p:nvPr/>
          </p:nvSpPr>
          <p:spPr>
            <a:xfrm>
              <a:off x="1301734" y="2584369"/>
              <a:ext cx="4469673" cy="64633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3600" b="1" dirty="0" smtClean="0">
                  <a:latin typeface="+mj-ea"/>
                  <a:ea typeface="+mj-ea"/>
                  <a:cs typeface="微软雅黑"/>
                </a:rPr>
                <a:t>感谢老师们精心培养</a:t>
              </a:r>
              <a:endParaRPr lang="zh-CN" altLang="en-US" sz="3600" b="1" dirty="0">
                <a:latin typeface="+mj-ea"/>
                <a:ea typeface="+mj-ea"/>
                <a:cs typeface="微软雅黑"/>
              </a:endParaRPr>
            </a:p>
          </p:txBody>
        </p:sp>
        <p:sp useBgFill="1">
          <p:nvSpPr>
            <p:cNvPr id="53" name="矩形 52"/>
            <p:cNvSpPr/>
            <p:nvPr/>
          </p:nvSpPr>
          <p:spPr>
            <a:xfrm>
              <a:off x="1981090" y="2316423"/>
              <a:ext cx="287373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Thank 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you  for </a:t>
              </a:r>
              <a:r>
                <a:rPr lang="en-US" altLang="zh-CN" sz="1200" dirty="0" smtClean="0"/>
                <a:t>cultivation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rPr>
                <a:t> of teachers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 flipH="1" flipV="1">
              <a:off x="3421224" y="4547765"/>
              <a:ext cx="6791" cy="846224"/>
            </a:xfrm>
            <a:prstGeom prst="line">
              <a:avLst/>
            </a:prstGeom>
            <a:ln w="12700" cap="rnd">
              <a:solidFill>
                <a:srgbClr val="7D4178"/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3383238" y="4529174"/>
              <a:ext cx="75971" cy="75971"/>
            </a:xfrm>
            <a:prstGeom prst="ellipse">
              <a:avLst/>
            </a:prstGeom>
            <a:solidFill>
              <a:srgbClr val="7D41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675352" y="3532399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chemeClr val="bg1"/>
                  </a:solidFill>
                  <a:latin typeface="+mj-ea"/>
                  <a:ea typeface="+mj-ea"/>
                </a:rPr>
                <a:t>汇报完毕</a:t>
              </a:r>
              <a:endParaRPr lang="zh-CN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152591" y="1439210"/>
              <a:ext cx="461293" cy="573558"/>
              <a:chOff x="1668463" y="-2081213"/>
              <a:chExt cx="8858250" cy="11014076"/>
            </a:xfrm>
            <a:solidFill>
              <a:schemeClr val="tx2">
                <a:lumMod val="50000"/>
              </a:schemeClr>
            </a:solidFill>
          </p:grpSpPr>
          <p:sp>
            <p:nvSpPr>
              <p:cNvPr id="21" name="Freeform 15"/>
              <p:cNvSpPr>
                <a:spLocks noEditPoints="1"/>
              </p:cNvSpPr>
              <p:nvPr/>
            </p:nvSpPr>
            <p:spPr bwMode="auto">
              <a:xfrm>
                <a:off x="1668463" y="-1466850"/>
                <a:ext cx="8858250" cy="10399713"/>
              </a:xfrm>
              <a:custGeom>
                <a:avLst/>
                <a:gdLst>
                  <a:gd name="T0" fmla="*/ 1927 w 2359"/>
                  <a:gd name="T1" fmla="*/ 183 h 2770"/>
                  <a:gd name="T2" fmla="*/ 2085 w 2359"/>
                  <a:gd name="T3" fmla="*/ 183 h 2770"/>
                  <a:gd name="T4" fmla="*/ 2176 w 2359"/>
                  <a:gd name="T5" fmla="*/ 274 h 2770"/>
                  <a:gd name="T6" fmla="*/ 2176 w 2359"/>
                  <a:gd name="T7" fmla="*/ 2496 h 2770"/>
                  <a:gd name="T8" fmla="*/ 2085 w 2359"/>
                  <a:gd name="T9" fmla="*/ 2588 h 2770"/>
                  <a:gd name="T10" fmla="*/ 274 w 2359"/>
                  <a:gd name="T11" fmla="*/ 2588 h 2770"/>
                  <a:gd name="T12" fmla="*/ 183 w 2359"/>
                  <a:gd name="T13" fmla="*/ 2496 h 2770"/>
                  <a:gd name="T14" fmla="*/ 183 w 2359"/>
                  <a:gd name="T15" fmla="*/ 274 h 2770"/>
                  <a:gd name="T16" fmla="*/ 274 w 2359"/>
                  <a:gd name="T17" fmla="*/ 183 h 2770"/>
                  <a:gd name="T18" fmla="*/ 465 w 2359"/>
                  <a:gd name="T19" fmla="*/ 183 h 2770"/>
                  <a:gd name="T20" fmla="*/ 474 w 2359"/>
                  <a:gd name="T21" fmla="*/ 181 h 2770"/>
                  <a:gd name="T22" fmla="*/ 550 w 2359"/>
                  <a:gd name="T23" fmla="*/ 92 h 2770"/>
                  <a:gd name="T24" fmla="*/ 474 w 2359"/>
                  <a:gd name="T25" fmla="*/ 3 h 2770"/>
                  <a:gd name="T26" fmla="*/ 465 w 2359"/>
                  <a:gd name="T27" fmla="*/ 0 h 2770"/>
                  <a:gd name="T28" fmla="*/ 274 w 2359"/>
                  <a:gd name="T29" fmla="*/ 0 h 2770"/>
                  <a:gd name="T30" fmla="*/ 0 w 2359"/>
                  <a:gd name="T31" fmla="*/ 274 h 2770"/>
                  <a:gd name="T32" fmla="*/ 0 w 2359"/>
                  <a:gd name="T33" fmla="*/ 2496 h 2770"/>
                  <a:gd name="T34" fmla="*/ 274 w 2359"/>
                  <a:gd name="T35" fmla="*/ 2770 h 2770"/>
                  <a:gd name="T36" fmla="*/ 2085 w 2359"/>
                  <a:gd name="T37" fmla="*/ 2770 h 2770"/>
                  <a:gd name="T38" fmla="*/ 2359 w 2359"/>
                  <a:gd name="T39" fmla="*/ 2496 h 2770"/>
                  <a:gd name="T40" fmla="*/ 2359 w 2359"/>
                  <a:gd name="T41" fmla="*/ 274 h 2770"/>
                  <a:gd name="T42" fmla="*/ 2085 w 2359"/>
                  <a:gd name="T43" fmla="*/ 0 h 2770"/>
                  <a:gd name="T44" fmla="*/ 1911 w 2359"/>
                  <a:gd name="T45" fmla="*/ 0 h 2770"/>
                  <a:gd name="T46" fmla="*/ 1880 w 2359"/>
                  <a:gd name="T47" fmla="*/ 1 h 2770"/>
                  <a:gd name="T48" fmla="*/ 1789 w 2359"/>
                  <a:gd name="T49" fmla="*/ 92 h 2770"/>
                  <a:gd name="T50" fmla="*/ 1880 w 2359"/>
                  <a:gd name="T51" fmla="*/ 182 h 2770"/>
                  <a:gd name="T52" fmla="*/ 1927 w 2359"/>
                  <a:gd name="T53" fmla="*/ 183 h 2770"/>
                  <a:gd name="T54" fmla="*/ 1927 w 2359"/>
                  <a:gd name="T55" fmla="*/ 183 h 2770"/>
                  <a:gd name="T56" fmla="*/ 1927 w 2359"/>
                  <a:gd name="T57" fmla="*/ 183 h 2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59" h="2770">
                    <a:moveTo>
                      <a:pt x="1927" y="183"/>
                    </a:moveTo>
                    <a:cubicBezTo>
                      <a:pt x="2085" y="183"/>
                      <a:pt x="2085" y="183"/>
                      <a:pt x="2085" y="183"/>
                    </a:cubicBezTo>
                    <a:cubicBezTo>
                      <a:pt x="2135" y="183"/>
                      <a:pt x="2176" y="224"/>
                      <a:pt x="2176" y="274"/>
                    </a:cubicBezTo>
                    <a:cubicBezTo>
                      <a:pt x="2176" y="2496"/>
                      <a:pt x="2176" y="2496"/>
                      <a:pt x="2176" y="2496"/>
                    </a:cubicBezTo>
                    <a:cubicBezTo>
                      <a:pt x="2176" y="2547"/>
                      <a:pt x="2135" y="2588"/>
                      <a:pt x="2085" y="2588"/>
                    </a:cubicBezTo>
                    <a:cubicBezTo>
                      <a:pt x="274" y="2588"/>
                      <a:pt x="274" y="2588"/>
                      <a:pt x="274" y="2588"/>
                    </a:cubicBezTo>
                    <a:cubicBezTo>
                      <a:pt x="223" y="2588"/>
                      <a:pt x="183" y="2547"/>
                      <a:pt x="183" y="2496"/>
                    </a:cubicBezTo>
                    <a:cubicBezTo>
                      <a:pt x="183" y="274"/>
                      <a:pt x="183" y="274"/>
                      <a:pt x="183" y="274"/>
                    </a:cubicBezTo>
                    <a:cubicBezTo>
                      <a:pt x="183" y="224"/>
                      <a:pt x="223" y="183"/>
                      <a:pt x="274" y="183"/>
                    </a:cubicBezTo>
                    <a:cubicBezTo>
                      <a:pt x="465" y="183"/>
                      <a:pt x="465" y="183"/>
                      <a:pt x="465" y="183"/>
                    </a:cubicBezTo>
                    <a:cubicBezTo>
                      <a:pt x="474" y="181"/>
                      <a:pt x="474" y="181"/>
                      <a:pt x="474" y="181"/>
                    </a:cubicBezTo>
                    <a:cubicBezTo>
                      <a:pt x="517" y="174"/>
                      <a:pt x="550" y="137"/>
                      <a:pt x="550" y="92"/>
                    </a:cubicBezTo>
                    <a:cubicBezTo>
                      <a:pt x="550" y="46"/>
                      <a:pt x="517" y="9"/>
                      <a:pt x="474" y="3"/>
                    </a:cubicBezTo>
                    <a:cubicBezTo>
                      <a:pt x="465" y="0"/>
                      <a:pt x="465" y="0"/>
                      <a:pt x="465" y="0"/>
                    </a:cubicBezTo>
                    <a:cubicBezTo>
                      <a:pt x="274" y="0"/>
                      <a:pt x="274" y="0"/>
                      <a:pt x="274" y="0"/>
                    </a:cubicBezTo>
                    <a:cubicBezTo>
                      <a:pt x="123" y="0"/>
                      <a:pt x="0" y="123"/>
                      <a:pt x="0" y="274"/>
                    </a:cubicBezTo>
                    <a:cubicBezTo>
                      <a:pt x="0" y="2496"/>
                      <a:pt x="0" y="2496"/>
                      <a:pt x="0" y="2496"/>
                    </a:cubicBezTo>
                    <a:cubicBezTo>
                      <a:pt x="0" y="2647"/>
                      <a:pt x="123" y="2770"/>
                      <a:pt x="274" y="2770"/>
                    </a:cubicBezTo>
                    <a:cubicBezTo>
                      <a:pt x="2085" y="2770"/>
                      <a:pt x="2085" y="2770"/>
                      <a:pt x="2085" y="2770"/>
                    </a:cubicBezTo>
                    <a:cubicBezTo>
                      <a:pt x="2236" y="2770"/>
                      <a:pt x="2359" y="2647"/>
                      <a:pt x="2359" y="2496"/>
                    </a:cubicBezTo>
                    <a:cubicBezTo>
                      <a:pt x="2359" y="274"/>
                      <a:pt x="2359" y="274"/>
                      <a:pt x="2359" y="274"/>
                    </a:cubicBezTo>
                    <a:cubicBezTo>
                      <a:pt x="2359" y="123"/>
                      <a:pt x="2236" y="0"/>
                      <a:pt x="2085" y="0"/>
                    </a:cubicBezTo>
                    <a:cubicBezTo>
                      <a:pt x="1911" y="0"/>
                      <a:pt x="1911" y="0"/>
                      <a:pt x="1911" y="0"/>
                    </a:cubicBezTo>
                    <a:cubicBezTo>
                      <a:pt x="1880" y="1"/>
                      <a:pt x="1880" y="1"/>
                      <a:pt x="1880" y="1"/>
                    </a:cubicBezTo>
                    <a:cubicBezTo>
                      <a:pt x="1830" y="1"/>
                      <a:pt x="1789" y="42"/>
                      <a:pt x="1789" y="92"/>
                    </a:cubicBezTo>
                    <a:cubicBezTo>
                      <a:pt x="1789" y="142"/>
                      <a:pt x="1830" y="182"/>
                      <a:pt x="1880" y="182"/>
                    </a:cubicBezTo>
                    <a:cubicBezTo>
                      <a:pt x="1927" y="183"/>
                      <a:pt x="1927" y="183"/>
                      <a:pt x="1927" y="183"/>
                    </a:cubicBezTo>
                    <a:close/>
                    <a:moveTo>
                      <a:pt x="1927" y="183"/>
                    </a:moveTo>
                    <a:cubicBezTo>
                      <a:pt x="1927" y="183"/>
                      <a:pt x="1927" y="183"/>
                      <a:pt x="1927" y="18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6"/>
              <p:cNvSpPr>
                <a:spLocks noEditPoints="1"/>
              </p:cNvSpPr>
              <p:nvPr/>
            </p:nvSpPr>
            <p:spPr bwMode="auto">
              <a:xfrm>
                <a:off x="7218363" y="-2081213"/>
                <a:ext cx="657225" cy="1568450"/>
              </a:xfrm>
              <a:custGeom>
                <a:avLst/>
                <a:gdLst>
                  <a:gd name="T0" fmla="*/ 175 w 175"/>
                  <a:gd name="T1" fmla="*/ 331 h 418"/>
                  <a:gd name="T2" fmla="*/ 88 w 175"/>
                  <a:gd name="T3" fmla="*/ 418 h 418"/>
                  <a:gd name="T4" fmla="*/ 88 w 175"/>
                  <a:gd name="T5" fmla="*/ 418 h 418"/>
                  <a:gd name="T6" fmla="*/ 0 w 175"/>
                  <a:gd name="T7" fmla="*/ 331 h 418"/>
                  <a:gd name="T8" fmla="*/ 0 w 175"/>
                  <a:gd name="T9" fmla="*/ 87 h 418"/>
                  <a:gd name="T10" fmla="*/ 88 w 175"/>
                  <a:gd name="T11" fmla="*/ 0 h 418"/>
                  <a:gd name="T12" fmla="*/ 88 w 175"/>
                  <a:gd name="T13" fmla="*/ 0 h 418"/>
                  <a:gd name="T14" fmla="*/ 175 w 175"/>
                  <a:gd name="T15" fmla="*/ 87 h 418"/>
                  <a:gd name="T16" fmla="*/ 175 w 175"/>
                  <a:gd name="T17" fmla="*/ 331 h 418"/>
                  <a:gd name="T18" fmla="*/ 175 w 175"/>
                  <a:gd name="T19" fmla="*/ 331 h 418"/>
                  <a:gd name="T20" fmla="*/ 175 w 175"/>
                  <a:gd name="T21" fmla="*/ 331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5" h="418">
                    <a:moveTo>
                      <a:pt x="175" y="331"/>
                    </a:moveTo>
                    <a:cubicBezTo>
                      <a:pt x="175" y="379"/>
                      <a:pt x="136" y="418"/>
                      <a:pt x="88" y="418"/>
                    </a:cubicBezTo>
                    <a:cubicBezTo>
                      <a:pt x="88" y="418"/>
                      <a:pt x="88" y="418"/>
                      <a:pt x="88" y="418"/>
                    </a:cubicBezTo>
                    <a:cubicBezTo>
                      <a:pt x="39" y="418"/>
                      <a:pt x="0" y="379"/>
                      <a:pt x="0" y="331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39"/>
                      <a:pt x="39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6" y="0"/>
                      <a:pt x="175" y="39"/>
                      <a:pt x="175" y="87"/>
                    </a:cubicBezTo>
                    <a:cubicBezTo>
                      <a:pt x="175" y="331"/>
                      <a:pt x="175" y="331"/>
                      <a:pt x="175" y="331"/>
                    </a:cubicBezTo>
                    <a:close/>
                    <a:moveTo>
                      <a:pt x="175" y="331"/>
                    </a:moveTo>
                    <a:cubicBezTo>
                      <a:pt x="175" y="331"/>
                      <a:pt x="175" y="331"/>
                      <a:pt x="175" y="3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7"/>
              <p:cNvSpPr>
                <a:spLocks noEditPoints="1"/>
              </p:cNvSpPr>
              <p:nvPr/>
            </p:nvSpPr>
            <p:spPr bwMode="auto">
              <a:xfrm>
                <a:off x="4251326" y="-2081213"/>
                <a:ext cx="657225" cy="1568450"/>
              </a:xfrm>
              <a:custGeom>
                <a:avLst/>
                <a:gdLst>
                  <a:gd name="T0" fmla="*/ 175 w 175"/>
                  <a:gd name="T1" fmla="*/ 331 h 418"/>
                  <a:gd name="T2" fmla="*/ 88 w 175"/>
                  <a:gd name="T3" fmla="*/ 418 h 418"/>
                  <a:gd name="T4" fmla="*/ 88 w 175"/>
                  <a:gd name="T5" fmla="*/ 418 h 418"/>
                  <a:gd name="T6" fmla="*/ 0 w 175"/>
                  <a:gd name="T7" fmla="*/ 331 h 418"/>
                  <a:gd name="T8" fmla="*/ 0 w 175"/>
                  <a:gd name="T9" fmla="*/ 87 h 418"/>
                  <a:gd name="T10" fmla="*/ 88 w 175"/>
                  <a:gd name="T11" fmla="*/ 0 h 418"/>
                  <a:gd name="T12" fmla="*/ 88 w 175"/>
                  <a:gd name="T13" fmla="*/ 0 h 418"/>
                  <a:gd name="T14" fmla="*/ 175 w 175"/>
                  <a:gd name="T15" fmla="*/ 87 h 418"/>
                  <a:gd name="T16" fmla="*/ 175 w 175"/>
                  <a:gd name="T17" fmla="*/ 331 h 418"/>
                  <a:gd name="T18" fmla="*/ 175 w 175"/>
                  <a:gd name="T19" fmla="*/ 331 h 418"/>
                  <a:gd name="T20" fmla="*/ 175 w 175"/>
                  <a:gd name="T21" fmla="*/ 331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5" h="418">
                    <a:moveTo>
                      <a:pt x="175" y="331"/>
                    </a:moveTo>
                    <a:cubicBezTo>
                      <a:pt x="175" y="379"/>
                      <a:pt x="136" y="418"/>
                      <a:pt x="88" y="418"/>
                    </a:cubicBezTo>
                    <a:cubicBezTo>
                      <a:pt x="88" y="418"/>
                      <a:pt x="88" y="418"/>
                      <a:pt x="88" y="418"/>
                    </a:cubicBezTo>
                    <a:cubicBezTo>
                      <a:pt x="40" y="418"/>
                      <a:pt x="0" y="379"/>
                      <a:pt x="0" y="331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39"/>
                      <a:pt x="40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6" y="0"/>
                      <a:pt x="175" y="39"/>
                      <a:pt x="175" y="87"/>
                    </a:cubicBezTo>
                    <a:cubicBezTo>
                      <a:pt x="175" y="331"/>
                      <a:pt x="175" y="331"/>
                      <a:pt x="175" y="331"/>
                    </a:cubicBezTo>
                    <a:close/>
                    <a:moveTo>
                      <a:pt x="175" y="331"/>
                    </a:moveTo>
                    <a:cubicBezTo>
                      <a:pt x="175" y="331"/>
                      <a:pt x="175" y="331"/>
                      <a:pt x="175" y="33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8"/>
              <p:cNvSpPr>
                <a:spLocks noEditPoints="1"/>
              </p:cNvSpPr>
              <p:nvPr/>
            </p:nvSpPr>
            <p:spPr bwMode="auto">
              <a:xfrm>
                <a:off x="3902076" y="1239837"/>
                <a:ext cx="4391025" cy="4989513"/>
              </a:xfrm>
              <a:custGeom>
                <a:avLst/>
                <a:gdLst>
                  <a:gd name="T0" fmla="*/ 937 w 1169"/>
                  <a:gd name="T1" fmla="*/ 516 h 1329"/>
                  <a:gd name="T2" fmla="*/ 655 w 1169"/>
                  <a:gd name="T3" fmla="*/ 742 h 1329"/>
                  <a:gd name="T4" fmla="*/ 655 w 1169"/>
                  <a:gd name="T5" fmla="*/ 1252 h 1329"/>
                  <a:gd name="T6" fmla="*/ 583 w 1169"/>
                  <a:gd name="T7" fmla="*/ 1329 h 1329"/>
                  <a:gd name="T8" fmla="*/ 509 w 1169"/>
                  <a:gd name="T9" fmla="*/ 1249 h 1329"/>
                  <a:gd name="T10" fmla="*/ 509 w 1169"/>
                  <a:gd name="T11" fmla="*/ 727 h 1329"/>
                  <a:gd name="T12" fmla="*/ 229 w 1169"/>
                  <a:gd name="T13" fmla="*/ 364 h 1329"/>
                  <a:gd name="T14" fmla="*/ 0 w 1169"/>
                  <a:gd name="T15" fmla="*/ 184 h 1329"/>
                  <a:gd name="T16" fmla="*/ 206 w 1169"/>
                  <a:gd name="T17" fmla="*/ 0 h 1329"/>
                  <a:gd name="T18" fmla="*/ 583 w 1169"/>
                  <a:gd name="T19" fmla="*/ 470 h 1329"/>
                  <a:gd name="T20" fmla="*/ 964 w 1169"/>
                  <a:gd name="T21" fmla="*/ 174 h 1329"/>
                  <a:gd name="T22" fmla="*/ 1169 w 1169"/>
                  <a:gd name="T23" fmla="*/ 363 h 1329"/>
                  <a:gd name="T24" fmla="*/ 937 w 1169"/>
                  <a:gd name="T25" fmla="*/ 516 h 1329"/>
                  <a:gd name="T26" fmla="*/ 937 w 1169"/>
                  <a:gd name="T27" fmla="*/ 516 h 1329"/>
                  <a:gd name="T28" fmla="*/ 937 w 1169"/>
                  <a:gd name="T29" fmla="*/ 516 h 1329"/>
                  <a:gd name="T30" fmla="*/ 937 w 1169"/>
                  <a:gd name="T31" fmla="*/ 516 h 1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69" h="1329">
                    <a:moveTo>
                      <a:pt x="937" y="516"/>
                    </a:moveTo>
                    <a:cubicBezTo>
                      <a:pt x="687" y="516"/>
                      <a:pt x="655" y="644"/>
                      <a:pt x="655" y="742"/>
                    </a:cubicBezTo>
                    <a:cubicBezTo>
                      <a:pt x="655" y="1252"/>
                      <a:pt x="655" y="1252"/>
                      <a:pt x="655" y="1252"/>
                    </a:cubicBezTo>
                    <a:cubicBezTo>
                      <a:pt x="655" y="1286"/>
                      <a:pt x="628" y="1329"/>
                      <a:pt x="583" y="1329"/>
                    </a:cubicBezTo>
                    <a:cubicBezTo>
                      <a:pt x="541" y="1329"/>
                      <a:pt x="509" y="1288"/>
                      <a:pt x="509" y="1249"/>
                    </a:cubicBezTo>
                    <a:cubicBezTo>
                      <a:pt x="509" y="727"/>
                      <a:pt x="509" y="727"/>
                      <a:pt x="509" y="727"/>
                    </a:cubicBezTo>
                    <a:cubicBezTo>
                      <a:pt x="509" y="670"/>
                      <a:pt x="493" y="371"/>
                      <a:pt x="229" y="364"/>
                    </a:cubicBezTo>
                    <a:cubicBezTo>
                      <a:pt x="80" y="364"/>
                      <a:pt x="0" y="288"/>
                      <a:pt x="0" y="184"/>
                    </a:cubicBezTo>
                    <a:cubicBezTo>
                      <a:pt x="0" y="96"/>
                      <a:pt x="56" y="0"/>
                      <a:pt x="206" y="0"/>
                    </a:cubicBezTo>
                    <a:cubicBezTo>
                      <a:pt x="481" y="0"/>
                      <a:pt x="583" y="247"/>
                      <a:pt x="583" y="470"/>
                    </a:cubicBezTo>
                    <a:cubicBezTo>
                      <a:pt x="619" y="316"/>
                      <a:pt x="763" y="174"/>
                      <a:pt x="964" y="174"/>
                    </a:cubicBezTo>
                    <a:cubicBezTo>
                      <a:pt x="1065" y="174"/>
                      <a:pt x="1169" y="234"/>
                      <a:pt x="1169" y="363"/>
                    </a:cubicBezTo>
                    <a:cubicBezTo>
                      <a:pt x="1168" y="435"/>
                      <a:pt x="1118" y="516"/>
                      <a:pt x="937" y="516"/>
                    </a:cubicBezTo>
                    <a:cubicBezTo>
                      <a:pt x="937" y="516"/>
                      <a:pt x="937" y="516"/>
                      <a:pt x="937" y="516"/>
                    </a:cubicBezTo>
                    <a:close/>
                    <a:moveTo>
                      <a:pt x="937" y="516"/>
                    </a:moveTo>
                    <a:cubicBezTo>
                      <a:pt x="937" y="516"/>
                      <a:pt x="937" y="516"/>
                      <a:pt x="937" y="51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6" name="文本框 12"/>
          <p:cNvSpPr txBox="1"/>
          <p:nvPr/>
        </p:nvSpPr>
        <p:spPr>
          <a:xfrm>
            <a:off x="7671169" y="1568228"/>
            <a:ext cx="1723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latin typeface="+mj-ea"/>
                <a:ea typeface="+mj-ea"/>
              </a:rPr>
              <a:t>组长：谢永业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27" name="文本框 12"/>
          <p:cNvSpPr txBox="1"/>
          <p:nvPr/>
        </p:nvSpPr>
        <p:spPr>
          <a:xfrm>
            <a:off x="7664202" y="1973135"/>
            <a:ext cx="3068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latin typeface="+mj-ea"/>
                <a:ea typeface="+mj-ea"/>
              </a:rPr>
              <a:t>组员：麦麦提伊力</a:t>
            </a:r>
            <a:r>
              <a:rPr lang="en-US" altLang="zh-CN" sz="2000" dirty="0">
                <a:latin typeface="+mj-ea"/>
                <a:ea typeface="+mj-ea"/>
              </a:rPr>
              <a:t>·</a:t>
            </a:r>
            <a:r>
              <a:rPr lang="zh-CN" altLang="en-US" sz="2000" dirty="0">
                <a:latin typeface="+mj-ea"/>
                <a:ea typeface="+mj-ea"/>
              </a:rPr>
              <a:t>奥斯曼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31" name="文本框 12"/>
          <p:cNvSpPr txBox="1"/>
          <p:nvPr/>
        </p:nvSpPr>
        <p:spPr>
          <a:xfrm>
            <a:off x="8413514" y="235792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latin typeface="+mj-ea"/>
                <a:ea typeface="+mj-ea"/>
              </a:rPr>
              <a:t>关伟棋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32" name="文本框 12"/>
          <p:cNvSpPr txBox="1"/>
          <p:nvPr/>
        </p:nvSpPr>
        <p:spPr>
          <a:xfrm>
            <a:off x="8437408" y="2758808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latin typeface="+mj-ea"/>
                <a:ea typeface="+mj-ea"/>
              </a:rPr>
              <a:t>李晨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33" name="文本框 12"/>
          <p:cNvSpPr txBox="1"/>
          <p:nvPr/>
        </p:nvSpPr>
        <p:spPr>
          <a:xfrm>
            <a:off x="8404706" y="316294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latin typeface="+mj-ea"/>
                <a:ea typeface="+mj-ea"/>
              </a:rPr>
              <a:t>俞玉拥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34" name="文本框 12"/>
          <p:cNvSpPr txBox="1"/>
          <p:nvPr/>
        </p:nvSpPr>
        <p:spPr>
          <a:xfrm>
            <a:off x="8418921" y="3563053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latin typeface="+mj-ea"/>
                <a:ea typeface="+mj-ea"/>
              </a:rPr>
              <a:t>周滨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034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9715864" y="138303"/>
            <a:ext cx="2319132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7D4178"/>
                </a:solidFill>
                <a:latin typeface="+mj-ea"/>
                <a:ea typeface="+mj-ea"/>
                <a:cs typeface="微软雅黑"/>
              </a:rPr>
              <a:t>目录</a:t>
            </a:r>
            <a:endParaRPr lang="en-US" altLang="zh-CN" sz="5400" b="1" dirty="0">
              <a:solidFill>
                <a:srgbClr val="7D4178"/>
              </a:solidFill>
              <a:latin typeface="+mj-ea"/>
              <a:ea typeface="+mj-ea"/>
              <a:cs typeface="微软雅黑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8786" y="6221374"/>
            <a:ext cx="11793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kumimoji="1"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6383883" y="676416"/>
            <a:ext cx="5009712" cy="5016313"/>
            <a:chOff x="5431535" y="947360"/>
            <a:chExt cx="5009712" cy="5016313"/>
          </a:xfrm>
        </p:grpSpPr>
        <p:cxnSp>
          <p:nvCxnSpPr>
            <p:cNvPr id="18" name="直接箭头连接符 17"/>
            <p:cNvCxnSpPr/>
            <p:nvPr/>
          </p:nvCxnSpPr>
          <p:spPr>
            <a:xfrm>
              <a:off x="5600700" y="1123126"/>
              <a:ext cx="4840547" cy="4840547"/>
            </a:xfrm>
            <a:prstGeom prst="straightConnector1">
              <a:avLst/>
            </a:prstGeom>
            <a:ln w="12700" cap="rnd">
              <a:solidFill>
                <a:schemeClr val="bg1">
                  <a:alpha val="32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正五边形 56"/>
            <p:cNvSpPr/>
            <p:nvPr/>
          </p:nvSpPr>
          <p:spPr>
            <a:xfrm rot="1800000">
              <a:off x="5431535" y="947360"/>
              <a:ext cx="338330" cy="322219"/>
            </a:xfrm>
            <a:prstGeom prst="pentagon">
              <a:avLst/>
            </a:prstGeom>
            <a:noFill/>
            <a:ln>
              <a:solidFill>
                <a:schemeClr val="bg1">
                  <a:alpha val="3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2095983" y="734134"/>
            <a:ext cx="3105934" cy="923330"/>
            <a:chOff x="2075666" y="885342"/>
            <a:chExt cx="3105934" cy="923330"/>
          </a:xfrm>
        </p:grpSpPr>
        <p:grpSp>
          <p:nvGrpSpPr>
            <p:cNvPr id="2" name="组合 1"/>
            <p:cNvGrpSpPr/>
            <p:nvPr/>
          </p:nvGrpSpPr>
          <p:grpSpPr>
            <a:xfrm>
              <a:off x="3262528" y="942647"/>
              <a:ext cx="1919072" cy="808721"/>
              <a:chOff x="6361328" y="979433"/>
              <a:chExt cx="1919072" cy="808721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6361328" y="979433"/>
                <a:ext cx="1919072" cy="58477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3200" b="1" dirty="0" smtClean="0">
                    <a:latin typeface="+mj-ea"/>
                    <a:ea typeface="+mj-ea"/>
                    <a:cs typeface="微软雅黑"/>
                  </a:rPr>
                  <a:t>作品概述</a:t>
                </a:r>
                <a:endParaRPr lang="en-US" altLang="zh-CN" sz="3200" b="1" dirty="0">
                  <a:latin typeface="+mj-ea"/>
                  <a:ea typeface="+mj-ea"/>
                  <a:cs typeface="微软雅黑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361328" y="1511155"/>
                <a:ext cx="143013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INTRODUCTION</a:t>
                </a:r>
                <a:endParaRPr kumimoji="1"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2075666" y="885342"/>
              <a:ext cx="1370449" cy="9233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5400" dirty="0" smtClean="0">
                  <a:latin typeface="+mj-ea"/>
                  <a:ea typeface="+mj-ea"/>
                  <a:cs typeface="微软雅黑"/>
                </a:rPr>
                <a:t>01</a:t>
              </a:r>
              <a:endParaRPr lang="en-US" altLang="zh-CN" sz="5400" dirty="0">
                <a:latin typeface="+mj-ea"/>
                <a:ea typeface="+mj-ea"/>
                <a:cs typeface="微软雅黑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>
              <a:off x="3249828" y="1005007"/>
              <a:ext cx="0" cy="684000"/>
            </a:xfrm>
            <a:prstGeom prst="line">
              <a:avLst/>
            </a:prstGeom>
            <a:ln w="12700" cap="rnd">
              <a:solidFill>
                <a:schemeClr val="bg1">
                  <a:alpha val="49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3257445" y="1845596"/>
            <a:ext cx="3091103" cy="923330"/>
            <a:chOff x="3237128" y="1915999"/>
            <a:chExt cx="3091103" cy="923330"/>
          </a:xfrm>
        </p:grpSpPr>
        <p:grpSp>
          <p:nvGrpSpPr>
            <p:cNvPr id="3" name="组合 2"/>
            <p:cNvGrpSpPr/>
            <p:nvPr/>
          </p:nvGrpSpPr>
          <p:grpSpPr>
            <a:xfrm>
              <a:off x="4409159" y="1986004"/>
              <a:ext cx="1919072" cy="783321"/>
              <a:chOff x="6361328" y="2039009"/>
              <a:chExt cx="1919072" cy="783321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6361328" y="2039009"/>
                <a:ext cx="1919072" cy="58477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3200" b="1" dirty="0" smtClean="0">
                    <a:latin typeface="+mj-ea"/>
                    <a:ea typeface="+mj-ea"/>
                    <a:cs typeface="微软雅黑"/>
                  </a:rPr>
                  <a:t>文档介绍</a:t>
                </a:r>
                <a:endParaRPr lang="en-US" altLang="zh-CN" sz="3200" b="1" dirty="0">
                  <a:latin typeface="+mj-ea"/>
                  <a:ea typeface="+mj-ea"/>
                  <a:cs typeface="微软雅黑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361328" y="2545331"/>
                <a:ext cx="113845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2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DOCUMENT</a:t>
                </a:r>
                <a:endParaRPr kumimoji="1"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9" name="矩形 58"/>
            <p:cNvSpPr/>
            <p:nvPr/>
          </p:nvSpPr>
          <p:spPr>
            <a:xfrm>
              <a:off x="3237128" y="1915999"/>
              <a:ext cx="1370449" cy="9233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5400" dirty="0" smtClean="0">
                  <a:latin typeface="+mj-ea"/>
                  <a:ea typeface="+mj-ea"/>
                  <a:cs typeface="微软雅黑"/>
                </a:rPr>
                <a:t>02</a:t>
              </a:r>
              <a:endParaRPr lang="en-US" altLang="zh-CN" sz="5400" dirty="0">
                <a:latin typeface="+mj-ea"/>
                <a:ea typeface="+mj-ea"/>
                <a:cs typeface="微软雅黑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4407787" y="2035664"/>
              <a:ext cx="0" cy="684000"/>
            </a:xfrm>
            <a:prstGeom prst="line">
              <a:avLst/>
            </a:prstGeom>
            <a:ln w="12700" cap="rnd">
              <a:solidFill>
                <a:schemeClr val="bg1">
                  <a:alpha val="49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4394651" y="2957057"/>
            <a:ext cx="3145438" cy="923330"/>
            <a:chOff x="4374334" y="3136398"/>
            <a:chExt cx="3145438" cy="923330"/>
          </a:xfrm>
        </p:grpSpPr>
        <p:grpSp>
          <p:nvGrpSpPr>
            <p:cNvPr id="4" name="组合 3"/>
            <p:cNvGrpSpPr/>
            <p:nvPr/>
          </p:nvGrpSpPr>
          <p:grpSpPr>
            <a:xfrm>
              <a:off x="5600700" y="3202200"/>
              <a:ext cx="1919072" cy="791727"/>
              <a:chOff x="6361328" y="3098585"/>
              <a:chExt cx="1919072" cy="791727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6361328" y="3098585"/>
                <a:ext cx="1919072" cy="58477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en-US" altLang="zh-CN" sz="3200" b="1" dirty="0" smtClean="0">
                    <a:latin typeface="+mj-ea"/>
                    <a:ea typeface="+mj-ea"/>
                    <a:cs typeface="微软雅黑"/>
                  </a:rPr>
                  <a:t>APP</a:t>
                </a:r>
                <a:r>
                  <a:rPr lang="zh-CN" altLang="en-US" sz="3200" b="1" dirty="0" smtClean="0">
                    <a:latin typeface="+mj-ea"/>
                    <a:ea typeface="+mj-ea"/>
                    <a:cs typeface="微软雅黑"/>
                  </a:rPr>
                  <a:t>介绍</a:t>
                </a:r>
                <a:endParaRPr lang="en-US" altLang="zh-CN" sz="3200" b="1" dirty="0">
                  <a:latin typeface="+mj-ea"/>
                  <a:ea typeface="+mj-ea"/>
                  <a:cs typeface="微软雅黑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361328" y="3613313"/>
                <a:ext cx="123392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200" dirty="0" smtClean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APPLICATION</a:t>
                </a:r>
                <a:endParaRPr kumimoji="1"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0" name="矩形 59"/>
            <p:cNvSpPr/>
            <p:nvPr/>
          </p:nvSpPr>
          <p:spPr>
            <a:xfrm>
              <a:off x="4374334" y="3136398"/>
              <a:ext cx="1370449" cy="9233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5400" dirty="0" smtClean="0">
                  <a:latin typeface="+mj-ea"/>
                  <a:ea typeface="+mj-ea"/>
                  <a:cs typeface="微软雅黑"/>
                </a:rPr>
                <a:t>03</a:t>
              </a:r>
              <a:endParaRPr lang="en-US" altLang="zh-CN" sz="5400" dirty="0">
                <a:latin typeface="+mj-ea"/>
                <a:ea typeface="+mj-ea"/>
                <a:cs typeface="微软雅黑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>
              <a:off x="5562600" y="3256063"/>
              <a:ext cx="0" cy="684000"/>
            </a:xfrm>
            <a:prstGeom prst="line">
              <a:avLst/>
            </a:prstGeom>
            <a:ln w="12700" cap="rnd">
              <a:solidFill>
                <a:schemeClr val="bg1">
                  <a:alpha val="49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5076333" y="4068518"/>
            <a:ext cx="3224384" cy="923330"/>
            <a:chOff x="5056016" y="4253472"/>
            <a:chExt cx="3224384" cy="923330"/>
          </a:xfrm>
        </p:grpSpPr>
        <p:grpSp>
          <p:nvGrpSpPr>
            <p:cNvPr id="5" name="组合 4"/>
            <p:cNvGrpSpPr/>
            <p:nvPr/>
          </p:nvGrpSpPr>
          <p:grpSpPr>
            <a:xfrm>
              <a:off x="6361328" y="4336177"/>
              <a:ext cx="1919072" cy="757921"/>
              <a:chOff x="6361328" y="4158161"/>
              <a:chExt cx="1919072" cy="757921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361328" y="4158161"/>
                <a:ext cx="1919072" cy="58477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3200" b="1" dirty="0" smtClean="0">
                    <a:latin typeface="+mj-ea"/>
                    <a:ea typeface="+mj-ea"/>
                    <a:cs typeface="微软雅黑"/>
                  </a:rPr>
                  <a:t>作品展示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361328" y="4639083"/>
                <a:ext cx="150547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PRODUCT SHOW</a:t>
                </a:r>
                <a:endParaRPr kumimoji="1"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1" name="矩形 60"/>
            <p:cNvSpPr/>
            <p:nvPr/>
          </p:nvSpPr>
          <p:spPr>
            <a:xfrm>
              <a:off x="5056016" y="4253472"/>
              <a:ext cx="1370449" cy="9233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5400" dirty="0" smtClean="0">
                  <a:latin typeface="+mj-ea"/>
                  <a:ea typeface="+mj-ea"/>
                  <a:cs typeface="微软雅黑"/>
                </a:rPr>
                <a:t>04</a:t>
              </a:r>
              <a:endParaRPr lang="en-US" altLang="zh-CN" sz="5400" dirty="0">
                <a:latin typeface="+mj-ea"/>
                <a:ea typeface="+mj-ea"/>
                <a:cs typeface="微软雅黑"/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6305675" y="4373137"/>
              <a:ext cx="0" cy="684000"/>
            </a:xfrm>
            <a:prstGeom prst="line">
              <a:avLst/>
            </a:prstGeom>
            <a:ln w="12700" cap="rnd">
              <a:solidFill>
                <a:schemeClr val="bg1">
                  <a:alpha val="49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6325992" y="5179980"/>
            <a:ext cx="3133169" cy="923330"/>
            <a:chOff x="6305675" y="5331188"/>
            <a:chExt cx="3133169" cy="923330"/>
          </a:xfrm>
        </p:grpSpPr>
        <p:grpSp>
          <p:nvGrpSpPr>
            <p:cNvPr id="6" name="组合 5"/>
            <p:cNvGrpSpPr/>
            <p:nvPr/>
          </p:nvGrpSpPr>
          <p:grpSpPr>
            <a:xfrm>
              <a:off x="7519772" y="5420243"/>
              <a:ext cx="1919072" cy="745221"/>
              <a:chOff x="6361328" y="5217737"/>
              <a:chExt cx="1919072" cy="745221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6361328" y="5217737"/>
                <a:ext cx="1919072" cy="58477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3200" b="1" dirty="0" smtClean="0">
                    <a:latin typeface="+mj-ea"/>
                    <a:ea typeface="+mj-ea"/>
                    <a:cs typeface="微软雅黑"/>
                  </a:rPr>
                  <a:t>总结回顾</a:t>
                </a: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6386728" y="5685959"/>
                <a:ext cx="127637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12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/>
                  </a:rPr>
                  <a:t>BACKGROUND</a:t>
                </a:r>
                <a:endParaRPr lang="zh-CN" altLang="en-US" sz="12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/>
                </a:endParaRPr>
              </a:p>
            </p:txBody>
          </p:sp>
        </p:grpSp>
        <p:sp>
          <p:nvSpPr>
            <p:cNvPr id="62" name="矩形 61"/>
            <p:cNvSpPr/>
            <p:nvPr/>
          </p:nvSpPr>
          <p:spPr>
            <a:xfrm>
              <a:off x="6305675" y="5331188"/>
              <a:ext cx="1370449" cy="9233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5400" dirty="0" smtClean="0">
                  <a:latin typeface="+mj-ea"/>
                  <a:ea typeface="+mj-ea"/>
                  <a:cs typeface="微软雅黑"/>
                </a:rPr>
                <a:t>05</a:t>
              </a:r>
              <a:endParaRPr lang="en-US" altLang="zh-CN" sz="5400" dirty="0">
                <a:latin typeface="+mj-ea"/>
                <a:ea typeface="+mj-ea"/>
                <a:cs typeface="微软雅黑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7494372" y="5481464"/>
              <a:ext cx="0" cy="684000"/>
            </a:xfrm>
            <a:prstGeom prst="line">
              <a:avLst/>
            </a:prstGeom>
            <a:ln w="12700" cap="rnd">
              <a:solidFill>
                <a:schemeClr val="bg1">
                  <a:alpha val="49000"/>
                </a:schemeClr>
              </a:solidFill>
              <a:round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直接箭头连接符 75"/>
          <p:cNvCxnSpPr/>
          <p:nvPr/>
        </p:nvCxnSpPr>
        <p:spPr>
          <a:xfrm>
            <a:off x="-17144" y="1117313"/>
            <a:ext cx="4840547" cy="4840547"/>
          </a:xfrm>
          <a:prstGeom prst="straightConnector1">
            <a:avLst/>
          </a:prstGeom>
          <a:ln w="12700" cap="rnd">
            <a:solidFill>
              <a:srgbClr val="536275">
                <a:alpha val="50000"/>
              </a:srgb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570345" y="5627101"/>
            <a:ext cx="644997" cy="476209"/>
            <a:chOff x="865188" y="-431800"/>
            <a:chExt cx="10458451" cy="7721600"/>
          </a:xfrm>
          <a:solidFill>
            <a:schemeClr val="tx2">
              <a:lumMod val="50000"/>
            </a:schemeClr>
          </a:solidFill>
        </p:grpSpPr>
        <p:sp>
          <p:nvSpPr>
            <p:cNvPr id="40" name="Freeform 26"/>
            <p:cNvSpPr>
              <a:spLocks noEditPoints="1"/>
            </p:cNvSpPr>
            <p:nvPr/>
          </p:nvSpPr>
          <p:spPr bwMode="auto">
            <a:xfrm>
              <a:off x="3613151" y="-431800"/>
              <a:ext cx="7710488" cy="1123950"/>
            </a:xfrm>
            <a:custGeom>
              <a:avLst/>
              <a:gdLst>
                <a:gd name="T0" fmla="*/ 2054 w 2054"/>
                <a:gd name="T1" fmla="*/ 260 h 299"/>
                <a:gd name="T2" fmla="*/ 2015 w 2054"/>
                <a:gd name="T3" fmla="*/ 299 h 299"/>
                <a:gd name="T4" fmla="*/ 39 w 2054"/>
                <a:gd name="T5" fmla="*/ 299 h 299"/>
                <a:gd name="T6" fmla="*/ 0 w 2054"/>
                <a:gd name="T7" fmla="*/ 260 h 299"/>
                <a:gd name="T8" fmla="*/ 0 w 2054"/>
                <a:gd name="T9" fmla="*/ 39 h 299"/>
                <a:gd name="T10" fmla="*/ 39 w 2054"/>
                <a:gd name="T11" fmla="*/ 0 h 299"/>
                <a:gd name="T12" fmla="*/ 2015 w 2054"/>
                <a:gd name="T13" fmla="*/ 0 h 299"/>
                <a:gd name="T14" fmla="*/ 2054 w 2054"/>
                <a:gd name="T15" fmla="*/ 39 h 299"/>
                <a:gd name="T16" fmla="*/ 2054 w 2054"/>
                <a:gd name="T17" fmla="*/ 260 h 299"/>
                <a:gd name="T18" fmla="*/ 2054 w 2054"/>
                <a:gd name="T19" fmla="*/ 260 h 299"/>
                <a:gd name="T20" fmla="*/ 2054 w 2054"/>
                <a:gd name="T21" fmla="*/ 26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4" h="299">
                  <a:moveTo>
                    <a:pt x="2054" y="260"/>
                  </a:moveTo>
                  <a:cubicBezTo>
                    <a:pt x="2054" y="281"/>
                    <a:pt x="2036" y="299"/>
                    <a:pt x="2015" y="299"/>
                  </a:cubicBezTo>
                  <a:cubicBezTo>
                    <a:pt x="39" y="299"/>
                    <a:pt x="39" y="299"/>
                    <a:pt x="39" y="299"/>
                  </a:cubicBezTo>
                  <a:cubicBezTo>
                    <a:pt x="17" y="299"/>
                    <a:pt x="0" y="281"/>
                    <a:pt x="0" y="26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8"/>
                    <a:pt x="17" y="0"/>
                    <a:pt x="39" y="0"/>
                  </a:cubicBezTo>
                  <a:cubicBezTo>
                    <a:pt x="2015" y="0"/>
                    <a:pt x="2015" y="0"/>
                    <a:pt x="2015" y="0"/>
                  </a:cubicBezTo>
                  <a:cubicBezTo>
                    <a:pt x="2036" y="0"/>
                    <a:pt x="2054" y="18"/>
                    <a:pt x="2054" y="39"/>
                  </a:cubicBezTo>
                  <a:cubicBezTo>
                    <a:pt x="2054" y="260"/>
                    <a:pt x="2054" y="260"/>
                    <a:pt x="2054" y="260"/>
                  </a:cubicBezTo>
                  <a:close/>
                  <a:moveTo>
                    <a:pt x="2054" y="260"/>
                  </a:moveTo>
                  <a:cubicBezTo>
                    <a:pt x="2054" y="260"/>
                    <a:pt x="2054" y="260"/>
                    <a:pt x="2054" y="2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7"/>
            <p:cNvSpPr>
              <a:spLocks noEditPoints="1"/>
            </p:cNvSpPr>
            <p:nvPr/>
          </p:nvSpPr>
          <p:spPr bwMode="auto">
            <a:xfrm>
              <a:off x="3613151" y="2873375"/>
              <a:ext cx="7710488" cy="1122363"/>
            </a:xfrm>
            <a:custGeom>
              <a:avLst/>
              <a:gdLst>
                <a:gd name="T0" fmla="*/ 2054 w 2054"/>
                <a:gd name="T1" fmla="*/ 260 h 299"/>
                <a:gd name="T2" fmla="*/ 2015 w 2054"/>
                <a:gd name="T3" fmla="*/ 299 h 299"/>
                <a:gd name="T4" fmla="*/ 39 w 2054"/>
                <a:gd name="T5" fmla="*/ 299 h 299"/>
                <a:gd name="T6" fmla="*/ 0 w 2054"/>
                <a:gd name="T7" fmla="*/ 260 h 299"/>
                <a:gd name="T8" fmla="*/ 0 w 2054"/>
                <a:gd name="T9" fmla="*/ 39 h 299"/>
                <a:gd name="T10" fmla="*/ 39 w 2054"/>
                <a:gd name="T11" fmla="*/ 0 h 299"/>
                <a:gd name="T12" fmla="*/ 2015 w 2054"/>
                <a:gd name="T13" fmla="*/ 0 h 299"/>
                <a:gd name="T14" fmla="*/ 2054 w 2054"/>
                <a:gd name="T15" fmla="*/ 39 h 299"/>
                <a:gd name="T16" fmla="*/ 2054 w 2054"/>
                <a:gd name="T17" fmla="*/ 260 h 299"/>
                <a:gd name="T18" fmla="*/ 2054 w 2054"/>
                <a:gd name="T19" fmla="*/ 260 h 299"/>
                <a:gd name="T20" fmla="*/ 2054 w 2054"/>
                <a:gd name="T21" fmla="*/ 26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4" h="299">
                  <a:moveTo>
                    <a:pt x="2054" y="260"/>
                  </a:moveTo>
                  <a:cubicBezTo>
                    <a:pt x="2054" y="281"/>
                    <a:pt x="2036" y="299"/>
                    <a:pt x="2015" y="299"/>
                  </a:cubicBezTo>
                  <a:cubicBezTo>
                    <a:pt x="39" y="299"/>
                    <a:pt x="39" y="299"/>
                    <a:pt x="39" y="299"/>
                  </a:cubicBezTo>
                  <a:cubicBezTo>
                    <a:pt x="17" y="299"/>
                    <a:pt x="0" y="281"/>
                    <a:pt x="0" y="26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7"/>
                    <a:pt x="17" y="0"/>
                    <a:pt x="39" y="0"/>
                  </a:cubicBezTo>
                  <a:cubicBezTo>
                    <a:pt x="2015" y="0"/>
                    <a:pt x="2015" y="0"/>
                    <a:pt x="2015" y="0"/>
                  </a:cubicBezTo>
                  <a:cubicBezTo>
                    <a:pt x="2036" y="0"/>
                    <a:pt x="2054" y="17"/>
                    <a:pt x="2054" y="39"/>
                  </a:cubicBezTo>
                  <a:cubicBezTo>
                    <a:pt x="2054" y="260"/>
                    <a:pt x="2054" y="260"/>
                    <a:pt x="2054" y="260"/>
                  </a:cubicBezTo>
                  <a:close/>
                  <a:moveTo>
                    <a:pt x="2054" y="260"/>
                  </a:moveTo>
                  <a:cubicBezTo>
                    <a:pt x="2054" y="260"/>
                    <a:pt x="2054" y="260"/>
                    <a:pt x="2054" y="2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8"/>
            <p:cNvSpPr>
              <a:spLocks noEditPoints="1"/>
            </p:cNvSpPr>
            <p:nvPr/>
          </p:nvSpPr>
          <p:spPr bwMode="auto">
            <a:xfrm>
              <a:off x="3613151" y="6165850"/>
              <a:ext cx="7710488" cy="1123950"/>
            </a:xfrm>
            <a:custGeom>
              <a:avLst/>
              <a:gdLst>
                <a:gd name="T0" fmla="*/ 2054 w 2054"/>
                <a:gd name="T1" fmla="*/ 260 h 299"/>
                <a:gd name="T2" fmla="*/ 2015 w 2054"/>
                <a:gd name="T3" fmla="*/ 299 h 299"/>
                <a:gd name="T4" fmla="*/ 39 w 2054"/>
                <a:gd name="T5" fmla="*/ 299 h 299"/>
                <a:gd name="T6" fmla="*/ 0 w 2054"/>
                <a:gd name="T7" fmla="*/ 260 h 299"/>
                <a:gd name="T8" fmla="*/ 0 w 2054"/>
                <a:gd name="T9" fmla="*/ 40 h 299"/>
                <a:gd name="T10" fmla="*/ 39 w 2054"/>
                <a:gd name="T11" fmla="*/ 0 h 299"/>
                <a:gd name="T12" fmla="*/ 2015 w 2054"/>
                <a:gd name="T13" fmla="*/ 0 h 299"/>
                <a:gd name="T14" fmla="*/ 2054 w 2054"/>
                <a:gd name="T15" fmla="*/ 40 h 299"/>
                <a:gd name="T16" fmla="*/ 2054 w 2054"/>
                <a:gd name="T17" fmla="*/ 260 h 299"/>
                <a:gd name="T18" fmla="*/ 2054 w 2054"/>
                <a:gd name="T19" fmla="*/ 260 h 299"/>
                <a:gd name="T20" fmla="*/ 2054 w 2054"/>
                <a:gd name="T21" fmla="*/ 26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4" h="299">
                  <a:moveTo>
                    <a:pt x="2054" y="260"/>
                  </a:moveTo>
                  <a:cubicBezTo>
                    <a:pt x="2054" y="282"/>
                    <a:pt x="2036" y="299"/>
                    <a:pt x="2015" y="299"/>
                  </a:cubicBezTo>
                  <a:cubicBezTo>
                    <a:pt x="39" y="299"/>
                    <a:pt x="39" y="299"/>
                    <a:pt x="39" y="299"/>
                  </a:cubicBezTo>
                  <a:cubicBezTo>
                    <a:pt x="17" y="299"/>
                    <a:pt x="0" y="282"/>
                    <a:pt x="0" y="26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7" y="0"/>
                    <a:pt x="39" y="0"/>
                  </a:cubicBezTo>
                  <a:cubicBezTo>
                    <a:pt x="2015" y="0"/>
                    <a:pt x="2015" y="0"/>
                    <a:pt x="2015" y="0"/>
                  </a:cubicBezTo>
                  <a:cubicBezTo>
                    <a:pt x="2036" y="0"/>
                    <a:pt x="2054" y="18"/>
                    <a:pt x="2054" y="40"/>
                  </a:cubicBezTo>
                  <a:cubicBezTo>
                    <a:pt x="2054" y="260"/>
                    <a:pt x="2054" y="260"/>
                    <a:pt x="2054" y="260"/>
                  </a:cubicBezTo>
                  <a:close/>
                  <a:moveTo>
                    <a:pt x="2054" y="260"/>
                  </a:moveTo>
                  <a:cubicBezTo>
                    <a:pt x="2054" y="260"/>
                    <a:pt x="2054" y="260"/>
                    <a:pt x="2054" y="26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9"/>
            <p:cNvSpPr>
              <a:spLocks noEditPoints="1"/>
            </p:cNvSpPr>
            <p:nvPr/>
          </p:nvSpPr>
          <p:spPr bwMode="auto">
            <a:xfrm>
              <a:off x="865188" y="2881313"/>
              <a:ext cx="1108075" cy="1106488"/>
            </a:xfrm>
            <a:custGeom>
              <a:avLst/>
              <a:gdLst>
                <a:gd name="T0" fmla="*/ 295 w 295"/>
                <a:gd name="T1" fmla="*/ 255 h 295"/>
                <a:gd name="T2" fmla="*/ 255 w 295"/>
                <a:gd name="T3" fmla="*/ 295 h 295"/>
                <a:gd name="T4" fmla="*/ 39 w 295"/>
                <a:gd name="T5" fmla="*/ 295 h 295"/>
                <a:gd name="T6" fmla="*/ 0 w 295"/>
                <a:gd name="T7" fmla="*/ 255 h 295"/>
                <a:gd name="T8" fmla="*/ 0 w 295"/>
                <a:gd name="T9" fmla="*/ 39 h 295"/>
                <a:gd name="T10" fmla="*/ 39 w 295"/>
                <a:gd name="T11" fmla="*/ 0 h 295"/>
                <a:gd name="T12" fmla="*/ 255 w 295"/>
                <a:gd name="T13" fmla="*/ 0 h 295"/>
                <a:gd name="T14" fmla="*/ 295 w 295"/>
                <a:gd name="T15" fmla="*/ 39 h 295"/>
                <a:gd name="T16" fmla="*/ 295 w 295"/>
                <a:gd name="T17" fmla="*/ 255 h 295"/>
                <a:gd name="T18" fmla="*/ 295 w 295"/>
                <a:gd name="T19" fmla="*/ 255 h 295"/>
                <a:gd name="T20" fmla="*/ 295 w 295"/>
                <a:gd name="T21" fmla="*/ 25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95">
                  <a:moveTo>
                    <a:pt x="295" y="255"/>
                  </a:moveTo>
                  <a:cubicBezTo>
                    <a:pt x="295" y="277"/>
                    <a:pt x="277" y="295"/>
                    <a:pt x="255" y="295"/>
                  </a:cubicBezTo>
                  <a:cubicBezTo>
                    <a:pt x="39" y="295"/>
                    <a:pt x="39" y="295"/>
                    <a:pt x="39" y="295"/>
                  </a:cubicBezTo>
                  <a:cubicBezTo>
                    <a:pt x="18" y="295"/>
                    <a:pt x="0" y="277"/>
                    <a:pt x="0" y="25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7" y="0"/>
                    <a:pt x="295" y="18"/>
                    <a:pt x="295" y="39"/>
                  </a:cubicBezTo>
                  <a:cubicBezTo>
                    <a:pt x="295" y="255"/>
                    <a:pt x="295" y="255"/>
                    <a:pt x="295" y="255"/>
                  </a:cubicBezTo>
                  <a:close/>
                  <a:moveTo>
                    <a:pt x="295" y="255"/>
                  </a:moveTo>
                  <a:cubicBezTo>
                    <a:pt x="295" y="255"/>
                    <a:pt x="295" y="255"/>
                    <a:pt x="295" y="2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0"/>
            <p:cNvSpPr>
              <a:spLocks noEditPoints="1"/>
            </p:cNvSpPr>
            <p:nvPr/>
          </p:nvSpPr>
          <p:spPr bwMode="auto">
            <a:xfrm>
              <a:off x="865188" y="6176963"/>
              <a:ext cx="1108075" cy="1104900"/>
            </a:xfrm>
            <a:custGeom>
              <a:avLst/>
              <a:gdLst>
                <a:gd name="T0" fmla="*/ 295 w 295"/>
                <a:gd name="T1" fmla="*/ 255 h 294"/>
                <a:gd name="T2" fmla="*/ 255 w 295"/>
                <a:gd name="T3" fmla="*/ 294 h 294"/>
                <a:gd name="T4" fmla="*/ 39 w 295"/>
                <a:gd name="T5" fmla="*/ 294 h 294"/>
                <a:gd name="T6" fmla="*/ 0 w 295"/>
                <a:gd name="T7" fmla="*/ 255 h 294"/>
                <a:gd name="T8" fmla="*/ 0 w 295"/>
                <a:gd name="T9" fmla="*/ 39 h 294"/>
                <a:gd name="T10" fmla="*/ 39 w 295"/>
                <a:gd name="T11" fmla="*/ 0 h 294"/>
                <a:gd name="T12" fmla="*/ 255 w 295"/>
                <a:gd name="T13" fmla="*/ 0 h 294"/>
                <a:gd name="T14" fmla="*/ 295 w 295"/>
                <a:gd name="T15" fmla="*/ 39 h 294"/>
                <a:gd name="T16" fmla="*/ 295 w 295"/>
                <a:gd name="T17" fmla="*/ 255 h 294"/>
                <a:gd name="T18" fmla="*/ 295 w 295"/>
                <a:gd name="T19" fmla="*/ 255 h 294"/>
                <a:gd name="T20" fmla="*/ 295 w 295"/>
                <a:gd name="T21" fmla="*/ 255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94">
                  <a:moveTo>
                    <a:pt x="295" y="255"/>
                  </a:moveTo>
                  <a:cubicBezTo>
                    <a:pt x="295" y="277"/>
                    <a:pt x="277" y="294"/>
                    <a:pt x="255" y="294"/>
                  </a:cubicBezTo>
                  <a:cubicBezTo>
                    <a:pt x="39" y="294"/>
                    <a:pt x="39" y="294"/>
                    <a:pt x="39" y="294"/>
                  </a:cubicBezTo>
                  <a:cubicBezTo>
                    <a:pt x="18" y="294"/>
                    <a:pt x="0" y="277"/>
                    <a:pt x="0" y="255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7"/>
                    <a:pt x="18" y="0"/>
                    <a:pt x="3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7" y="0"/>
                    <a:pt x="295" y="17"/>
                    <a:pt x="295" y="39"/>
                  </a:cubicBezTo>
                  <a:cubicBezTo>
                    <a:pt x="295" y="255"/>
                    <a:pt x="295" y="255"/>
                    <a:pt x="295" y="255"/>
                  </a:cubicBezTo>
                  <a:close/>
                  <a:moveTo>
                    <a:pt x="295" y="255"/>
                  </a:moveTo>
                  <a:cubicBezTo>
                    <a:pt x="295" y="255"/>
                    <a:pt x="295" y="255"/>
                    <a:pt x="295" y="2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1"/>
            <p:cNvSpPr>
              <a:spLocks noEditPoints="1"/>
            </p:cNvSpPr>
            <p:nvPr/>
          </p:nvSpPr>
          <p:spPr bwMode="auto">
            <a:xfrm>
              <a:off x="865188" y="-423863"/>
              <a:ext cx="1108075" cy="1108075"/>
            </a:xfrm>
            <a:custGeom>
              <a:avLst/>
              <a:gdLst>
                <a:gd name="T0" fmla="*/ 295 w 295"/>
                <a:gd name="T1" fmla="*/ 256 h 295"/>
                <a:gd name="T2" fmla="*/ 255 w 295"/>
                <a:gd name="T3" fmla="*/ 295 h 295"/>
                <a:gd name="T4" fmla="*/ 39 w 295"/>
                <a:gd name="T5" fmla="*/ 295 h 295"/>
                <a:gd name="T6" fmla="*/ 0 w 295"/>
                <a:gd name="T7" fmla="*/ 256 h 295"/>
                <a:gd name="T8" fmla="*/ 0 w 295"/>
                <a:gd name="T9" fmla="*/ 39 h 295"/>
                <a:gd name="T10" fmla="*/ 39 w 295"/>
                <a:gd name="T11" fmla="*/ 0 h 295"/>
                <a:gd name="T12" fmla="*/ 255 w 295"/>
                <a:gd name="T13" fmla="*/ 0 h 295"/>
                <a:gd name="T14" fmla="*/ 295 w 295"/>
                <a:gd name="T15" fmla="*/ 39 h 295"/>
                <a:gd name="T16" fmla="*/ 295 w 295"/>
                <a:gd name="T17" fmla="*/ 256 h 295"/>
                <a:gd name="T18" fmla="*/ 295 w 295"/>
                <a:gd name="T19" fmla="*/ 256 h 295"/>
                <a:gd name="T20" fmla="*/ 295 w 295"/>
                <a:gd name="T21" fmla="*/ 25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295">
                  <a:moveTo>
                    <a:pt x="295" y="256"/>
                  </a:moveTo>
                  <a:cubicBezTo>
                    <a:pt x="295" y="277"/>
                    <a:pt x="277" y="295"/>
                    <a:pt x="255" y="295"/>
                  </a:cubicBezTo>
                  <a:cubicBezTo>
                    <a:pt x="39" y="295"/>
                    <a:pt x="39" y="295"/>
                    <a:pt x="39" y="295"/>
                  </a:cubicBezTo>
                  <a:cubicBezTo>
                    <a:pt x="18" y="295"/>
                    <a:pt x="0" y="277"/>
                    <a:pt x="0" y="25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77" y="0"/>
                    <a:pt x="295" y="18"/>
                    <a:pt x="295" y="39"/>
                  </a:cubicBezTo>
                  <a:cubicBezTo>
                    <a:pt x="295" y="256"/>
                    <a:pt x="295" y="256"/>
                    <a:pt x="295" y="256"/>
                  </a:cubicBezTo>
                  <a:close/>
                  <a:moveTo>
                    <a:pt x="295" y="256"/>
                  </a:moveTo>
                  <a:cubicBezTo>
                    <a:pt x="295" y="256"/>
                    <a:pt x="295" y="256"/>
                    <a:pt x="295" y="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133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5052964" y="2777425"/>
            <a:ext cx="3214736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4800" b="1" dirty="0" smtClean="0">
                <a:latin typeface="+mj-ea"/>
                <a:ea typeface="+mj-ea"/>
                <a:cs typeface="微软雅黑"/>
              </a:rPr>
              <a:t>作品概述</a:t>
            </a:r>
            <a:endParaRPr lang="en-US" altLang="zh-CN" sz="4800" b="1" dirty="0">
              <a:latin typeface="+mj-ea"/>
              <a:ea typeface="+mj-ea"/>
              <a:cs typeface="微软雅黑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065664" y="2580922"/>
            <a:ext cx="14301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INTRODUCTION</a:t>
            </a:r>
            <a:endParaRPr kumimoji="1"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587483" y="2777425"/>
            <a:ext cx="137044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4800" dirty="0" smtClean="0">
                <a:latin typeface="+mj-ea"/>
                <a:ea typeface="+mj-ea"/>
                <a:cs typeface="微软雅黑"/>
              </a:rPr>
              <a:t>01</a:t>
            </a:r>
            <a:endParaRPr lang="en-US" altLang="zh-CN" sz="4800" dirty="0">
              <a:latin typeface="+mj-ea"/>
              <a:ea typeface="+mj-ea"/>
              <a:cs typeface="微软雅黑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4885308" y="2819820"/>
            <a:ext cx="0" cy="746206"/>
          </a:xfrm>
          <a:prstGeom prst="line">
            <a:avLst/>
          </a:prstGeom>
          <a:ln w="12700" cap="rnd">
            <a:solidFill>
              <a:schemeClr val="bg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56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5289550" y="0"/>
            <a:ext cx="1612901" cy="382408"/>
            <a:chOff x="5594350" y="0"/>
            <a:chExt cx="1612901" cy="382408"/>
          </a:xfrm>
        </p:grpSpPr>
        <p:sp>
          <p:nvSpPr>
            <p:cNvPr id="14" name="矩形 13"/>
            <p:cNvSpPr/>
            <p:nvPr/>
          </p:nvSpPr>
          <p:spPr>
            <a:xfrm>
              <a:off x="55943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594350" y="13076"/>
              <a:ext cx="1612901" cy="369332"/>
              <a:chOff x="4991099" y="55400"/>
              <a:chExt cx="1612901" cy="36933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521023" y="70789"/>
                <a:ext cx="1082977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1600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作品概述</a:t>
                </a:r>
                <a:endParaRPr lang="en-US" altLang="zh-CN" sz="1600" dirty="0">
                  <a:solidFill>
                    <a:schemeClr val="bg1"/>
                  </a:solidFill>
                  <a:latin typeface="+mj-ea"/>
                  <a:ea typeface="+mj-ea"/>
                  <a:cs typeface="微软雅黑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01</a:t>
                </a:r>
                <a:endParaRPr lang="en-US" altLang="zh-CN" dirty="0">
                  <a:solidFill>
                    <a:schemeClr val="bg1"/>
                  </a:solidFill>
                  <a:latin typeface="+mj-ea"/>
                  <a:ea typeface="+mj-ea"/>
                  <a:cs typeface="微软雅黑"/>
                </a:endParaRP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矩形 17"/>
          <p:cNvSpPr/>
          <p:nvPr/>
        </p:nvSpPr>
        <p:spPr>
          <a:xfrm>
            <a:off x="1215572" y="1333500"/>
            <a:ext cx="2565400" cy="2045058"/>
          </a:xfrm>
          <a:prstGeom prst="rect">
            <a:avLst/>
          </a:prstGeom>
          <a:gradFill flip="none" rotWithShape="1">
            <a:gsLst>
              <a:gs pos="0">
                <a:srgbClr val="7D4178"/>
              </a:gs>
              <a:gs pos="73000">
                <a:srgbClr val="AB4A70"/>
              </a:gs>
              <a:gs pos="100000">
                <a:srgbClr val="C54F7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215572" y="3378558"/>
            <a:ext cx="2565400" cy="2425342"/>
          </a:xfrm>
          <a:prstGeom prst="rect">
            <a:avLst/>
          </a:prstGeom>
          <a:noFill/>
          <a:ln>
            <a:solidFill>
              <a:srgbClr val="AB4A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100436" y="1447740"/>
            <a:ext cx="800219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1600" b="1" kern="0" dirty="0" smtClean="0">
                <a:solidFill>
                  <a:schemeClr val="bg1"/>
                </a:solidFill>
                <a:ea typeface="微软雅黑" charset="0"/>
              </a:rPr>
              <a:t>特点</a:t>
            </a:r>
            <a:r>
              <a:rPr lang="zh-CN" altLang="en-US" sz="1600" b="1" kern="0" dirty="0">
                <a:solidFill>
                  <a:schemeClr val="bg1"/>
                </a:solidFill>
                <a:ea typeface="微软雅黑" charset="0"/>
              </a:rPr>
              <a:t>一</a:t>
            </a:r>
            <a:endParaRPr lang="en-US" altLang="zh-CN" sz="1600" b="1" kern="0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52579" y="2046606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2000" b="1" kern="0" dirty="0" smtClean="0">
                <a:solidFill>
                  <a:schemeClr val="bg1"/>
                </a:solidFill>
                <a:ea typeface="微软雅黑" charset="0"/>
              </a:rPr>
              <a:t>界面风格统一</a:t>
            </a:r>
            <a:endParaRPr lang="en-US" altLang="zh-CN" sz="2000" b="1" kern="0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82613" y="4483816"/>
            <a:ext cx="20313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defRPr/>
            </a:pPr>
            <a:r>
              <a:rPr lang="zh-CN" altLang="en-US" sz="1600" kern="0" dirty="0" smtClean="0">
                <a:latin typeface="+mj-ea"/>
                <a:ea typeface="+mj-ea"/>
              </a:rPr>
              <a:t>在设计初，确定了以</a:t>
            </a:r>
            <a:endParaRPr lang="en-US" altLang="zh-CN" sz="1600" kern="0" dirty="0" smtClean="0">
              <a:latin typeface="+mj-ea"/>
              <a:ea typeface="+mj-ea"/>
            </a:endParaRPr>
          </a:p>
          <a:p>
            <a:pPr algn="ctr" defTabSz="1219170">
              <a:defRPr/>
            </a:pPr>
            <a:r>
              <a:rPr lang="zh-CN" altLang="en-US" sz="1600" kern="0" dirty="0" smtClean="0">
                <a:latin typeface="+mj-ea"/>
                <a:ea typeface="+mj-ea"/>
              </a:rPr>
              <a:t>简洁，干净风格作为</a:t>
            </a:r>
            <a:endParaRPr lang="en-US" altLang="zh-CN" sz="1600" kern="0" dirty="0" smtClean="0">
              <a:latin typeface="+mj-ea"/>
              <a:ea typeface="+mj-ea"/>
            </a:endParaRPr>
          </a:p>
          <a:p>
            <a:pPr algn="ctr" defTabSz="1219170">
              <a:defRPr/>
            </a:pPr>
            <a:r>
              <a:rPr lang="zh-CN" altLang="en-US" sz="1600" kern="0" dirty="0" smtClean="0">
                <a:latin typeface="+mj-ea"/>
                <a:ea typeface="+mj-ea"/>
              </a:rPr>
              <a:t>主题</a:t>
            </a:r>
            <a:endParaRPr lang="en-US" altLang="zh-CN" sz="1600" kern="0" dirty="0">
              <a:latin typeface="+mj-ea"/>
              <a:ea typeface="+mj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784272" y="1333500"/>
            <a:ext cx="2565400" cy="2045058"/>
          </a:xfrm>
          <a:prstGeom prst="rect">
            <a:avLst/>
          </a:prstGeom>
          <a:gradFill flip="none" rotWithShape="1">
            <a:gsLst>
              <a:gs pos="0">
                <a:srgbClr val="7D4178"/>
              </a:gs>
              <a:gs pos="73000">
                <a:srgbClr val="AB4A70"/>
              </a:gs>
              <a:gs pos="100000">
                <a:srgbClr val="C54F7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784272" y="3378558"/>
            <a:ext cx="2565400" cy="2425342"/>
          </a:xfrm>
          <a:prstGeom prst="rect">
            <a:avLst/>
          </a:prstGeom>
          <a:noFill/>
          <a:ln>
            <a:solidFill>
              <a:srgbClr val="AB4A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5666863" y="1447740"/>
            <a:ext cx="800219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1600" b="1" kern="0" dirty="0" smtClean="0">
                <a:solidFill>
                  <a:schemeClr val="bg1"/>
                </a:solidFill>
                <a:ea typeface="微软雅黑" charset="0"/>
              </a:rPr>
              <a:t>特点</a:t>
            </a:r>
            <a:r>
              <a:rPr lang="zh-CN" altLang="en-US" sz="1600" b="1" kern="0" dirty="0">
                <a:solidFill>
                  <a:schemeClr val="bg1"/>
                </a:solidFill>
                <a:ea typeface="微软雅黑" charset="0"/>
              </a:rPr>
              <a:t>二</a:t>
            </a:r>
            <a:endParaRPr lang="en-US" altLang="zh-CN" sz="1600" b="1" kern="0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247087" y="2046606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2000" b="1" kern="0" dirty="0" smtClean="0">
                <a:solidFill>
                  <a:schemeClr val="bg1"/>
                </a:solidFill>
                <a:ea typeface="微软雅黑" charset="0"/>
              </a:rPr>
              <a:t>代码结构统一</a:t>
            </a:r>
            <a:endParaRPr lang="en-US" altLang="zh-CN" sz="2000" b="1" kern="0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051311" y="4483816"/>
            <a:ext cx="203132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defRPr/>
            </a:pPr>
            <a:r>
              <a:rPr lang="zh-CN" altLang="en-US" sz="1600" kern="0" dirty="0" smtClean="0">
                <a:latin typeface="+mj-ea"/>
                <a:ea typeface="+mj-ea"/>
              </a:rPr>
              <a:t>按模板统一编码，主</a:t>
            </a:r>
            <a:endParaRPr lang="en-US" altLang="zh-CN" sz="1600" kern="0" dirty="0" smtClean="0">
              <a:latin typeface="+mj-ea"/>
              <a:ea typeface="+mj-ea"/>
            </a:endParaRPr>
          </a:p>
          <a:p>
            <a:pPr algn="ctr" defTabSz="1219170">
              <a:defRPr/>
            </a:pPr>
            <a:r>
              <a:rPr lang="zh-CN" altLang="en-US" sz="1600" kern="0" dirty="0" smtClean="0">
                <a:latin typeface="+mj-ea"/>
                <a:ea typeface="+mj-ea"/>
              </a:rPr>
              <a:t>要体现在前端</a:t>
            </a:r>
            <a:r>
              <a:rPr lang="en-US" altLang="zh-CN" sz="1600" kern="0" dirty="0" smtClean="0">
                <a:latin typeface="+mj-ea"/>
                <a:ea typeface="+mj-ea"/>
              </a:rPr>
              <a:t>HTML</a:t>
            </a:r>
          </a:p>
          <a:p>
            <a:pPr algn="ctr" defTabSz="1219170">
              <a:defRPr/>
            </a:pPr>
            <a:r>
              <a:rPr lang="zh-CN" altLang="en-US" sz="1600" kern="0" dirty="0">
                <a:latin typeface="+mj-ea"/>
                <a:ea typeface="+mj-ea"/>
              </a:rPr>
              <a:t>文件</a:t>
            </a:r>
            <a:r>
              <a:rPr lang="zh-CN" altLang="en-US" sz="1600" kern="0" dirty="0" smtClean="0">
                <a:latin typeface="+mj-ea"/>
                <a:ea typeface="+mj-ea"/>
              </a:rPr>
              <a:t>编码，及后台</a:t>
            </a:r>
            <a:endParaRPr lang="en-US" altLang="zh-CN" sz="1600" kern="0" dirty="0" smtClean="0">
              <a:latin typeface="+mj-ea"/>
              <a:ea typeface="+mj-ea"/>
            </a:endParaRPr>
          </a:p>
          <a:p>
            <a:pPr algn="ctr" defTabSz="1219170">
              <a:defRPr/>
            </a:pPr>
            <a:r>
              <a:rPr lang="en-US" altLang="zh-CN" sz="1600" kern="0" dirty="0" smtClean="0">
                <a:latin typeface="+mj-ea"/>
                <a:ea typeface="+mj-ea"/>
              </a:rPr>
              <a:t>Controller</a:t>
            </a:r>
            <a:r>
              <a:rPr lang="zh-CN" altLang="en-US" sz="1600" kern="0" dirty="0" smtClean="0">
                <a:latin typeface="+mj-ea"/>
                <a:ea typeface="+mj-ea"/>
              </a:rPr>
              <a:t>类编码</a:t>
            </a:r>
            <a:endParaRPr lang="en-US" altLang="zh-CN" sz="1600" kern="0" dirty="0">
              <a:latin typeface="+mj-ea"/>
              <a:ea typeface="+mj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352972" y="1333500"/>
            <a:ext cx="2565400" cy="2045058"/>
          </a:xfrm>
          <a:prstGeom prst="rect">
            <a:avLst/>
          </a:prstGeom>
          <a:gradFill flip="none" rotWithShape="1">
            <a:gsLst>
              <a:gs pos="0">
                <a:srgbClr val="7D4178"/>
              </a:gs>
              <a:gs pos="73000">
                <a:srgbClr val="AB4A70"/>
              </a:gs>
              <a:gs pos="100000">
                <a:srgbClr val="C54F7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8352972" y="3378558"/>
            <a:ext cx="2565400" cy="2425342"/>
          </a:xfrm>
          <a:prstGeom prst="rect">
            <a:avLst/>
          </a:prstGeom>
          <a:noFill/>
          <a:ln>
            <a:solidFill>
              <a:srgbClr val="AB4A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9237836" y="1447740"/>
            <a:ext cx="800219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1600" b="1" kern="0" dirty="0" smtClean="0">
                <a:solidFill>
                  <a:schemeClr val="bg1"/>
                </a:solidFill>
                <a:ea typeface="微软雅黑" charset="0"/>
              </a:rPr>
              <a:t>特点二</a:t>
            </a:r>
            <a:endParaRPr lang="en-US" altLang="zh-CN" sz="1600" b="1" kern="0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789981" y="2046606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2000" b="1" kern="0" dirty="0" smtClean="0">
                <a:solidFill>
                  <a:schemeClr val="bg1"/>
                </a:solidFill>
                <a:ea typeface="微软雅黑" charset="0"/>
              </a:rPr>
              <a:t>代码管理统一</a:t>
            </a:r>
            <a:endParaRPr lang="en-US" altLang="zh-CN" sz="2000" b="1" kern="0" dirty="0">
              <a:solidFill>
                <a:schemeClr val="bg1"/>
              </a:solidFill>
              <a:ea typeface="微软雅黑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722603" y="4483816"/>
            <a:ext cx="18261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defRPr/>
            </a:pPr>
            <a:r>
              <a:rPr lang="zh-CN" altLang="en-US" sz="1600" kern="0" dirty="0" smtClean="0">
                <a:latin typeface="+mj-ea"/>
                <a:ea typeface="+mj-ea"/>
              </a:rPr>
              <a:t>前端与后台项目在</a:t>
            </a:r>
            <a:endParaRPr lang="en-US" altLang="zh-CN" sz="1600" kern="0" dirty="0" smtClean="0">
              <a:latin typeface="+mj-ea"/>
              <a:ea typeface="+mj-ea"/>
            </a:endParaRPr>
          </a:p>
          <a:p>
            <a:pPr algn="ctr" defTabSz="1219170">
              <a:defRPr/>
            </a:pPr>
            <a:r>
              <a:rPr lang="en-US" altLang="zh-CN" sz="1600" kern="0" dirty="0" smtClean="0">
                <a:latin typeface="+mj-ea"/>
                <a:ea typeface="+mj-ea"/>
              </a:rPr>
              <a:t>GitHub</a:t>
            </a:r>
            <a:r>
              <a:rPr lang="zh-CN" altLang="en-US" sz="1600" kern="0" dirty="0" smtClean="0">
                <a:latin typeface="+mj-ea"/>
                <a:ea typeface="+mj-ea"/>
              </a:rPr>
              <a:t>上管理，</a:t>
            </a:r>
            <a:endParaRPr lang="en-US" altLang="zh-CN" sz="1600" kern="0" dirty="0" smtClean="0">
              <a:latin typeface="+mj-ea"/>
              <a:ea typeface="+mj-ea"/>
            </a:endParaRPr>
          </a:p>
          <a:p>
            <a:pPr algn="ctr" defTabSz="1219170">
              <a:defRPr/>
            </a:pPr>
            <a:r>
              <a:rPr lang="zh-CN" altLang="en-US" sz="1600" kern="0" dirty="0" smtClean="0">
                <a:latin typeface="+mj-ea"/>
                <a:ea typeface="+mj-ea"/>
              </a:rPr>
              <a:t>代码整合方便统一</a:t>
            </a:r>
            <a:endParaRPr lang="en-US" altLang="zh-CN" sz="1600" kern="0" dirty="0">
              <a:latin typeface="+mj-ea"/>
              <a:ea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52172" y="3041650"/>
            <a:ext cx="1092200" cy="1092200"/>
            <a:chOff x="1952172" y="3041650"/>
            <a:chExt cx="1092200" cy="1092200"/>
          </a:xfrm>
        </p:grpSpPr>
        <p:sp>
          <p:nvSpPr>
            <p:cNvPr id="20" name="椭圆 19"/>
            <p:cNvSpPr/>
            <p:nvPr/>
          </p:nvSpPr>
          <p:spPr>
            <a:xfrm>
              <a:off x="1952172" y="3041650"/>
              <a:ext cx="1092200" cy="1092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157264" y="3251801"/>
              <a:ext cx="682011" cy="689250"/>
              <a:chOff x="5451475" y="4286250"/>
              <a:chExt cx="1346201" cy="1360488"/>
            </a:xfrm>
            <a:solidFill>
              <a:schemeClr val="tx2">
                <a:lumMod val="50000"/>
              </a:schemeClr>
            </a:solidFill>
          </p:grpSpPr>
          <p:sp>
            <p:nvSpPr>
              <p:cNvPr id="30" name="Freeform 22"/>
              <p:cNvSpPr>
                <a:spLocks/>
              </p:cNvSpPr>
              <p:nvPr/>
            </p:nvSpPr>
            <p:spPr bwMode="auto">
              <a:xfrm>
                <a:off x="6338888" y="4343400"/>
                <a:ext cx="409575" cy="400050"/>
              </a:xfrm>
              <a:custGeom>
                <a:avLst/>
                <a:gdLst>
                  <a:gd name="T0" fmla="*/ 41 w 108"/>
                  <a:gd name="T1" fmla="*/ 0 h 106"/>
                  <a:gd name="T2" fmla="*/ 54 w 108"/>
                  <a:gd name="T3" fmla="*/ 6 h 106"/>
                  <a:gd name="T4" fmla="*/ 101 w 108"/>
                  <a:gd name="T5" fmla="*/ 52 h 106"/>
                  <a:gd name="T6" fmla="*/ 101 w 108"/>
                  <a:gd name="T7" fmla="*/ 79 h 106"/>
                  <a:gd name="T8" fmla="*/ 73 w 108"/>
                  <a:gd name="T9" fmla="*/ 106 h 106"/>
                  <a:gd name="T10" fmla="*/ 0 w 108"/>
                  <a:gd name="T11" fmla="*/ 33 h 106"/>
                  <a:gd name="T12" fmla="*/ 27 w 108"/>
                  <a:gd name="T13" fmla="*/ 6 h 106"/>
                  <a:gd name="T14" fmla="*/ 41 w 108"/>
                  <a:gd name="T15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" h="106">
                    <a:moveTo>
                      <a:pt x="41" y="0"/>
                    </a:moveTo>
                    <a:cubicBezTo>
                      <a:pt x="45" y="0"/>
                      <a:pt x="50" y="2"/>
                      <a:pt x="54" y="6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8" y="59"/>
                      <a:pt x="108" y="71"/>
                      <a:pt x="101" y="79"/>
                    </a:cubicBezTo>
                    <a:cubicBezTo>
                      <a:pt x="73" y="106"/>
                      <a:pt x="73" y="106"/>
                      <a:pt x="73" y="106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31" y="2"/>
                      <a:pt x="36" y="0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23"/>
              <p:cNvSpPr>
                <a:spLocks/>
              </p:cNvSpPr>
              <p:nvPr/>
            </p:nvSpPr>
            <p:spPr bwMode="auto">
              <a:xfrm>
                <a:off x="5746750" y="4521200"/>
                <a:ext cx="819150" cy="819150"/>
              </a:xfrm>
              <a:custGeom>
                <a:avLst/>
                <a:gdLst>
                  <a:gd name="T0" fmla="*/ 516 w 516"/>
                  <a:gd name="T1" fmla="*/ 173 h 516"/>
                  <a:gd name="T2" fmla="*/ 173 w 516"/>
                  <a:gd name="T3" fmla="*/ 516 h 516"/>
                  <a:gd name="T4" fmla="*/ 0 w 516"/>
                  <a:gd name="T5" fmla="*/ 342 h 516"/>
                  <a:gd name="T6" fmla="*/ 342 w 516"/>
                  <a:gd name="T7" fmla="*/ 0 h 516"/>
                  <a:gd name="T8" fmla="*/ 516 w 516"/>
                  <a:gd name="T9" fmla="*/ 173 h 516"/>
                  <a:gd name="T10" fmla="*/ 516 w 516"/>
                  <a:gd name="T11" fmla="*/ 173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6" h="516">
                    <a:moveTo>
                      <a:pt x="516" y="173"/>
                    </a:moveTo>
                    <a:lnTo>
                      <a:pt x="173" y="516"/>
                    </a:lnTo>
                    <a:lnTo>
                      <a:pt x="0" y="342"/>
                    </a:lnTo>
                    <a:lnTo>
                      <a:pt x="342" y="0"/>
                    </a:lnTo>
                    <a:lnTo>
                      <a:pt x="516" y="173"/>
                    </a:lnTo>
                    <a:lnTo>
                      <a:pt x="516" y="1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24"/>
              <p:cNvSpPr>
                <a:spLocks/>
              </p:cNvSpPr>
              <p:nvPr/>
            </p:nvSpPr>
            <p:spPr bwMode="auto">
              <a:xfrm>
                <a:off x="5541963" y="5106988"/>
                <a:ext cx="434975" cy="430213"/>
              </a:xfrm>
              <a:custGeom>
                <a:avLst/>
                <a:gdLst>
                  <a:gd name="T0" fmla="*/ 100 w 274"/>
                  <a:gd name="T1" fmla="*/ 0 h 271"/>
                  <a:gd name="T2" fmla="*/ 274 w 274"/>
                  <a:gd name="T3" fmla="*/ 176 h 271"/>
                  <a:gd name="T4" fmla="*/ 245 w 274"/>
                  <a:gd name="T5" fmla="*/ 204 h 271"/>
                  <a:gd name="T6" fmla="*/ 0 w 274"/>
                  <a:gd name="T7" fmla="*/ 271 h 271"/>
                  <a:gd name="T8" fmla="*/ 69 w 274"/>
                  <a:gd name="T9" fmla="*/ 28 h 271"/>
                  <a:gd name="T10" fmla="*/ 100 w 274"/>
                  <a:gd name="T11" fmla="*/ 0 h 271"/>
                  <a:gd name="T12" fmla="*/ 100 w 274"/>
                  <a:gd name="T13" fmla="*/ 0 h 271"/>
                  <a:gd name="T14" fmla="*/ 100 w 274"/>
                  <a:gd name="T15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4" h="271">
                    <a:moveTo>
                      <a:pt x="100" y="0"/>
                    </a:moveTo>
                    <a:lnTo>
                      <a:pt x="274" y="176"/>
                    </a:lnTo>
                    <a:lnTo>
                      <a:pt x="245" y="204"/>
                    </a:lnTo>
                    <a:lnTo>
                      <a:pt x="0" y="271"/>
                    </a:lnTo>
                    <a:lnTo>
                      <a:pt x="69" y="28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25"/>
              <p:cNvSpPr>
                <a:spLocks/>
              </p:cNvSpPr>
              <p:nvPr/>
            </p:nvSpPr>
            <p:spPr bwMode="auto">
              <a:xfrm>
                <a:off x="5451475" y="4286250"/>
                <a:ext cx="661988" cy="608013"/>
              </a:xfrm>
              <a:custGeom>
                <a:avLst/>
                <a:gdLst>
                  <a:gd name="T0" fmla="*/ 71 w 175"/>
                  <a:gd name="T1" fmla="*/ 161 h 161"/>
                  <a:gd name="T2" fmla="*/ 0 w 175"/>
                  <a:gd name="T3" fmla="*/ 88 h 161"/>
                  <a:gd name="T4" fmla="*/ 81 w 175"/>
                  <a:gd name="T5" fmla="*/ 10 h 161"/>
                  <a:gd name="T6" fmla="*/ 106 w 175"/>
                  <a:gd name="T7" fmla="*/ 0 h 161"/>
                  <a:gd name="T8" fmla="*/ 135 w 175"/>
                  <a:gd name="T9" fmla="*/ 13 h 161"/>
                  <a:gd name="T10" fmla="*/ 135 w 175"/>
                  <a:gd name="T11" fmla="*/ 13 h 161"/>
                  <a:gd name="T12" fmla="*/ 175 w 175"/>
                  <a:gd name="T13" fmla="*/ 51 h 161"/>
                  <a:gd name="T14" fmla="*/ 163 w 175"/>
                  <a:gd name="T15" fmla="*/ 63 h 161"/>
                  <a:gd name="T16" fmla="*/ 124 w 175"/>
                  <a:gd name="T17" fmla="*/ 25 h 161"/>
                  <a:gd name="T18" fmla="*/ 106 w 175"/>
                  <a:gd name="T19" fmla="*/ 17 h 161"/>
                  <a:gd name="T20" fmla="*/ 91 w 175"/>
                  <a:gd name="T21" fmla="*/ 23 h 161"/>
                  <a:gd name="T22" fmla="*/ 24 w 175"/>
                  <a:gd name="T23" fmla="*/ 88 h 161"/>
                  <a:gd name="T24" fmla="*/ 83 w 175"/>
                  <a:gd name="T25" fmla="*/ 149 h 161"/>
                  <a:gd name="T26" fmla="*/ 71 w 175"/>
                  <a:gd name="T27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5" h="161">
                    <a:moveTo>
                      <a:pt x="71" y="161"/>
                    </a:moveTo>
                    <a:cubicBezTo>
                      <a:pt x="0" y="88"/>
                      <a:pt x="0" y="88"/>
                      <a:pt x="0" y="88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9" y="3"/>
                      <a:pt x="97" y="0"/>
                      <a:pt x="106" y="0"/>
                    </a:cubicBezTo>
                    <a:cubicBezTo>
                      <a:pt x="115" y="0"/>
                      <a:pt x="123" y="2"/>
                      <a:pt x="135" y="13"/>
                    </a:cubicBezTo>
                    <a:cubicBezTo>
                      <a:pt x="135" y="13"/>
                      <a:pt x="135" y="13"/>
                      <a:pt x="135" y="13"/>
                    </a:cubicBezTo>
                    <a:cubicBezTo>
                      <a:pt x="175" y="51"/>
                      <a:pt x="175" y="51"/>
                      <a:pt x="175" y="51"/>
                    </a:cubicBezTo>
                    <a:cubicBezTo>
                      <a:pt x="163" y="63"/>
                      <a:pt x="163" y="63"/>
                      <a:pt x="163" y="63"/>
                    </a:cubicBezTo>
                    <a:cubicBezTo>
                      <a:pt x="124" y="25"/>
                      <a:pt x="124" y="25"/>
                      <a:pt x="124" y="25"/>
                    </a:cubicBezTo>
                    <a:cubicBezTo>
                      <a:pt x="114" y="17"/>
                      <a:pt x="110" y="17"/>
                      <a:pt x="106" y="17"/>
                    </a:cubicBezTo>
                    <a:cubicBezTo>
                      <a:pt x="101" y="17"/>
                      <a:pt x="97" y="18"/>
                      <a:pt x="91" y="23"/>
                    </a:cubicBezTo>
                    <a:cubicBezTo>
                      <a:pt x="24" y="88"/>
                      <a:pt x="24" y="88"/>
                      <a:pt x="24" y="88"/>
                    </a:cubicBezTo>
                    <a:cubicBezTo>
                      <a:pt x="83" y="149"/>
                      <a:pt x="83" y="149"/>
                      <a:pt x="83" y="149"/>
                    </a:cubicBezTo>
                    <a:lnTo>
                      <a:pt x="71" y="1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26"/>
              <p:cNvSpPr>
                <a:spLocks/>
              </p:cNvSpPr>
              <p:nvPr/>
            </p:nvSpPr>
            <p:spPr bwMode="auto">
              <a:xfrm>
                <a:off x="5583238" y="4603750"/>
                <a:ext cx="163513" cy="158750"/>
              </a:xfrm>
              <a:custGeom>
                <a:avLst/>
                <a:gdLst>
                  <a:gd name="T0" fmla="*/ 9 w 43"/>
                  <a:gd name="T1" fmla="*/ 42 h 42"/>
                  <a:gd name="T2" fmla="*/ 3 w 43"/>
                  <a:gd name="T3" fmla="*/ 39 h 42"/>
                  <a:gd name="T4" fmla="*/ 3 w 43"/>
                  <a:gd name="T5" fmla="*/ 28 h 42"/>
                  <a:gd name="T6" fmla="*/ 29 w 43"/>
                  <a:gd name="T7" fmla="*/ 3 h 42"/>
                  <a:gd name="T8" fmla="*/ 40 w 43"/>
                  <a:gd name="T9" fmla="*/ 3 h 42"/>
                  <a:gd name="T10" fmla="*/ 40 w 43"/>
                  <a:gd name="T11" fmla="*/ 14 h 42"/>
                  <a:gd name="T12" fmla="*/ 14 w 43"/>
                  <a:gd name="T13" fmla="*/ 39 h 42"/>
                  <a:gd name="T14" fmla="*/ 9 w 43"/>
                  <a:gd name="T1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2">
                    <a:moveTo>
                      <a:pt x="9" y="42"/>
                    </a:moveTo>
                    <a:cubicBezTo>
                      <a:pt x="7" y="42"/>
                      <a:pt x="5" y="41"/>
                      <a:pt x="3" y="39"/>
                    </a:cubicBezTo>
                    <a:cubicBezTo>
                      <a:pt x="0" y="36"/>
                      <a:pt x="0" y="31"/>
                      <a:pt x="3" y="28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2" y="0"/>
                      <a:pt x="37" y="0"/>
                      <a:pt x="40" y="3"/>
                    </a:cubicBezTo>
                    <a:cubicBezTo>
                      <a:pt x="43" y="6"/>
                      <a:pt x="43" y="11"/>
                      <a:pt x="40" y="14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3" y="41"/>
                      <a:pt x="11" y="42"/>
                      <a:pt x="9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27"/>
              <p:cNvSpPr>
                <a:spLocks/>
              </p:cNvSpPr>
              <p:nvPr/>
            </p:nvSpPr>
            <p:spPr bwMode="auto">
              <a:xfrm>
                <a:off x="5670550" y="4652963"/>
                <a:ext cx="211138" cy="207963"/>
              </a:xfrm>
              <a:custGeom>
                <a:avLst/>
                <a:gdLst>
                  <a:gd name="T0" fmla="*/ 8 w 56"/>
                  <a:gd name="T1" fmla="*/ 55 h 55"/>
                  <a:gd name="T2" fmla="*/ 3 w 56"/>
                  <a:gd name="T3" fmla="*/ 52 h 55"/>
                  <a:gd name="T4" fmla="*/ 3 w 56"/>
                  <a:gd name="T5" fmla="*/ 41 h 55"/>
                  <a:gd name="T6" fmla="*/ 41 w 56"/>
                  <a:gd name="T7" fmla="*/ 3 h 55"/>
                  <a:gd name="T8" fmla="*/ 53 w 56"/>
                  <a:gd name="T9" fmla="*/ 3 h 55"/>
                  <a:gd name="T10" fmla="*/ 53 w 56"/>
                  <a:gd name="T11" fmla="*/ 14 h 55"/>
                  <a:gd name="T12" fmla="*/ 14 w 56"/>
                  <a:gd name="T13" fmla="*/ 52 h 55"/>
                  <a:gd name="T14" fmla="*/ 8 w 56"/>
                  <a:gd name="T1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55">
                    <a:moveTo>
                      <a:pt x="8" y="55"/>
                    </a:moveTo>
                    <a:cubicBezTo>
                      <a:pt x="6" y="55"/>
                      <a:pt x="4" y="54"/>
                      <a:pt x="3" y="52"/>
                    </a:cubicBezTo>
                    <a:cubicBezTo>
                      <a:pt x="0" y="49"/>
                      <a:pt x="0" y="44"/>
                      <a:pt x="3" y="41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4" y="0"/>
                      <a:pt x="49" y="0"/>
                      <a:pt x="53" y="3"/>
                    </a:cubicBezTo>
                    <a:cubicBezTo>
                      <a:pt x="56" y="6"/>
                      <a:pt x="56" y="11"/>
                      <a:pt x="53" y="14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2" y="54"/>
                      <a:pt x="10" y="55"/>
                      <a:pt x="8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28"/>
              <p:cNvSpPr>
                <a:spLocks/>
              </p:cNvSpPr>
              <p:nvPr/>
            </p:nvSpPr>
            <p:spPr bwMode="auto">
              <a:xfrm>
                <a:off x="6184900" y="4984750"/>
                <a:ext cx="612776" cy="661988"/>
              </a:xfrm>
              <a:custGeom>
                <a:avLst/>
                <a:gdLst>
                  <a:gd name="T0" fmla="*/ 74 w 162"/>
                  <a:gd name="T1" fmla="*/ 175 h 175"/>
                  <a:gd name="T2" fmla="*/ 0 w 162"/>
                  <a:gd name="T3" fmla="*/ 101 h 175"/>
                  <a:gd name="T4" fmla="*/ 12 w 162"/>
                  <a:gd name="T5" fmla="*/ 89 h 175"/>
                  <a:gd name="T6" fmla="*/ 74 w 162"/>
                  <a:gd name="T7" fmla="*/ 151 h 175"/>
                  <a:gd name="T8" fmla="*/ 140 w 162"/>
                  <a:gd name="T9" fmla="*/ 83 h 175"/>
                  <a:gd name="T10" fmla="*/ 145 w 162"/>
                  <a:gd name="T11" fmla="*/ 69 h 175"/>
                  <a:gd name="T12" fmla="*/ 137 w 162"/>
                  <a:gd name="T13" fmla="*/ 51 h 175"/>
                  <a:gd name="T14" fmla="*/ 99 w 162"/>
                  <a:gd name="T15" fmla="*/ 12 h 175"/>
                  <a:gd name="T16" fmla="*/ 111 w 162"/>
                  <a:gd name="T17" fmla="*/ 0 h 175"/>
                  <a:gd name="T18" fmla="*/ 149 w 162"/>
                  <a:gd name="T19" fmla="*/ 39 h 175"/>
                  <a:gd name="T20" fmla="*/ 162 w 162"/>
                  <a:gd name="T21" fmla="*/ 68 h 175"/>
                  <a:gd name="T22" fmla="*/ 152 w 162"/>
                  <a:gd name="T23" fmla="*/ 94 h 175"/>
                  <a:gd name="T24" fmla="*/ 152 w 162"/>
                  <a:gd name="T25" fmla="*/ 95 h 175"/>
                  <a:gd name="T26" fmla="*/ 74 w 162"/>
                  <a:gd name="T27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2" h="175">
                    <a:moveTo>
                      <a:pt x="74" y="175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2" y="89"/>
                      <a:pt x="12" y="89"/>
                      <a:pt x="12" y="89"/>
                    </a:cubicBezTo>
                    <a:cubicBezTo>
                      <a:pt x="74" y="151"/>
                      <a:pt x="74" y="151"/>
                      <a:pt x="74" y="151"/>
                    </a:cubicBezTo>
                    <a:cubicBezTo>
                      <a:pt x="140" y="83"/>
                      <a:pt x="140" y="83"/>
                      <a:pt x="140" y="83"/>
                    </a:cubicBezTo>
                    <a:cubicBezTo>
                      <a:pt x="144" y="78"/>
                      <a:pt x="145" y="74"/>
                      <a:pt x="145" y="69"/>
                    </a:cubicBezTo>
                    <a:cubicBezTo>
                      <a:pt x="145" y="64"/>
                      <a:pt x="145" y="60"/>
                      <a:pt x="137" y="51"/>
                    </a:cubicBezTo>
                    <a:cubicBezTo>
                      <a:pt x="99" y="12"/>
                      <a:pt x="99" y="12"/>
                      <a:pt x="99" y="12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49" y="39"/>
                      <a:pt x="149" y="39"/>
                      <a:pt x="149" y="39"/>
                    </a:cubicBezTo>
                    <a:cubicBezTo>
                      <a:pt x="160" y="51"/>
                      <a:pt x="162" y="59"/>
                      <a:pt x="162" y="68"/>
                    </a:cubicBezTo>
                    <a:cubicBezTo>
                      <a:pt x="162" y="77"/>
                      <a:pt x="159" y="85"/>
                      <a:pt x="152" y="94"/>
                    </a:cubicBezTo>
                    <a:cubicBezTo>
                      <a:pt x="152" y="95"/>
                      <a:pt x="152" y="95"/>
                      <a:pt x="152" y="95"/>
                    </a:cubicBezTo>
                    <a:lnTo>
                      <a:pt x="74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29"/>
              <p:cNvSpPr>
                <a:spLocks/>
              </p:cNvSpPr>
              <p:nvPr/>
            </p:nvSpPr>
            <p:spPr bwMode="auto">
              <a:xfrm>
                <a:off x="6321425" y="5348288"/>
                <a:ext cx="158750" cy="158750"/>
              </a:xfrm>
              <a:custGeom>
                <a:avLst/>
                <a:gdLst>
                  <a:gd name="T0" fmla="*/ 8 w 42"/>
                  <a:gd name="T1" fmla="*/ 42 h 42"/>
                  <a:gd name="T2" fmla="*/ 3 w 42"/>
                  <a:gd name="T3" fmla="*/ 40 h 42"/>
                  <a:gd name="T4" fmla="*/ 3 w 42"/>
                  <a:gd name="T5" fmla="*/ 29 h 42"/>
                  <a:gd name="T6" fmla="*/ 28 w 42"/>
                  <a:gd name="T7" fmla="*/ 4 h 42"/>
                  <a:gd name="T8" fmla="*/ 39 w 42"/>
                  <a:gd name="T9" fmla="*/ 4 h 42"/>
                  <a:gd name="T10" fmla="*/ 39 w 42"/>
                  <a:gd name="T11" fmla="*/ 15 h 42"/>
                  <a:gd name="T12" fmla="*/ 14 w 42"/>
                  <a:gd name="T13" fmla="*/ 40 h 42"/>
                  <a:gd name="T14" fmla="*/ 8 w 42"/>
                  <a:gd name="T1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42">
                    <a:moveTo>
                      <a:pt x="8" y="42"/>
                    </a:moveTo>
                    <a:cubicBezTo>
                      <a:pt x="6" y="42"/>
                      <a:pt x="4" y="42"/>
                      <a:pt x="3" y="40"/>
                    </a:cubicBezTo>
                    <a:cubicBezTo>
                      <a:pt x="0" y="37"/>
                      <a:pt x="0" y="32"/>
                      <a:pt x="3" y="2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31" y="0"/>
                      <a:pt x="36" y="0"/>
                      <a:pt x="39" y="4"/>
                    </a:cubicBezTo>
                    <a:cubicBezTo>
                      <a:pt x="42" y="7"/>
                      <a:pt x="42" y="12"/>
                      <a:pt x="39" y="15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2" y="42"/>
                      <a:pt x="10" y="42"/>
                      <a:pt x="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30"/>
              <p:cNvSpPr>
                <a:spLocks/>
              </p:cNvSpPr>
              <p:nvPr/>
            </p:nvSpPr>
            <p:spPr bwMode="auto">
              <a:xfrm>
                <a:off x="6223000" y="5216525"/>
                <a:ext cx="211138" cy="207963"/>
              </a:xfrm>
              <a:custGeom>
                <a:avLst/>
                <a:gdLst>
                  <a:gd name="T0" fmla="*/ 8 w 56"/>
                  <a:gd name="T1" fmla="*/ 55 h 55"/>
                  <a:gd name="T2" fmla="*/ 3 w 56"/>
                  <a:gd name="T3" fmla="*/ 53 h 55"/>
                  <a:gd name="T4" fmla="*/ 3 w 56"/>
                  <a:gd name="T5" fmla="*/ 42 h 55"/>
                  <a:gd name="T6" fmla="*/ 41 w 56"/>
                  <a:gd name="T7" fmla="*/ 3 h 55"/>
                  <a:gd name="T8" fmla="*/ 52 w 56"/>
                  <a:gd name="T9" fmla="*/ 3 h 55"/>
                  <a:gd name="T10" fmla="*/ 52 w 56"/>
                  <a:gd name="T11" fmla="*/ 14 h 55"/>
                  <a:gd name="T12" fmla="*/ 14 w 56"/>
                  <a:gd name="T13" fmla="*/ 53 h 55"/>
                  <a:gd name="T14" fmla="*/ 8 w 56"/>
                  <a:gd name="T1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55">
                    <a:moveTo>
                      <a:pt x="8" y="55"/>
                    </a:moveTo>
                    <a:cubicBezTo>
                      <a:pt x="6" y="55"/>
                      <a:pt x="4" y="54"/>
                      <a:pt x="3" y="53"/>
                    </a:cubicBezTo>
                    <a:cubicBezTo>
                      <a:pt x="0" y="50"/>
                      <a:pt x="0" y="45"/>
                      <a:pt x="3" y="42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4" y="0"/>
                      <a:pt x="49" y="0"/>
                      <a:pt x="52" y="3"/>
                    </a:cubicBezTo>
                    <a:cubicBezTo>
                      <a:pt x="56" y="6"/>
                      <a:pt x="56" y="11"/>
                      <a:pt x="52" y="14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2" y="54"/>
                      <a:pt x="10" y="55"/>
                      <a:pt x="8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5520872" y="3041650"/>
            <a:ext cx="1092200" cy="1092200"/>
            <a:chOff x="5520872" y="3041650"/>
            <a:chExt cx="1092200" cy="1092200"/>
          </a:xfrm>
        </p:grpSpPr>
        <p:sp>
          <p:nvSpPr>
            <p:cNvPr id="36" name="椭圆 35"/>
            <p:cNvSpPr/>
            <p:nvPr/>
          </p:nvSpPr>
          <p:spPr>
            <a:xfrm>
              <a:off x="5520872" y="3041650"/>
              <a:ext cx="1092200" cy="1092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5717992" y="3245280"/>
              <a:ext cx="682011" cy="689250"/>
              <a:chOff x="5451475" y="4286250"/>
              <a:chExt cx="1346200" cy="1360488"/>
            </a:xfrm>
            <a:solidFill>
              <a:schemeClr val="tx2">
                <a:lumMod val="50000"/>
              </a:schemeClr>
            </a:solidFill>
          </p:grpSpPr>
          <p:sp>
            <p:nvSpPr>
              <p:cNvPr id="66" name="Freeform 22"/>
              <p:cNvSpPr>
                <a:spLocks/>
              </p:cNvSpPr>
              <p:nvPr/>
            </p:nvSpPr>
            <p:spPr bwMode="auto">
              <a:xfrm>
                <a:off x="6338888" y="4343400"/>
                <a:ext cx="409575" cy="400050"/>
              </a:xfrm>
              <a:custGeom>
                <a:avLst/>
                <a:gdLst>
                  <a:gd name="T0" fmla="*/ 41 w 108"/>
                  <a:gd name="T1" fmla="*/ 0 h 106"/>
                  <a:gd name="T2" fmla="*/ 54 w 108"/>
                  <a:gd name="T3" fmla="*/ 6 h 106"/>
                  <a:gd name="T4" fmla="*/ 101 w 108"/>
                  <a:gd name="T5" fmla="*/ 52 h 106"/>
                  <a:gd name="T6" fmla="*/ 101 w 108"/>
                  <a:gd name="T7" fmla="*/ 79 h 106"/>
                  <a:gd name="T8" fmla="*/ 73 w 108"/>
                  <a:gd name="T9" fmla="*/ 106 h 106"/>
                  <a:gd name="T10" fmla="*/ 0 w 108"/>
                  <a:gd name="T11" fmla="*/ 33 h 106"/>
                  <a:gd name="T12" fmla="*/ 27 w 108"/>
                  <a:gd name="T13" fmla="*/ 6 h 106"/>
                  <a:gd name="T14" fmla="*/ 41 w 108"/>
                  <a:gd name="T15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" h="106">
                    <a:moveTo>
                      <a:pt x="41" y="0"/>
                    </a:moveTo>
                    <a:cubicBezTo>
                      <a:pt x="45" y="0"/>
                      <a:pt x="50" y="2"/>
                      <a:pt x="54" y="6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8" y="59"/>
                      <a:pt x="108" y="71"/>
                      <a:pt x="101" y="79"/>
                    </a:cubicBezTo>
                    <a:cubicBezTo>
                      <a:pt x="73" y="106"/>
                      <a:pt x="73" y="106"/>
                      <a:pt x="73" y="106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31" y="2"/>
                      <a:pt x="36" y="0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23"/>
              <p:cNvSpPr>
                <a:spLocks/>
              </p:cNvSpPr>
              <p:nvPr/>
            </p:nvSpPr>
            <p:spPr bwMode="auto">
              <a:xfrm>
                <a:off x="5746750" y="4521200"/>
                <a:ext cx="819150" cy="819150"/>
              </a:xfrm>
              <a:custGeom>
                <a:avLst/>
                <a:gdLst>
                  <a:gd name="T0" fmla="*/ 516 w 516"/>
                  <a:gd name="T1" fmla="*/ 173 h 516"/>
                  <a:gd name="T2" fmla="*/ 173 w 516"/>
                  <a:gd name="T3" fmla="*/ 516 h 516"/>
                  <a:gd name="T4" fmla="*/ 0 w 516"/>
                  <a:gd name="T5" fmla="*/ 342 h 516"/>
                  <a:gd name="T6" fmla="*/ 342 w 516"/>
                  <a:gd name="T7" fmla="*/ 0 h 516"/>
                  <a:gd name="T8" fmla="*/ 516 w 516"/>
                  <a:gd name="T9" fmla="*/ 173 h 516"/>
                  <a:gd name="T10" fmla="*/ 516 w 516"/>
                  <a:gd name="T11" fmla="*/ 173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6" h="516">
                    <a:moveTo>
                      <a:pt x="516" y="173"/>
                    </a:moveTo>
                    <a:lnTo>
                      <a:pt x="173" y="516"/>
                    </a:lnTo>
                    <a:lnTo>
                      <a:pt x="0" y="342"/>
                    </a:lnTo>
                    <a:lnTo>
                      <a:pt x="342" y="0"/>
                    </a:lnTo>
                    <a:lnTo>
                      <a:pt x="516" y="173"/>
                    </a:lnTo>
                    <a:lnTo>
                      <a:pt x="516" y="1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24"/>
              <p:cNvSpPr>
                <a:spLocks/>
              </p:cNvSpPr>
              <p:nvPr/>
            </p:nvSpPr>
            <p:spPr bwMode="auto">
              <a:xfrm>
                <a:off x="5541963" y="5106988"/>
                <a:ext cx="434975" cy="430213"/>
              </a:xfrm>
              <a:custGeom>
                <a:avLst/>
                <a:gdLst>
                  <a:gd name="T0" fmla="*/ 100 w 274"/>
                  <a:gd name="T1" fmla="*/ 0 h 271"/>
                  <a:gd name="T2" fmla="*/ 274 w 274"/>
                  <a:gd name="T3" fmla="*/ 176 h 271"/>
                  <a:gd name="T4" fmla="*/ 245 w 274"/>
                  <a:gd name="T5" fmla="*/ 204 h 271"/>
                  <a:gd name="T6" fmla="*/ 0 w 274"/>
                  <a:gd name="T7" fmla="*/ 271 h 271"/>
                  <a:gd name="T8" fmla="*/ 69 w 274"/>
                  <a:gd name="T9" fmla="*/ 28 h 271"/>
                  <a:gd name="T10" fmla="*/ 100 w 274"/>
                  <a:gd name="T11" fmla="*/ 0 h 271"/>
                  <a:gd name="T12" fmla="*/ 100 w 274"/>
                  <a:gd name="T13" fmla="*/ 0 h 271"/>
                  <a:gd name="T14" fmla="*/ 100 w 274"/>
                  <a:gd name="T15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4" h="271">
                    <a:moveTo>
                      <a:pt x="100" y="0"/>
                    </a:moveTo>
                    <a:lnTo>
                      <a:pt x="274" y="176"/>
                    </a:lnTo>
                    <a:lnTo>
                      <a:pt x="245" y="204"/>
                    </a:lnTo>
                    <a:lnTo>
                      <a:pt x="0" y="271"/>
                    </a:lnTo>
                    <a:lnTo>
                      <a:pt x="69" y="28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25"/>
              <p:cNvSpPr>
                <a:spLocks/>
              </p:cNvSpPr>
              <p:nvPr/>
            </p:nvSpPr>
            <p:spPr bwMode="auto">
              <a:xfrm>
                <a:off x="5451475" y="4286250"/>
                <a:ext cx="661988" cy="608013"/>
              </a:xfrm>
              <a:custGeom>
                <a:avLst/>
                <a:gdLst>
                  <a:gd name="T0" fmla="*/ 71 w 175"/>
                  <a:gd name="T1" fmla="*/ 161 h 161"/>
                  <a:gd name="T2" fmla="*/ 0 w 175"/>
                  <a:gd name="T3" fmla="*/ 88 h 161"/>
                  <a:gd name="T4" fmla="*/ 81 w 175"/>
                  <a:gd name="T5" fmla="*/ 10 h 161"/>
                  <a:gd name="T6" fmla="*/ 106 w 175"/>
                  <a:gd name="T7" fmla="*/ 0 h 161"/>
                  <a:gd name="T8" fmla="*/ 135 w 175"/>
                  <a:gd name="T9" fmla="*/ 13 h 161"/>
                  <a:gd name="T10" fmla="*/ 135 w 175"/>
                  <a:gd name="T11" fmla="*/ 13 h 161"/>
                  <a:gd name="T12" fmla="*/ 175 w 175"/>
                  <a:gd name="T13" fmla="*/ 51 h 161"/>
                  <a:gd name="T14" fmla="*/ 163 w 175"/>
                  <a:gd name="T15" fmla="*/ 63 h 161"/>
                  <a:gd name="T16" fmla="*/ 124 w 175"/>
                  <a:gd name="T17" fmla="*/ 25 h 161"/>
                  <a:gd name="T18" fmla="*/ 106 w 175"/>
                  <a:gd name="T19" fmla="*/ 17 h 161"/>
                  <a:gd name="T20" fmla="*/ 91 w 175"/>
                  <a:gd name="T21" fmla="*/ 23 h 161"/>
                  <a:gd name="T22" fmla="*/ 24 w 175"/>
                  <a:gd name="T23" fmla="*/ 88 h 161"/>
                  <a:gd name="T24" fmla="*/ 83 w 175"/>
                  <a:gd name="T25" fmla="*/ 149 h 161"/>
                  <a:gd name="T26" fmla="*/ 71 w 175"/>
                  <a:gd name="T27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5" h="161">
                    <a:moveTo>
                      <a:pt x="71" y="161"/>
                    </a:moveTo>
                    <a:cubicBezTo>
                      <a:pt x="0" y="88"/>
                      <a:pt x="0" y="88"/>
                      <a:pt x="0" y="88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9" y="3"/>
                      <a:pt x="97" y="0"/>
                      <a:pt x="106" y="0"/>
                    </a:cubicBezTo>
                    <a:cubicBezTo>
                      <a:pt x="115" y="0"/>
                      <a:pt x="123" y="2"/>
                      <a:pt x="135" y="13"/>
                    </a:cubicBezTo>
                    <a:cubicBezTo>
                      <a:pt x="135" y="13"/>
                      <a:pt x="135" y="13"/>
                      <a:pt x="135" y="13"/>
                    </a:cubicBezTo>
                    <a:cubicBezTo>
                      <a:pt x="175" y="51"/>
                      <a:pt x="175" y="51"/>
                      <a:pt x="175" y="51"/>
                    </a:cubicBezTo>
                    <a:cubicBezTo>
                      <a:pt x="163" y="63"/>
                      <a:pt x="163" y="63"/>
                      <a:pt x="163" y="63"/>
                    </a:cubicBezTo>
                    <a:cubicBezTo>
                      <a:pt x="124" y="25"/>
                      <a:pt x="124" y="25"/>
                      <a:pt x="124" y="25"/>
                    </a:cubicBezTo>
                    <a:cubicBezTo>
                      <a:pt x="114" y="17"/>
                      <a:pt x="110" y="17"/>
                      <a:pt x="106" y="17"/>
                    </a:cubicBezTo>
                    <a:cubicBezTo>
                      <a:pt x="101" y="17"/>
                      <a:pt x="97" y="18"/>
                      <a:pt x="91" y="23"/>
                    </a:cubicBezTo>
                    <a:cubicBezTo>
                      <a:pt x="24" y="88"/>
                      <a:pt x="24" y="88"/>
                      <a:pt x="24" y="88"/>
                    </a:cubicBezTo>
                    <a:cubicBezTo>
                      <a:pt x="83" y="149"/>
                      <a:pt x="83" y="149"/>
                      <a:pt x="83" y="149"/>
                    </a:cubicBezTo>
                    <a:lnTo>
                      <a:pt x="71" y="1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26"/>
              <p:cNvSpPr>
                <a:spLocks/>
              </p:cNvSpPr>
              <p:nvPr/>
            </p:nvSpPr>
            <p:spPr bwMode="auto">
              <a:xfrm>
                <a:off x="5583238" y="4603750"/>
                <a:ext cx="163513" cy="158750"/>
              </a:xfrm>
              <a:custGeom>
                <a:avLst/>
                <a:gdLst>
                  <a:gd name="T0" fmla="*/ 9 w 43"/>
                  <a:gd name="T1" fmla="*/ 42 h 42"/>
                  <a:gd name="T2" fmla="*/ 3 w 43"/>
                  <a:gd name="T3" fmla="*/ 39 h 42"/>
                  <a:gd name="T4" fmla="*/ 3 w 43"/>
                  <a:gd name="T5" fmla="*/ 28 h 42"/>
                  <a:gd name="T6" fmla="*/ 29 w 43"/>
                  <a:gd name="T7" fmla="*/ 3 h 42"/>
                  <a:gd name="T8" fmla="*/ 40 w 43"/>
                  <a:gd name="T9" fmla="*/ 3 h 42"/>
                  <a:gd name="T10" fmla="*/ 40 w 43"/>
                  <a:gd name="T11" fmla="*/ 14 h 42"/>
                  <a:gd name="T12" fmla="*/ 14 w 43"/>
                  <a:gd name="T13" fmla="*/ 39 h 42"/>
                  <a:gd name="T14" fmla="*/ 9 w 43"/>
                  <a:gd name="T1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2">
                    <a:moveTo>
                      <a:pt x="9" y="42"/>
                    </a:moveTo>
                    <a:cubicBezTo>
                      <a:pt x="7" y="42"/>
                      <a:pt x="5" y="41"/>
                      <a:pt x="3" y="39"/>
                    </a:cubicBezTo>
                    <a:cubicBezTo>
                      <a:pt x="0" y="36"/>
                      <a:pt x="0" y="31"/>
                      <a:pt x="3" y="28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2" y="0"/>
                      <a:pt x="37" y="0"/>
                      <a:pt x="40" y="3"/>
                    </a:cubicBezTo>
                    <a:cubicBezTo>
                      <a:pt x="43" y="6"/>
                      <a:pt x="43" y="11"/>
                      <a:pt x="40" y="14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3" y="41"/>
                      <a:pt x="11" y="42"/>
                      <a:pt x="9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27"/>
              <p:cNvSpPr>
                <a:spLocks/>
              </p:cNvSpPr>
              <p:nvPr/>
            </p:nvSpPr>
            <p:spPr bwMode="auto">
              <a:xfrm>
                <a:off x="5670550" y="4652963"/>
                <a:ext cx="211138" cy="207963"/>
              </a:xfrm>
              <a:custGeom>
                <a:avLst/>
                <a:gdLst>
                  <a:gd name="T0" fmla="*/ 8 w 56"/>
                  <a:gd name="T1" fmla="*/ 55 h 55"/>
                  <a:gd name="T2" fmla="*/ 3 w 56"/>
                  <a:gd name="T3" fmla="*/ 52 h 55"/>
                  <a:gd name="T4" fmla="*/ 3 w 56"/>
                  <a:gd name="T5" fmla="*/ 41 h 55"/>
                  <a:gd name="T6" fmla="*/ 41 w 56"/>
                  <a:gd name="T7" fmla="*/ 3 h 55"/>
                  <a:gd name="T8" fmla="*/ 53 w 56"/>
                  <a:gd name="T9" fmla="*/ 3 h 55"/>
                  <a:gd name="T10" fmla="*/ 53 w 56"/>
                  <a:gd name="T11" fmla="*/ 14 h 55"/>
                  <a:gd name="T12" fmla="*/ 14 w 56"/>
                  <a:gd name="T13" fmla="*/ 52 h 55"/>
                  <a:gd name="T14" fmla="*/ 8 w 56"/>
                  <a:gd name="T1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55">
                    <a:moveTo>
                      <a:pt x="8" y="55"/>
                    </a:moveTo>
                    <a:cubicBezTo>
                      <a:pt x="6" y="55"/>
                      <a:pt x="4" y="54"/>
                      <a:pt x="3" y="52"/>
                    </a:cubicBezTo>
                    <a:cubicBezTo>
                      <a:pt x="0" y="49"/>
                      <a:pt x="0" y="44"/>
                      <a:pt x="3" y="41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4" y="0"/>
                      <a:pt x="49" y="0"/>
                      <a:pt x="53" y="3"/>
                    </a:cubicBezTo>
                    <a:cubicBezTo>
                      <a:pt x="56" y="6"/>
                      <a:pt x="56" y="11"/>
                      <a:pt x="53" y="14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2" y="54"/>
                      <a:pt x="10" y="55"/>
                      <a:pt x="8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28"/>
              <p:cNvSpPr>
                <a:spLocks/>
              </p:cNvSpPr>
              <p:nvPr/>
            </p:nvSpPr>
            <p:spPr bwMode="auto">
              <a:xfrm>
                <a:off x="6184900" y="4984750"/>
                <a:ext cx="612775" cy="661988"/>
              </a:xfrm>
              <a:custGeom>
                <a:avLst/>
                <a:gdLst>
                  <a:gd name="T0" fmla="*/ 74 w 162"/>
                  <a:gd name="T1" fmla="*/ 175 h 175"/>
                  <a:gd name="T2" fmla="*/ 0 w 162"/>
                  <a:gd name="T3" fmla="*/ 101 h 175"/>
                  <a:gd name="T4" fmla="*/ 12 w 162"/>
                  <a:gd name="T5" fmla="*/ 89 h 175"/>
                  <a:gd name="T6" fmla="*/ 74 w 162"/>
                  <a:gd name="T7" fmla="*/ 151 h 175"/>
                  <a:gd name="T8" fmla="*/ 140 w 162"/>
                  <a:gd name="T9" fmla="*/ 83 h 175"/>
                  <a:gd name="T10" fmla="*/ 145 w 162"/>
                  <a:gd name="T11" fmla="*/ 69 h 175"/>
                  <a:gd name="T12" fmla="*/ 137 w 162"/>
                  <a:gd name="T13" fmla="*/ 51 h 175"/>
                  <a:gd name="T14" fmla="*/ 99 w 162"/>
                  <a:gd name="T15" fmla="*/ 12 h 175"/>
                  <a:gd name="T16" fmla="*/ 111 w 162"/>
                  <a:gd name="T17" fmla="*/ 0 h 175"/>
                  <a:gd name="T18" fmla="*/ 149 w 162"/>
                  <a:gd name="T19" fmla="*/ 39 h 175"/>
                  <a:gd name="T20" fmla="*/ 162 w 162"/>
                  <a:gd name="T21" fmla="*/ 68 h 175"/>
                  <a:gd name="T22" fmla="*/ 152 w 162"/>
                  <a:gd name="T23" fmla="*/ 94 h 175"/>
                  <a:gd name="T24" fmla="*/ 152 w 162"/>
                  <a:gd name="T25" fmla="*/ 95 h 175"/>
                  <a:gd name="T26" fmla="*/ 74 w 162"/>
                  <a:gd name="T27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2" h="175">
                    <a:moveTo>
                      <a:pt x="74" y="175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2" y="89"/>
                      <a:pt x="12" y="89"/>
                      <a:pt x="12" y="89"/>
                    </a:cubicBezTo>
                    <a:cubicBezTo>
                      <a:pt x="74" y="151"/>
                      <a:pt x="74" y="151"/>
                      <a:pt x="74" y="151"/>
                    </a:cubicBezTo>
                    <a:cubicBezTo>
                      <a:pt x="140" y="83"/>
                      <a:pt x="140" y="83"/>
                      <a:pt x="140" y="83"/>
                    </a:cubicBezTo>
                    <a:cubicBezTo>
                      <a:pt x="144" y="78"/>
                      <a:pt x="145" y="74"/>
                      <a:pt x="145" y="69"/>
                    </a:cubicBezTo>
                    <a:cubicBezTo>
                      <a:pt x="145" y="64"/>
                      <a:pt x="145" y="60"/>
                      <a:pt x="137" y="51"/>
                    </a:cubicBezTo>
                    <a:cubicBezTo>
                      <a:pt x="99" y="12"/>
                      <a:pt x="99" y="12"/>
                      <a:pt x="99" y="12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49" y="39"/>
                      <a:pt x="149" y="39"/>
                      <a:pt x="149" y="39"/>
                    </a:cubicBezTo>
                    <a:cubicBezTo>
                      <a:pt x="160" y="51"/>
                      <a:pt x="162" y="59"/>
                      <a:pt x="162" y="68"/>
                    </a:cubicBezTo>
                    <a:cubicBezTo>
                      <a:pt x="162" y="77"/>
                      <a:pt x="159" y="85"/>
                      <a:pt x="152" y="94"/>
                    </a:cubicBezTo>
                    <a:cubicBezTo>
                      <a:pt x="152" y="95"/>
                      <a:pt x="152" y="95"/>
                      <a:pt x="152" y="95"/>
                    </a:cubicBezTo>
                    <a:lnTo>
                      <a:pt x="74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29"/>
              <p:cNvSpPr>
                <a:spLocks/>
              </p:cNvSpPr>
              <p:nvPr/>
            </p:nvSpPr>
            <p:spPr bwMode="auto">
              <a:xfrm>
                <a:off x="6321425" y="5348288"/>
                <a:ext cx="158750" cy="158750"/>
              </a:xfrm>
              <a:custGeom>
                <a:avLst/>
                <a:gdLst>
                  <a:gd name="T0" fmla="*/ 8 w 42"/>
                  <a:gd name="T1" fmla="*/ 42 h 42"/>
                  <a:gd name="T2" fmla="*/ 3 w 42"/>
                  <a:gd name="T3" fmla="*/ 40 h 42"/>
                  <a:gd name="T4" fmla="*/ 3 w 42"/>
                  <a:gd name="T5" fmla="*/ 29 h 42"/>
                  <a:gd name="T6" fmla="*/ 28 w 42"/>
                  <a:gd name="T7" fmla="*/ 4 h 42"/>
                  <a:gd name="T8" fmla="*/ 39 w 42"/>
                  <a:gd name="T9" fmla="*/ 4 h 42"/>
                  <a:gd name="T10" fmla="*/ 39 w 42"/>
                  <a:gd name="T11" fmla="*/ 15 h 42"/>
                  <a:gd name="T12" fmla="*/ 14 w 42"/>
                  <a:gd name="T13" fmla="*/ 40 h 42"/>
                  <a:gd name="T14" fmla="*/ 8 w 42"/>
                  <a:gd name="T1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42">
                    <a:moveTo>
                      <a:pt x="8" y="42"/>
                    </a:moveTo>
                    <a:cubicBezTo>
                      <a:pt x="6" y="42"/>
                      <a:pt x="4" y="42"/>
                      <a:pt x="3" y="40"/>
                    </a:cubicBezTo>
                    <a:cubicBezTo>
                      <a:pt x="0" y="37"/>
                      <a:pt x="0" y="32"/>
                      <a:pt x="3" y="2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31" y="0"/>
                      <a:pt x="36" y="0"/>
                      <a:pt x="39" y="4"/>
                    </a:cubicBezTo>
                    <a:cubicBezTo>
                      <a:pt x="42" y="7"/>
                      <a:pt x="42" y="12"/>
                      <a:pt x="39" y="15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2" y="42"/>
                      <a:pt x="10" y="42"/>
                      <a:pt x="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30"/>
              <p:cNvSpPr>
                <a:spLocks/>
              </p:cNvSpPr>
              <p:nvPr/>
            </p:nvSpPr>
            <p:spPr bwMode="auto">
              <a:xfrm>
                <a:off x="6223000" y="5216525"/>
                <a:ext cx="211138" cy="207963"/>
              </a:xfrm>
              <a:custGeom>
                <a:avLst/>
                <a:gdLst>
                  <a:gd name="T0" fmla="*/ 8 w 56"/>
                  <a:gd name="T1" fmla="*/ 55 h 55"/>
                  <a:gd name="T2" fmla="*/ 3 w 56"/>
                  <a:gd name="T3" fmla="*/ 53 h 55"/>
                  <a:gd name="T4" fmla="*/ 3 w 56"/>
                  <a:gd name="T5" fmla="*/ 42 h 55"/>
                  <a:gd name="T6" fmla="*/ 41 w 56"/>
                  <a:gd name="T7" fmla="*/ 3 h 55"/>
                  <a:gd name="T8" fmla="*/ 52 w 56"/>
                  <a:gd name="T9" fmla="*/ 3 h 55"/>
                  <a:gd name="T10" fmla="*/ 52 w 56"/>
                  <a:gd name="T11" fmla="*/ 14 h 55"/>
                  <a:gd name="T12" fmla="*/ 14 w 56"/>
                  <a:gd name="T13" fmla="*/ 53 h 55"/>
                  <a:gd name="T14" fmla="*/ 8 w 56"/>
                  <a:gd name="T1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55">
                    <a:moveTo>
                      <a:pt x="8" y="55"/>
                    </a:moveTo>
                    <a:cubicBezTo>
                      <a:pt x="6" y="55"/>
                      <a:pt x="4" y="54"/>
                      <a:pt x="3" y="53"/>
                    </a:cubicBezTo>
                    <a:cubicBezTo>
                      <a:pt x="0" y="50"/>
                      <a:pt x="0" y="45"/>
                      <a:pt x="3" y="42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4" y="0"/>
                      <a:pt x="49" y="0"/>
                      <a:pt x="52" y="3"/>
                    </a:cubicBezTo>
                    <a:cubicBezTo>
                      <a:pt x="56" y="6"/>
                      <a:pt x="56" y="11"/>
                      <a:pt x="52" y="14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2" y="54"/>
                      <a:pt x="10" y="55"/>
                      <a:pt x="8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9089572" y="3041650"/>
            <a:ext cx="1092200" cy="1092200"/>
            <a:chOff x="9089572" y="3041650"/>
            <a:chExt cx="1092200" cy="1092200"/>
          </a:xfrm>
        </p:grpSpPr>
        <p:sp>
          <p:nvSpPr>
            <p:cNvPr id="43" name="椭圆 42"/>
            <p:cNvSpPr/>
            <p:nvPr/>
          </p:nvSpPr>
          <p:spPr>
            <a:xfrm>
              <a:off x="9089572" y="3041650"/>
              <a:ext cx="1092200" cy="1092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9294666" y="3233705"/>
              <a:ext cx="682011" cy="689250"/>
              <a:chOff x="5451475" y="4286250"/>
              <a:chExt cx="1346200" cy="1360488"/>
            </a:xfrm>
            <a:solidFill>
              <a:schemeClr val="tx2">
                <a:lumMod val="50000"/>
              </a:schemeClr>
            </a:solidFill>
          </p:grpSpPr>
          <p:sp>
            <p:nvSpPr>
              <p:cNvPr id="76" name="Freeform 22"/>
              <p:cNvSpPr>
                <a:spLocks/>
              </p:cNvSpPr>
              <p:nvPr/>
            </p:nvSpPr>
            <p:spPr bwMode="auto">
              <a:xfrm>
                <a:off x="6338888" y="4343400"/>
                <a:ext cx="409575" cy="400050"/>
              </a:xfrm>
              <a:custGeom>
                <a:avLst/>
                <a:gdLst>
                  <a:gd name="T0" fmla="*/ 41 w 108"/>
                  <a:gd name="T1" fmla="*/ 0 h 106"/>
                  <a:gd name="T2" fmla="*/ 54 w 108"/>
                  <a:gd name="T3" fmla="*/ 6 h 106"/>
                  <a:gd name="T4" fmla="*/ 101 w 108"/>
                  <a:gd name="T5" fmla="*/ 52 h 106"/>
                  <a:gd name="T6" fmla="*/ 101 w 108"/>
                  <a:gd name="T7" fmla="*/ 79 h 106"/>
                  <a:gd name="T8" fmla="*/ 73 w 108"/>
                  <a:gd name="T9" fmla="*/ 106 h 106"/>
                  <a:gd name="T10" fmla="*/ 0 w 108"/>
                  <a:gd name="T11" fmla="*/ 33 h 106"/>
                  <a:gd name="T12" fmla="*/ 27 w 108"/>
                  <a:gd name="T13" fmla="*/ 6 h 106"/>
                  <a:gd name="T14" fmla="*/ 41 w 108"/>
                  <a:gd name="T15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" h="106">
                    <a:moveTo>
                      <a:pt x="41" y="0"/>
                    </a:moveTo>
                    <a:cubicBezTo>
                      <a:pt x="45" y="0"/>
                      <a:pt x="50" y="2"/>
                      <a:pt x="54" y="6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8" y="59"/>
                      <a:pt x="108" y="71"/>
                      <a:pt x="101" y="79"/>
                    </a:cubicBezTo>
                    <a:cubicBezTo>
                      <a:pt x="73" y="106"/>
                      <a:pt x="73" y="106"/>
                      <a:pt x="73" y="106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31" y="2"/>
                      <a:pt x="36" y="0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23"/>
              <p:cNvSpPr>
                <a:spLocks/>
              </p:cNvSpPr>
              <p:nvPr/>
            </p:nvSpPr>
            <p:spPr bwMode="auto">
              <a:xfrm>
                <a:off x="5746750" y="4521200"/>
                <a:ext cx="819150" cy="819150"/>
              </a:xfrm>
              <a:custGeom>
                <a:avLst/>
                <a:gdLst>
                  <a:gd name="T0" fmla="*/ 516 w 516"/>
                  <a:gd name="T1" fmla="*/ 173 h 516"/>
                  <a:gd name="T2" fmla="*/ 173 w 516"/>
                  <a:gd name="T3" fmla="*/ 516 h 516"/>
                  <a:gd name="T4" fmla="*/ 0 w 516"/>
                  <a:gd name="T5" fmla="*/ 342 h 516"/>
                  <a:gd name="T6" fmla="*/ 342 w 516"/>
                  <a:gd name="T7" fmla="*/ 0 h 516"/>
                  <a:gd name="T8" fmla="*/ 516 w 516"/>
                  <a:gd name="T9" fmla="*/ 173 h 516"/>
                  <a:gd name="T10" fmla="*/ 516 w 516"/>
                  <a:gd name="T11" fmla="*/ 173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6" h="516">
                    <a:moveTo>
                      <a:pt x="516" y="173"/>
                    </a:moveTo>
                    <a:lnTo>
                      <a:pt x="173" y="516"/>
                    </a:lnTo>
                    <a:lnTo>
                      <a:pt x="0" y="342"/>
                    </a:lnTo>
                    <a:lnTo>
                      <a:pt x="342" y="0"/>
                    </a:lnTo>
                    <a:lnTo>
                      <a:pt x="516" y="173"/>
                    </a:lnTo>
                    <a:lnTo>
                      <a:pt x="516" y="1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24"/>
              <p:cNvSpPr>
                <a:spLocks/>
              </p:cNvSpPr>
              <p:nvPr/>
            </p:nvSpPr>
            <p:spPr bwMode="auto">
              <a:xfrm>
                <a:off x="5541963" y="5106988"/>
                <a:ext cx="434975" cy="430213"/>
              </a:xfrm>
              <a:custGeom>
                <a:avLst/>
                <a:gdLst>
                  <a:gd name="T0" fmla="*/ 100 w 274"/>
                  <a:gd name="T1" fmla="*/ 0 h 271"/>
                  <a:gd name="T2" fmla="*/ 274 w 274"/>
                  <a:gd name="T3" fmla="*/ 176 h 271"/>
                  <a:gd name="T4" fmla="*/ 245 w 274"/>
                  <a:gd name="T5" fmla="*/ 204 h 271"/>
                  <a:gd name="T6" fmla="*/ 0 w 274"/>
                  <a:gd name="T7" fmla="*/ 271 h 271"/>
                  <a:gd name="T8" fmla="*/ 69 w 274"/>
                  <a:gd name="T9" fmla="*/ 28 h 271"/>
                  <a:gd name="T10" fmla="*/ 100 w 274"/>
                  <a:gd name="T11" fmla="*/ 0 h 271"/>
                  <a:gd name="T12" fmla="*/ 100 w 274"/>
                  <a:gd name="T13" fmla="*/ 0 h 271"/>
                  <a:gd name="T14" fmla="*/ 100 w 274"/>
                  <a:gd name="T15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4" h="271">
                    <a:moveTo>
                      <a:pt x="100" y="0"/>
                    </a:moveTo>
                    <a:lnTo>
                      <a:pt x="274" y="176"/>
                    </a:lnTo>
                    <a:lnTo>
                      <a:pt x="245" y="204"/>
                    </a:lnTo>
                    <a:lnTo>
                      <a:pt x="0" y="271"/>
                    </a:lnTo>
                    <a:lnTo>
                      <a:pt x="69" y="28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25"/>
              <p:cNvSpPr>
                <a:spLocks/>
              </p:cNvSpPr>
              <p:nvPr/>
            </p:nvSpPr>
            <p:spPr bwMode="auto">
              <a:xfrm>
                <a:off x="5451475" y="4286250"/>
                <a:ext cx="661988" cy="608013"/>
              </a:xfrm>
              <a:custGeom>
                <a:avLst/>
                <a:gdLst>
                  <a:gd name="T0" fmla="*/ 71 w 175"/>
                  <a:gd name="T1" fmla="*/ 161 h 161"/>
                  <a:gd name="T2" fmla="*/ 0 w 175"/>
                  <a:gd name="T3" fmla="*/ 88 h 161"/>
                  <a:gd name="T4" fmla="*/ 81 w 175"/>
                  <a:gd name="T5" fmla="*/ 10 h 161"/>
                  <a:gd name="T6" fmla="*/ 106 w 175"/>
                  <a:gd name="T7" fmla="*/ 0 h 161"/>
                  <a:gd name="T8" fmla="*/ 135 w 175"/>
                  <a:gd name="T9" fmla="*/ 13 h 161"/>
                  <a:gd name="T10" fmla="*/ 135 w 175"/>
                  <a:gd name="T11" fmla="*/ 13 h 161"/>
                  <a:gd name="T12" fmla="*/ 175 w 175"/>
                  <a:gd name="T13" fmla="*/ 51 h 161"/>
                  <a:gd name="T14" fmla="*/ 163 w 175"/>
                  <a:gd name="T15" fmla="*/ 63 h 161"/>
                  <a:gd name="T16" fmla="*/ 124 w 175"/>
                  <a:gd name="T17" fmla="*/ 25 h 161"/>
                  <a:gd name="T18" fmla="*/ 106 w 175"/>
                  <a:gd name="T19" fmla="*/ 17 h 161"/>
                  <a:gd name="T20" fmla="*/ 91 w 175"/>
                  <a:gd name="T21" fmla="*/ 23 h 161"/>
                  <a:gd name="T22" fmla="*/ 24 w 175"/>
                  <a:gd name="T23" fmla="*/ 88 h 161"/>
                  <a:gd name="T24" fmla="*/ 83 w 175"/>
                  <a:gd name="T25" fmla="*/ 149 h 161"/>
                  <a:gd name="T26" fmla="*/ 71 w 175"/>
                  <a:gd name="T27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5" h="161">
                    <a:moveTo>
                      <a:pt x="71" y="161"/>
                    </a:moveTo>
                    <a:cubicBezTo>
                      <a:pt x="0" y="88"/>
                      <a:pt x="0" y="88"/>
                      <a:pt x="0" y="88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9" y="3"/>
                      <a:pt x="97" y="0"/>
                      <a:pt x="106" y="0"/>
                    </a:cubicBezTo>
                    <a:cubicBezTo>
                      <a:pt x="115" y="0"/>
                      <a:pt x="123" y="2"/>
                      <a:pt x="135" y="13"/>
                    </a:cubicBezTo>
                    <a:cubicBezTo>
                      <a:pt x="135" y="13"/>
                      <a:pt x="135" y="13"/>
                      <a:pt x="135" y="13"/>
                    </a:cubicBezTo>
                    <a:cubicBezTo>
                      <a:pt x="175" y="51"/>
                      <a:pt x="175" y="51"/>
                      <a:pt x="175" y="51"/>
                    </a:cubicBezTo>
                    <a:cubicBezTo>
                      <a:pt x="163" y="63"/>
                      <a:pt x="163" y="63"/>
                      <a:pt x="163" y="63"/>
                    </a:cubicBezTo>
                    <a:cubicBezTo>
                      <a:pt x="124" y="25"/>
                      <a:pt x="124" y="25"/>
                      <a:pt x="124" y="25"/>
                    </a:cubicBezTo>
                    <a:cubicBezTo>
                      <a:pt x="114" y="17"/>
                      <a:pt x="110" y="17"/>
                      <a:pt x="106" y="17"/>
                    </a:cubicBezTo>
                    <a:cubicBezTo>
                      <a:pt x="101" y="17"/>
                      <a:pt x="97" y="18"/>
                      <a:pt x="91" y="23"/>
                    </a:cubicBezTo>
                    <a:cubicBezTo>
                      <a:pt x="24" y="88"/>
                      <a:pt x="24" y="88"/>
                      <a:pt x="24" y="88"/>
                    </a:cubicBezTo>
                    <a:cubicBezTo>
                      <a:pt x="83" y="149"/>
                      <a:pt x="83" y="149"/>
                      <a:pt x="83" y="149"/>
                    </a:cubicBezTo>
                    <a:lnTo>
                      <a:pt x="71" y="1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26"/>
              <p:cNvSpPr>
                <a:spLocks/>
              </p:cNvSpPr>
              <p:nvPr/>
            </p:nvSpPr>
            <p:spPr bwMode="auto">
              <a:xfrm>
                <a:off x="5583238" y="4603750"/>
                <a:ext cx="163513" cy="158750"/>
              </a:xfrm>
              <a:custGeom>
                <a:avLst/>
                <a:gdLst>
                  <a:gd name="T0" fmla="*/ 9 w 43"/>
                  <a:gd name="T1" fmla="*/ 42 h 42"/>
                  <a:gd name="T2" fmla="*/ 3 w 43"/>
                  <a:gd name="T3" fmla="*/ 39 h 42"/>
                  <a:gd name="T4" fmla="*/ 3 w 43"/>
                  <a:gd name="T5" fmla="*/ 28 h 42"/>
                  <a:gd name="T6" fmla="*/ 29 w 43"/>
                  <a:gd name="T7" fmla="*/ 3 h 42"/>
                  <a:gd name="T8" fmla="*/ 40 w 43"/>
                  <a:gd name="T9" fmla="*/ 3 h 42"/>
                  <a:gd name="T10" fmla="*/ 40 w 43"/>
                  <a:gd name="T11" fmla="*/ 14 h 42"/>
                  <a:gd name="T12" fmla="*/ 14 w 43"/>
                  <a:gd name="T13" fmla="*/ 39 h 42"/>
                  <a:gd name="T14" fmla="*/ 9 w 43"/>
                  <a:gd name="T1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2">
                    <a:moveTo>
                      <a:pt x="9" y="42"/>
                    </a:moveTo>
                    <a:cubicBezTo>
                      <a:pt x="7" y="42"/>
                      <a:pt x="5" y="41"/>
                      <a:pt x="3" y="39"/>
                    </a:cubicBezTo>
                    <a:cubicBezTo>
                      <a:pt x="0" y="36"/>
                      <a:pt x="0" y="31"/>
                      <a:pt x="3" y="28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32" y="0"/>
                      <a:pt x="37" y="0"/>
                      <a:pt x="40" y="3"/>
                    </a:cubicBezTo>
                    <a:cubicBezTo>
                      <a:pt x="43" y="6"/>
                      <a:pt x="43" y="11"/>
                      <a:pt x="40" y="14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3" y="41"/>
                      <a:pt x="11" y="42"/>
                      <a:pt x="9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27"/>
              <p:cNvSpPr>
                <a:spLocks/>
              </p:cNvSpPr>
              <p:nvPr/>
            </p:nvSpPr>
            <p:spPr bwMode="auto">
              <a:xfrm>
                <a:off x="5670550" y="4652963"/>
                <a:ext cx="211138" cy="207963"/>
              </a:xfrm>
              <a:custGeom>
                <a:avLst/>
                <a:gdLst>
                  <a:gd name="T0" fmla="*/ 8 w 56"/>
                  <a:gd name="T1" fmla="*/ 55 h 55"/>
                  <a:gd name="T2" fmla="*/ 3 w 56"/>
                  <a:gd name="T3" fmla="*/ 52 h 55"/>
                  <a:gd name="T4" fmla="*/ 3 w 56"/>
                  <a:gd name="T5" fmla="*/ 41 h 55"/>
                  <a:gd name="T6" fmla="*/ 41 w 56"/>
                  <a:gd name="T7" fmla="*/ 3 h 55"/>
                  <a:gd name="T8" fmla="*/ 53 w 56"/>
                  <a:gd name="T9" fmla="*/ 3 h 55"/>
                  <a:gd name="T10" fmla="*/ 53 w 56"/>
                  <a:gd name="T11" fmla="*/ 14 h 55"/>
                  <a:gd name="T12" fmla="*/ 14 w 56"/>
                  <a:gd name="T13" fmla="*/ 52 h 55"/>
                  <a:gd name="T14" fmla="*/ 8 w 56"/>
                  <a:gd name="T1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55">
                    <a:moveTo>
                      <a:pt x="8" y="55"/>
                    </a:moveTo>
                    <a:cubicBezTo>
                      <a:pt x="6" y="55"/>
                      <a:pt x="4" y="54"/>
                      <a:pt x="3" y="52"/>
                    </a:cubicBezTo>
                    <a:cubicBezTo>
                      <a:pt x="0" y="49"/>
                      <a:pt x="0" y="44"/>
                      <a:pt x="3" y="41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4" y="0"/>
                      <a:pt x="49" y="0"/>
                      <a:pt x="53" y="3"/>
                    </a:cubicBezTo>
                    <a:cubicBezTo>
                      <a:pt x="56" y="6"/>
                      <a:pt x="56" y="11"/>
                      <a:pt x="53" y="14"/>
                    </a:cubicBezTo>
                    <a:cubicBezTo>
                      <a:pt x="14" y="52"/>
                      <a:pt x="14" y="52"/>
                      <a:pt x="14" y="52"/>
                    </a:cubicBezTo>
                    <a:cubicBezTo>
                      <a:pt x="12" y="54"/>
                      <a:pt x="10" y="55"/>
                      <a:pt x="8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28"/>
              <p:cNvSpPr>
                <a:spLocks/>
              </p:cNvSpPr>
              <p:nvPr/>
            </p:nvSpPr>
            <p:spPr bwMode="auto">
              <a:xfrm>
                <a:off x="6184900" y="4984750"/>
                <a:ext cx="612775" cy="661988"/>
              </a:xfrm>
              <a:custGeom>
                <a:avLst/>
                <a:gdLst>
                  <a:gd name="T0" fmla="*/ 74 w 162"/>
                  <a:gd name="T1" fmla="*/ 175 h 175"/>
                  <a:gd name="T2" fmla="*/ 0 w 162"/>
                  <a:gd name="T3" fmla="*/ 101 h 175"/>
                  <a:gd name="T4" fmla="*/ 12 w 162"/>
                  <a:gd name="T5" fmla="*/ 89 h 175"/>
                  <a:gd name="T6" fmla="*/ 74 w 162"/>
                  <a:gd name="T7" fmla="*/ 151 h 175"/>
                  <a:gd name="T8" fmla="*/ 140 w 162"/>
                  <a:gd name="T9" fmla="*/ 83 h 175"/>
                  <a:gd name="T10" fmla="*/ 145 w 162"/>
                  <a:gd name="T11" fmla="*/ 69 h 175"/>
                  <a:gd name="T12" fmla="*/ 137 w 162"/>
                  <a:gd name="T13" fmla="*/ 51 h 175"/>
                  <a:gd name="T14" fmla="*/ 99 w 162"/>
                  <a:gd name="T15" fmla="*/ 12 h 175"/>
                  <a:gd name="T16" fmla="*/ 111 w 162"/>
                  <a:gd name="T17" fmla="*/ 0 h 175"/>
                  <a:gd name="T18" fmla="*/ 149 w 162"/>
                  <a:gd name="T19" fmla="*/ 39 h 175"/>
                  <a:gd name="T20" fmla="*/ 162 w 162"/>
                  <a:gd name="T21" fmla="*/ 68 h 175"/>
                  <a:gd name="T22" fmla="*/ 152 w 162"/>
                  <a:gd name="T23" fmla="*/ 94 h 175"/>
                  <a:gd name="T24" fmla="*/ 152 w 162"/>
                  <a:gd name="T25" fmla="*/ 95 h 175"/>
                  <a:gd name="T26" fmla="*/ 74 w 162"/>
                  <a:gd name="T27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2" h="175">
                    <a:moveTo>
                      <a:pt x="74" y="175"/>
                    </a:moveTo>
                    <a:cubicBezTo>
                      <a:pt x="0" y="101"/>
                      <a:pt x="0" y="101"/>
                      <a:pt x="0" y="101"/>
                    </a:cubicBezTo>
                    <a:cubicBezTo>
                      <a:pt x="12" y="89"/>
                      <a:pt x="12" y="89"/>
                      <a:pt x="12" y="89"/>
                    </a:cubicBezTo>
                    <a:cubicBezTo>
                      <a:pt x="74" y="151"/>
                      <a:pt x="74" y="151"/>
                      <a:pt x="74" y="151"/>
                    </a:cubicBezTo>
                    <a:cubicBezTo>
                      <a:pt x="140" y="83"/>
                      <a:pt x="140" y="83"/>
                      <a:pt x="140" y="83"/>
                    </a:cubicBezTo>
                    <a:cubicBezTo>
                      <a:pt x="144" y="78"/>
                      <a:pt x="145" y="74"/>
                      <a:pt x="145" y="69"/>
                    </a:cubicBezTo>
                    <a:cubicBezTo>
                      <a:pt x="145" y="64"/>
                      <a:pt x="145" y="60"/>
                      <a:pt x="137" y="51"/>
                    </a:cubicBezTo>
                    <a:cubicBezTo>
                      <a:pt x="99" y="12"/>
                      <a:pt x="99" y="12"/>
                      <a:pt x="99" y="12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49" y="39"/>
                      <a:pt x="149" y="39"/>
                      <a:pt x="149" y="39"/>
                    </a:cubicBezTo>
                    <a:cubicBezTo>
                      <a:pt x="160" y="51"/>
                      <a:pt x="162" y="59"/>
                      <a:pt x="162" y="68"/>
                    </a:cubicBezTo>
                    <a:cubicBezTo>
                      <a:pt x="162" y="77"/>
                      <a:pt x="159" y="85"/>
                      <a:pt x="152" y="94"/>
                    </a:cubicBezTo>
                    <a:cubicBezTo>
                      <a:pt x="152" y="95"/>
                      <a:pt x="152" y="95"/>
                      <a:pt x="152" y="95"/>
                    </a:cubicBezTo>
                    <a:lnTo>
                      <a:pt x="74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29"/>
              <p:cNvSpPr>
                <a:spLocks/>
              </p:cNvSpPr>
              <p:nvPr/>
            </p:nvSpPr>
            <p:spPr bwMode="auto">
              <a:xfrm>
                <a:off x="6321425" y="5348288"/>
                <a:ext cx="158750" cy="158750"/>
              </a:xfrm>
              <a:custGeom>
                <a:avLst/>
                <a:gdLst>
                  <a:gd name="T0" fmla="*/ 8 w 42"/>
                  <a:gd name="T1" fmla="*/ 42 h 42"/>
                  <a:gd name="T2" fmla="*/ 3 w 42"/>
                  <a:gd name="T3" fmla="*/ 40 h 42"/>
                  <a:gd name="T4" fmla="*/ 3 w 42"/>
                  <a:gd name="T5" fmla="*/ 29 h 42"/>
                  <a:gd name="T6" fmla="*/ 28 w 42"/>
                  <a:gd name="T7" fmla="*/ 4 h 42"/>
                  <a:gd name="T8" fmla="*/ 39 w 42"/>
                  <a:gd name="T9" fmla="*/ 4 h 42"/>
                  <a:gd name="T10" fmla="*/ 39 w 42"/>
                  <a:gd name="T11" fmla="*/ 15 h 42"/>
                  <a:gd name="T12" fmla="*/ 14 w 42"/>
                  <a:gd name="T13" fmla="*/ 40 h 42"/>
                  <a:gd name="T14" fmla="*/ 8 w 42"/>
                  <a:gd name="T1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42">
                    <a:moveTo>
                      <a:pt x="8" y="42"/>
                    </a:moveTo>
                    <a:cubicBezTo>
                      <a:pt x="6" y="42"/>
                      <a:pt x="4" y="42"/>
                      <a:pt x="3" y="40"/>
                    </a:cubicBezTo>
                    <a:cubicBezTo>
                      <a:pt x="0" y="37"/>
                      <a:pt x="0" y="32"/>
                      <a:pt x="3" y="2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31" y="0"/>
                      <a:pt x="36" y="0"/>
                      <a:pt x="39" y="4"/>
                    </a:cubicBezTo>
                    <a:cubicBezTo>
                      <a:pt x="42" y="7"/>
                      <a:pt x="42" y="12"/>
                      <a:pt x="39" y="15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2" y="42"/>
                      <a:pt x="10" y="42"/>
                      <a:pt x="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30"/>
              <p:cNvSpPr>
                <a:spLocks/>
              </p:cNvSpPr>
              <p:nvPr/>
            </p:nvSpPr>
            <p:spPr bwMode="auto">
              <a:xfrm>
                <a:off x="6223000" y="5216525"/>
                <a:ext cx="211138" cy="207963"/>
              </a:xfrm>
              <a:custGeom>
                <a:avLst/>
                <a:gdLst>
                  <a:gd name="T0" fmla="*/ 8 w 56"/>
                  <a:gd name="T1" fmla="*/ 55 h 55"/>
                  <a:gd name="T2" fmla="*/ 3 w 56"/>
                  <a:gd name="T3" fmla="*/ 53 h 55"/>
                  <a:gd name="T4" fmla="*/ 3 w 56"/>
                  <a:gd name="T5" fmla="*/ 42 h 55"/>
                  <a:gd name="T6" fmla="*/ 41 w 56"/>
                  <a:gd name="T7" fmla="*/ 3 h 55"/>
                  <a:gd name="T8" fmla="*/ 52 w 56"/>
                  <a:gd name="T9" fmla="*/ 3 h 55"/>
                  <a:gd name="T10" fmla="*/ 52 w 56"/>
                  <a:gd name="T11" fmla="*/ 14 h 55"/>
                  <a:gd name="T12" fmla="*/ 14 w 56"/>
                  <a:gd name="T13" fmla="*/ 53 h 55"/>
                  <a:gd name="T14" fmla="*/ 8 w 56"/>
                  <a:gd name="T1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55">
                    <a:moveTo>
                      <a:pt x="8" y="55"/>
                    </a:moveTo>
                    <a:cubicBezTo>
                      <a:pt x="6" y="55"/>
                      <a:pt x="4" y="54"/>
                      <a:pt x="3" y="53"/>
                    </a:cubicBezTo>
                    <a:cubicBezTo>
                      <a:pt x="0" y="50"/>
                      <a:pt x="0" y="45"/>
                      <a:pt x="3" y="42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4" y="0"/>
                      <a:pt x="49" y="0"/>
                      <a:pt x="52" y="3"/>
                    </a:cubicBezTo>
                    <a:cubicBezTo>
                      <a:pt x="56" y="6"/>
                      <a:pt x="56" y="11"/>
                      <a:pt x="52" y="14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12" y="54"/>
                      <a:pt x="10" y="55"/>
                      <a:pt x="8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584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5289550" y="0"/>
            <a:ext cx="1612901" cy="382408"/>
            <a:chOff x="5594350" y="0"/>
            <a:chExt cx="1612901" cy="382408"/>
          </a:xfrm>
        </p:grpSpPr>
        <p:sp>
          <p:nvSpPr>
            <p:cNvPr id="14" name="矩形 13"/>
            <p:cNvSpPr/>
            <p:nvPr/>
          </p:nvSpPr>
          <p:spPr>
            <a:xfrm>
              <a:off x="55943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594350" y="13076"/>
              <a:ext cx="1612901" cy="369332"/>
              <a:chOff x="4991099" y="55400"/>
              <a:chExt cx="1612901" cy="36933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521023" y="70789"/>
                <a:ext cx="1082977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1600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作品概述</a:t>
                </a:r>
                <a:endParaRPr lang="en-US" altLang="zh-CN" sz="1600" dirty="0">
                  <a:solidFill>
                    <a:schemeClr val="bg1"/>
                  </a:solidFill>
                  <a:latin typeface="+mj-ea"/>
                  <a:ea typeface="+mj-ea"/>
                  <a:cs typeface="微软雅黑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01</a:t>
                </a:r>
                <a:endParaRPr lang="en-US" altLang="zh-CN" dirty="0">
                  <a:solidFill>
                    <a:schemeClr val="bg1"/>
                  </a:solidFill>
                  <a:latin typeface="+mj-ea"/>
                  <a:ea typeface="+mj-ea"/>
                  <a:cs typeface="微软雅黑"/>
                </a:endParaRP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矩形 21"/>
          <p:cNvSpPr/>
          <p:nvPr/>
        </p:nvSpPr>
        <p:spPr>
          <a:xfrm>
            <a:off x="2052715" y="2700032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170">
              <a:defRPr/>
            </a:pPr>
            <a:r>
              <a:rPr lang="zh-CN" altLang="en-US" sz="2000" b="1" kern="0" dirty="0" smtClean="0">
                <a:ea typeface="微软雅黑" charset="0"/>
              </a:rPr>
              <a:t>前端</a:t>
            </a:r>
            <a:endParaRPr lang="en-US" altLang="zh-CN" sz="2000" b="1" kern="0" dirty="0">
              <a:ea typeface="微软雅黑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697980" y="2584596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9170">
              <a:defRPr/>
            </a:pPr>
            <a:r>
              <a:rPr lang="zh-CN" altLang="en-US" sz="2000" b="1" kern="0" dirty="0" smtClean="0">
                <a:ea typeface="微软雅黑" charset="0"/>
              </a:rPr>
              <a:t>后台</a:t>
            </a:r>
            <a:endParaRPr lang="en-US" altLang="zh-CN" sz="2000" b="1" kern="0" dirty="0">
              <a:ea typeface="微软雅黑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47194" y="2700032"/>
            <a:ext cx="1107218" cy="1107218"/>
            <a:chOff x="914400" y="1651000"/>
            <a:chExt cx="1107218" cy="1107218"/>
          </a:xfrm>
        </p:grpSpPr>
        <p:sp>
          <p:nvSpPr>
            <p:cNvPr id="5" name="矩形 4"/>
            <p:cNvSpPr/>
            <p:nvPr/>
          </p:nvSpPr>
          <p:spPr>
            <a:xfrm>
              <a:off x="914400" y="1651000"/>
              <a:ext cx="1107218" cy="1107218"/>
            </a:xfrm>
            <a:prstGeom prst="rect">
              <a:avLst/>
            </a:prstGeom>
            <a:solidFill>
              <a:srgbClr val="BE6A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1017936" y="1783413"/>
              <a:ext cx="900147" cy="842392"/>
              <a:chOff x="-749301" y="-2703513"/>
              <a:chExt cx="13731876" cy="12850814"/>
            </a:xfrm>
            <a:solidFill>
              <a:schemeClr val="bg1"/>
            </a:solidFill>
          </p:grpSpPr>
          <p:sp>
            <p:nvSpPr>
              <p:cNvPr id="49" name="Freeform 5"/>
              <p:cNvSpPr>
                <a:spLocks noEditPoints="1"/>
              </p:cNvSpPr>
              <p:nvPr/>
            </p:nvSpPr>
            <p:spPr bwMode="auto">
              <a:xfrm>
                <a:off x="-749301" y="-2703513"/>
                <a:ext cx="13731876" cy="12850814"/>
              </a:xfrm>
              <a:custGeom>
                <a:avLst/>
                <a:gdLst>
                  <a:gd name="T0" fmla="*/ 2886 w 3658"/>
                  <a:gd name="T1" fmla="*/ 1101 h 3424"/>
                  <a:gd name="T2" fmla="*/ 2504 w 3658"/>
                  <a:gd name="T3" fmla="*/ 43 h 3424"/>
                  <a:gd name="T4" fmla="*/ 1842 w 3658"/>
                  <a:gd name="T5" fmla="*/ 504 h 3424"/>
                  <a:gd name="T6" fmla="*/ 743 w 3658"/>
                  <a:gd name="T7" fmla="*/ 1139 h 3424"/>
                  <a:gd name="T8" fmla="*/ 724 w 3658"/>
                  <a:gd name="T9" fmla="*/ 2600 h 3424"/>
                  <a:gd name="T10" fmla="*/ 1843 w 3658"/>
                  <a:gd name="T11" fmla="*/ 2977 h 3424"/>
                  <a:gd name="T12" fmla="*/ 3100 w 3658"/>
                  <a:gd name="T13" fmla="*/ 2787 h 3424"/>
                  <a:gd name="T14" fmla="*/ 2885 w 3658"/>
                  <a:gd name="T15" fmla="*/ 2375 h 3424"/>
                  <a:gd name="T16" fmla="*/ 2185 w 3658"/>
                  <a:gd name="T17" fmla="*/ 423 h 3424"/>
                  <a:gd name="T18" fmla="*/ 2717 w 3658"/>
                  <a:gd name="T19" fmla="*/ 597 h 3424"/>
                  <a:gd name="T20" fmla="*/ 2316 w 3658"/>
                  <a:gd name="T21" fmla="*/ 997 h 3424"/>
                  <a:gd name="T22" fmla="*/ 1920 w 3658"/>
                  <a:gd name="T23" fmla="*/ 553 h 3424"/>
                  <a:gd name="T24" fmla="*/ 968 w 3658"/>
                  <a:gd name="T25" fmla="*/ 1887 h 3424"/>
                  <a:gd name="T26" fmla="*/ 1269 w 3658"/>
                  <a:gd name="T27" fmla="*/ 2408 h 3424"/>
                  <a:gd name="T28" fmla="*/ 946 w 3658"/>
                  <a:gd name="T29" fmla="*/ 2048 h 3424"/>
                  <a:gd name="T30" fmla="*/ 880 w 3658"/>
                  <a:gd name="T31" fmla="*/ 1173 h 3424"/>
                  <a:gd name="T32" fmla="*/ 1024 w 3658"/>
                  <a:gd name="T33" fmla="*/ 1597 h 3424"/>
                  <a:gd name="T34" fmla="*/ 1054 w 3658"/>
                  <a:gd name="T35" fmla="*/ 1682 h 3424"/>
                  <a:gd name="T36" fmla="*/ 2158 w 3658"/>
                  <a:gd name="T37" fmla="*/ 1044 h 3424"/>
                  <a:gd name="T38" fmla="*/ 2594 w 3658"/>
                  <a:gd name="T39" fmla="*/ 1799 h 3424"/>
                  <a:gd name="T40" fmla="*/ 1490 w 3658"/>
                  <a:gd name="T41" fmla="*/ 2436 h 3424"/>
                  <a:gd name="T42" fmla="*/ 2348 w 3658"/>
                  <a:gd name="T43" fmla="*/ 2361 h 3424"/>
                  <a:gd name="T44" fmla="*/ 2787 w 3658"/>
                  <a:gd name="T45" fmla="*/ 2274 h 3424"/>
                  <a:gd name="T46" fmla="*/ 2348 w 3658"/>
                  <a:gd name="T47" fmla="*/ 2361 h 3424"/>
                  <a:gd name="T48" fmla="*/ 2348 w 3658"/>
                  <a:gd name="T49" fmla="*/ 1120 h 3424"/>
                  <a:gd name="T50" fmla="*/ 2786 w 3658"/>
                  <a:gd name="T51" fmla="*/ 1212 h 3424"/>
                  <a:gd name="T52" fmla="*/ 2125 w 3658"/>
                  <a:gd name="T53" fmla="*/ 926 h 3424"/>
                  <a:gd name="T54" fmla="*/ 1523 w 3658"/>
                  <a:gd name="T55" fmla="*/ 926 h 3424"/>
                  <a:gd name="T56" fmla="*/ 1727 w 3658"/>
                  <a:gd name="T57" fmla="*/ 553 h 3424"/>
                  <a:gd name="T58" fmla="*/ 1331 w 3658"/>
                  <a:gd name="T59" fmla="*/ 996 h 3424"/>
                  <a:gd name="T60" fmla="*/ 1727 w 3658"/>
                  <a:gd name="T61" fmla="*/ 553 h 3424"/>
                  <a:gd name="T62" fmla="*/ 747 w 3658"/>
                  <a:gd name="T63" fmla="*/ 1230 h 3424"/>
                  <a:gd name="T64" fmla="*/ 933 w 3658"/>
                  <a:gd name="T65" fmla="*/ 1795 h 3424"/>
                  <a:gd name="T66" fmla="*/ 587 w 3658"/>
                  <a:gd name="T67" fmla="*/ 2119 h 3424"/>
                  <a:gd name="T68" fmla="*/ 874 w 3658"/>
                  <a:gd name="T69" fmla="*/ 2606 h 3424"/>
                  <a:gd name="T70" fmla="*/ 1331 w 3658"/>
                  <a:gd name="T71" fmla="*/ 2484 h 3424"/>
                  <a:gd name="T72" fmla="*/ 1727 w 3658"/>
                  <a:gd name="T73" fmla="*/ 2928 h 3424"/>
                  <a:gd name="T74" fmla="*/ 1548 w 3658"/>
                  <a:gd name="T75" fmla="*/ 2505 h 3424"/>
                  <a:gd name="T76" fmla="*/ 1843 w 3658"/>
                  <a:gd name="T77" fmla="*/ 2841 h 3424"/>
                  <a:gd name="T78" fmla="*/ 2574 w 3658"/>
                  <a:gd name="T79" fmla="*/ 2979 h 3424"/>
                  <a:gd name="T80" fmla="*/ 1917 w 3658"/>
                  <a:gd name="T81" fmla="*/ 2880 h 3424"/>
                  <a:gd name="T82" fmla="*/ 2764 w 3658"/>
                  <a:gd name="T83" fmla="*/ 2391 h 3424"/>
                  <a:gd name="T84" fmla="*/ 2777 w 3658"/>
                  <a:gd name="T85" fmla="*/ 2489 h 3424"/>
                  <a:gd name="T86" fmla="*/ 2714 w 3658"/>
                  <a:gd name="T87" fmla="*/ 1686 h 3424"/>
                  <a:gd name="T88" fmla="*/ 2901 w 3658"/>
                  <a:gd name="T89" fmla="*/ 2250 h 3424"/>
                  <a:gd name="T90" fmla="*/ 2857 w 3658"/>
                  <a:gd name="T91" fmla="*/ 2230 h 3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658" h="3424">
                    <a:moveTo>
                      <a:pt x="2904" y="2342"/>
                    </a:moveTo>
                    <a:cubicBezTo>
                      <a:pt x="3657" y="2045"/>
                      <a:pt x="3658" y="1439"/>
                      <a:pt x="2908" y="1141"/>
                    </a:cubicBezTo>
                    <a:cubicBezTo>
                      <a:pt x="2892" y="1134"/>
                      <a:pt x="2883" y="1118"/>
                      <a:pt x="2886" y="1101"/>
                    </a:cubicBezTo>
                    <a:cubicBezTo>
                      <a:pt x="2927" y="819"/>
                      <a:pt x="2888" y="599"/>
                      <a:pt x="2793" y="455"/>
                    </a:cubicBezTo>
                    <a:cubicBezTo>
                      <a:pt x="2787" y="447"/>
                      <a:pt x="2786" y="438"/>
                      <a:pt x="2789" y="429"/>
                    </a:cubicBezTo>
                    <a:cubicBezTo>
                      <a:pt x="2847" y="241"/>
                      <a:pt x="2707" y="43"/>
                      <a:pt x="2504" y="43"/>
                    </a:cubicBezTo>
                    <a:cubicBezTo>
                      <a:pt x="2360" y="43"/>
                      <a:pt x="2241" y="144"/>
                      <a:pt x="2212" y="278"/>
                    </a:cubicBezTo>
                    <a:cubicBezTo>
                      <a:pt x="2209" y="289"/>
                      <a:pt x="2202" y="297"/>
                      <a:pt x="2192" y="301"/>
                    </a:cubicBezTo>
                    <a:cubicBezTo>
                      <a:pt x="2082" y="341"/>
                      <a:pt x="1964" y="407"/>
                      <a:pt x="1842" y="504"/>
                    </a:cubicBezTo>
                    <a:cubicBezTo>
                      <a:pt x="1831" y="513"/>
                      <a:pt x="1815" y="513"/>
                      <a:pt x="1804" y="504"/>
                    </a:cubicBezTo>
                    <a:cubicBezTo>
                      <a:pt x="1170" y="0"/>
                      <a:pt x="643" y="304"/>
                      <a:pt x="762" y="1106"/>
                    </a:cubicBezTo>
                    <a:cubicBezTo>
                      <a:pt x="765" y="1120"/>
                      <a:pt x="757" y="1134"/>
                      <a:pt x="743" y="1139"/>
                    </a:cubicBezTo>
                    <a:cubicBezTo>
                      <a:pt x="79" y="1401"/>
                      <a:pt x="0" y="1904"/>
                      <a:pt x="506" y="2223"/>
                    </a:cubicBezTo>
                    <a:cubicBezTo>
                      <a:pt x="517" y="2230"/>
                      <a:pt x="522" y="2242"/>
                      <a:pt x="520" y="2255"/>
                    </a:cubicBezTo>
                    <a:cubicBezTo>
                      <a:pt x="490" y="2404"/>
                      <a:pt x="578" y="2555"/>
                      <a:pt x="724" y="2600"/>
                    </a:cubicBezTo>
                    <a:cubicBezTo>
                      <a:pt x="737" y="2604"/>
                      <a:pt x="746" y="2615"/>
                      <a:pt x="746" y="2628"/>
                    </a:cubicBezTo>
                    <a:cubicBezTo>
                      <a:pt x="764" y="3236"/>
                      <a:pt x="1242" y="3424"/>
                      <a:pt x="1805" y="2977"/>
                    </a:cubicBezTo>
                    <a:cubicBezTo>
                      <a:pt x="1816" y="2968"/>
                      <a:pt x="1832" y="2968"/>
                      <a:pt x="1843" y="2977"/>
                    </a:cubicBezTo>
                    <a:cubicBezTo>
                      <a:pt x="2214" y="3271"/>
                      <a:pt x="2548" y="3290"/>
                      <a:pt x="2738" y="3094"/>
                    </a:cubicBezTo>
                    <a:cubicBezTo>
                      <a:pt x="2746" y="3086"/>
                      <a:pt x="2756" y="3082"/>
                      <a:pt x="2768" y="3083"/>
                    </a:cubicBezTo>
                    <a:cubicBezTo>
                      <a:pt x="2943" y="3103"/>
                      <a:pt x="3100" y="2967"/>
                      <a:pt x="3100" y="2787"/>
                    </a:cubicBezTo>
                    <a:cubicBezTo>
                      <a:pt x="3100" y="2663"/>
                      <a:pt x="3024" y="2556"/>
                      <a:pt x="2917" y="2511"/>
                    </a:cubicBezTo>
                    <a:cubicBezTo>
                      <a:pt x="2905" y="2507"/>
                      <a:pt x="2899" y="2497"/>
                      <a:pt x="2898" y="2485"/>
                    </a:cubicBezTo>
                    <a:cubicBezTo>
                      <a:pt x="2895" y="2450"/>
                      <a:pt x="2891" y="2413"/>
                      <a:pt x="2885" y="2375"/>
                    </a:cubicBezTo>
                    <a:cubicBezTo>
                      <a:pt x="2883" y="2361"/>
                      <a:pt x="2891" y="2347"/>
                      <a:pt x="2904" y="2342"/>
                    </a:cubicBezTo>
                    <a:close/>
                    <a:moveTo>
                      <a:pt x="1920" y="553"/>
                    </a:moveTo>
                    <a:cubicBezTo>
                      <a:pt x="2012" y="491"/>
                      <a:pt x="2101" y="448"/>
                      <a:pt x="2185" y="423"/>
                    </a:cubicBezTo>
                    <a:cubicBezTo>
                      <a:pt x="2200" y="418"/>
                      <a:pt x="2217" y="427"/>
                      <a:pt x="2222" y="442"/>
                    </a:cubicBezTo>
                    <a:cubicBezTo>
                      <a:pt x="2288" y="627"/>
                      <a:pt x="2514" y="697"/>
                      <a:pt x="2673" y="587"/>
                    </a:cubicBezTo>
                    <a:cubicBezTo>
                      <a:pt x="2688" y="577"/>
                      <a:pt x="2707" y="581"/>
                      <a:pt x="2717" y="597"/>
                    </a:cubicBezTo>
                    <a:cubicBezTo>
                      <a:pt x="2783" y="708"/>
                      <a:pt x="2816" y="863"/>
                      <a:pt x="2804" y="1055"/>
                    </a:cubicBezTo>
                    <a:cubicBezTo>
                      <a:pt x="2803" y="1079"/>
                      <a:pt x="2780" y="1095"/>
                      <a:pt x="2757" y="1088"/>
                    </a:cubicBezTo>
                    <a:cubicBezTo>
                      <a:pt x="2628" y="1048"/>
                      <a:pt x="2481" y="1018"/>
                      <a:pt x="2316" y="997"/>
                    </a:cubicBezTo>
                    <a:cubicBezTo>
                      <a:pt x="2277" y="992"/>
                      <a:pt x="2245" y="973"/>
                      <a:pt x="2221" y="942"/>
                    </a:cubicBezTo>
                    <a:cubicBezTo>
                      <a:pt x="2119" y="807"/>
                      <a:pt x="2017" y="694"/>
                      <a:pt x="1917" y="601"/>
                    </a:cubicBezTo>
                    <a:cubicBezTo>
                      <a:pt x="1902" y="587"/>
                      <a:pt x="1904" y="564"/>
                      <a:pt x="1920" y="553"/>
                    </a:cubicBezTo>
                    <a:close/>
                    <a:moveTo>
                      <a:pt x="946" y="2048"/>
                    </a:moveTo>
                    <a:cubicBezTo>
                      <a:pt x="930" y="2039"/>
                      <a:pt x="922" y="2021"/>
                      <a:pt x="927" y="2004"/>
                    </a:cubicBezTo>
                    <a:cubicBezTo>
                      <a:pt x="940" y="1965"/>
                      <a:pt x="953" y="1927"/>
                      <a:pt x="968" y="1887"/>
                    </a:cubicBezTo>
                    <a:cubicBezTo>
                      <a:pt x="977" y="1862"/>
                      <a:pt x="1012" y="1860"/>
                      <a:pt x="1024" y="1884"/>
                    </a:cubicBezTo>
                    <a:cubicBezTo>
                      <a:pt x="1105" y="2048"/>
                      <a:pt x="1198" y="2209"/>
                      <a:pt x="1300" y="2361"/>
                    </a:cubicBezTo>
                    <a:cubicBezTo>
                      <a:pt x="1314" y="2383"/>
                      <a:pt x="1296" y="2413"/>
                      <a:pt x="1269" y="2408"/>
                    </a:cubicBezTo>
                    <a:cubicBezTo>
                      <a:pt x="1222" y="2400"/>
                      <a:pt x="1176" y="2391"/>
                      <a:pt x="1133" y="2382"/>
                    </a:cubicBezTo>
                    <a:cubicBezTo>
                      <a:pt x="1117" y="2378"/>
                      <a:pt x="1107" y="2364"/>
                      <a:pt x="1109" y="2348"/>
                    </a:cubicBezTo>
                    <a:cubicBezTo>
                      <a:pt x="1123" y="2224"/>
                      <a:pt x="1058" y="2104"/>
                      <a:pt x="946" y="2048"/>
                    </a:cubicBezTo>
                    <a:close/>
                    <a:moveTo>
                      <a:pt x="968" y="1594"/>
                    </a:moveTo>
                    <a:cubicBezTo>
                      <a:pt x="916" y="1455"/>
                      <a:pt x="881" y="1325"/>
                      <a:pt x="861" y="1207"/>
                    </a:cubicBezTo>
                    <a:cubicBezTo>
                      <a:pt x="858" y="1192"/>
                      <a:pt x="866" y="1178"/>
                      <a:pt x="880" y="1173"/>
                    </a:cubicBezTo>
                    <a:cubicBezTo>
                      <a:pt x="993" y="1131"/>
                      <a:pt x="1122" y="1097"/>
                      <a:pt x="1269" y="1072"/>
                    </a:cubicBezTo>
                    <a:cubicBezTo>
                      <a:pt x="1296" y="1068"/>
                      <a:pt x="1315" y="1097"/>
                      <a:pt x="1300" y="1120"/>
                    </a:cubicBezTo>
                    <a:cubicBezTo>
                      <a:pt x="1198" y="1272"/>
                      <a:pt x="1105" y="1433"/>
                      <a:pt x="1024" y="1597"/>
                    </a:cubicBezTo>
                    <a:cubicBezTo>
                      <a:pt x="1012" y="1621"/>
                      <a:pt x="977" y="1619"/>
                      <a:pt x="968" y="1594"/>
                    </a:cubicBezTo>
                    <a:close/>
                    <a:moveTo>
                      <a:pt x="1054" y="1799"/>
                    </a:moveTo>
                    <a:cubicBezTo>
                      <a:pt x="1036" y="1761"/>
                      <a:pt x="1036" y="1721"/>
                      <a:pt x="1054" y="1682"/>
                    </a:cubicBezTo>
                    <a:cubicBezTo>
                      <a:pt x="1146" y="1481"/>
                      <a:pt x="1261" y="1283"/>
                      <a:pt x="1388" y="1103"/>
                    </a:cubicBezTo>
                    <a:cubicBezTo>
                      <a:pt x="1413" y="1068"/>
                      <a:pt x="1448" y="1048"/>
                      <a:pt x="1490" y="1044"/>
                    </a:cubicBezTo>
                    <a:cubicBezTo>
                      <a:pt x="1709" y="1024"/>
                      <a:pt x="1939" y="1024"/>
                      <a:pt x="2158" y="1044"/>
                    </a:cubicBezTo>
                    <a:cubicBezTo>
                      <a:pt x="2200" y="1048"/>
                      <a:pt x="2235" y="1068"/>
                      <a:pt x="2260" y="1103"/>
                    </a:cubicBezTo>
                    <a:cubicBezTo>
                      <a:pt x="2387" y="1283"/>
                      <a:pt x="2502" y="1481"/>
                      <a:pt x="2594" y="1681"/>
                    </a:cubicBezTo>
                    <a:cubicBezTo>
                      <a:pt x="2612" y="1720"/>
                      <a:pt x="2611" y="1760"/>
                      <a:pt x="2594" y="1799"/>
                    </a:cubicBezTo>
                    <a:cubicBezTo>
                      <a:pt x="2502" y="1999"/>
                      <a:pt x="2387" y="2198"/>
                      <a:pt x="2260" y="2378"/>
                    </a:cubicBezTo>
                    <a:cubicBezTo>
                      <a:pt x="2235" y="2413"/>
                      <a:pt x="2200" y="2433"/>
                      <a:pt x="2157" y="2437"/>
                    </a:cubicBezTo>
                    <a:cubicBezTo>
                      <a:pt x="1938" y="2457"/>
                      <a:pt x="1709" y="2457"/>
                      <a:pt x="1490" y="2436"/>
                    </a:cubicBezTo>
                    <a:cubicBezTo>
                      <a:pt x="1447" y="2433"/>
                      <a:pt x="1412" y="2412"/>
                      <a:pt x="1388" y="2377"/>
                    </a:cubicBezTo>
                    <a:cubicBezTo>
                      <a:pt x="1261" y="2198"/>
                      <a:pt x="1146" y="1999"/>
                      <a:pt x="1054" y="1799"/>
                    </a:cubicBezTo>
                    <a:close/>
                    <a:moveTo>
                      <a:pt x="2348" y="2361"/>
                    </a:moveTo>
                    <a:cubicBezTo>
                      <a:pt x="2450" y="2209"/>
                      <a:pt x="2543" y="2048"/>
                      <a:pt x="2623" y="1884"/>
                    </a:cubicBezTo>
                    <a:cubicBezTo>
                      <a:pt x="2635" y="1860"/>
                      <a:pt x="2670" y="1861"/>
                      <a:pt x="2680" y="1887"/>
                    </a:cubicBezTo>
                    <a:cubicBezTo>
                      <a:pt x="2732" y="2026"/>
                      <a:pt x="2767" y="2156"/>
                      <a:pt x="2787" y="2274"/>
                    </a:cubicBezTo>
                    <a:cubicBezTo>
                      <a:pt x="2789" y="2289"/>
                      <a:pt x="2781" y="2302"/>
                      <a:pt x="2767" y="2308"/>
                    </a:cubicBezTo>
                    <a:cubicBezTo>
                      <a:pt x="2655" y="2350"/>
                      <a:pt x="2525" y="2384"/>
                      <a:pt x="2378" y="2409"/>
                    </a:cubicBezTo>
                    <a:cubicBezTo>
                      <a:pt x="2352" y="2413"/>
                      <a:pt x="2333" y="2384"/>
                      <a:pt x="2348" y="2361"/>
                    </a:cubicBezTo>
                    <a:close/>
                    <a:moveTo>
                      <a:pt x="2680" y="1594"/>
                    </a:moveTo>
                    <a:cubicBezTo>
                      <a:pt x="2670" y="1619"/>
                      <a:pt x="2635" y="1621"/>
                      <a:pt x="2623" y="1597"/>
                    </a:cubicBezTo>
                    <a:cubicBezTo>
                      <a:pt x="2543" y="1433"/>
                      <a:pt x="2450" y="1272"/>
                      <a:pt x="2348" y="1120"/>
                    </a:cubicBezTo>
                    <a:cubicBezTo>
                      <a:pt x="2333" y="1098"/>
                      <a:pt x="2352" y="1068"/>
                      <a:pt x="2378" y="1073"/>
                    </a:cubicBezTo>
                    <a:cubicBezTo>
                      <a:pt x="2523" y="1097"/>
                      <a:pt x="2651" y="1131"/>
                      <a:pt x="2762" y="1172"/>
                    </a:cubicBezTo>
                    <a:cubicBezTo>
                      <a:pt x="2779" y="1178"/>
                      <a:pt x="2789" y="1195"/>
                      <a:pt x="2786" y="1212"/>
                    </a:cubicBezTo>
                    <a:cubicBezTo>
                      <a:pt x="2766" y="1329"/>
                      <a:pt x="2731" y="1457"/>
                      <a:pt x="2680" y="1594"/>
                    </a:cubicBezTo>
                    <a:close/>
                    <a:moveTo>
                      <a:pt x="1843" y="640"/>
                    </a:moveTo>
                    <a:cubicBezTo>
                      <a:pt x="1935" y="716"/>
                      <a:pt x="2030" y="811"/>
                      <a:pt x="2125" y="926"/>
                    </a:cubicBezTo>
                    <a:cubicBezTo>
                      <a:pt x="2142" y="947"/>
                      <a:pt x="2126" y="978"/>
                      <a:pt x="2099" y="976"/>
                    </a:cubicBezTo>
                    <a:cubicBezTo>
                      <a:pt x="1917" y="964"/>
                      <a:pt x="1731" y="964"/>
                      <a:pt x="1548" y="976"/>
                    </a:cubicBezTo>
                    <a:cubicBezTo>
                      <a:pt x="1522" y="978"/>
                      <a:pt x="1506" y="946"/>
                      <a:pt x="1523" y="926"/>
                    </a:cubicBezTo>
                    <a:cubicBezTo>
                      <a:pt x="1617" y="811"/>
                      <a:pt x="1712" y="716"/>
                      <a:pt x="1804" y="640"/>
                    </a:cubicBezTo>
                    <a:cubicBezTo>
                      <a:pt x="1815" y="631"/>
                      <a:pt x="1832" y="630"/>
                      <a:pt x="1843" y="640"/>
                    </a:cubicBezTo>
                    <a:close/>
                    <a:moveTo>
                      <a:pt x="1727" y="553"/>
                    </a:moveTo>
                    <a:cubicBezTo>
                      <a:pt x="1743" y="564"/>
                      <a:pt x="1745" y="587"/>
                      <a:pt x="1730" y="601"/>
                    </a:cubicBezTo>
                    <a:cubicBezTo>
                      <a:pt x="1630" y="694"/>
                      <a:pt x="1528" y="807"/>
                      <a:pt x="1426" y="942"/>
                    </a:cubicBezTo>
                    <a:cubicBezTo>
                      <a:pt x="1402" y="973"/>
                      <a:pt x="1370" y="992"/>
                      <a:pt x="1331" y="996"/>
                    </a:cubicBezTo>
                    <a:cubicBezTo>
                      <a:pt x="1164" y="1018"/>
                      <a:pt x="1014" y="1050"/>
                      <a:pt x="883" y="1090"/>
                    </a:cubicBezTo>
                    <a:cubicBezTo>
                      <a:pt x="864" y="1096"/>
                      <a:pt x="845" y="1082"/>
                      <a:pt x="844" y="1063"/>
                    </a:cubicBezTo>
                    <a:cubicBezTo>
                      <a:pt x="801" y="449"/>
                      <a:pt x="1216" y="209"/>
                      <a:pt x="1727" y="553"/>
                    </a:cubicBezTo>
                    <a:close/>
                    <a:moveTo>
                      <a:pt x="587" y="2119"/>
                    </a:moveTo>
                    <a:cubicBezTo>
                      <a:pt x="576" y="2132"/>
                      <a:pt x="557" y="2134"/>
                      <a:pt x="544" y="2123"/>
                    </a:cubicBezTo>
                    <a:cubicBezTo>
                      <a:pt x="205" y="1847"/>
                      <a:pt x="273" y="1462"/>
                      <a:pt x="747" y="1230"/>
                    </a:cubicBezTo>
                    <a:cubicBezTo>
                      <a:pt x="765" y="1222"/>
                      <a:pt x="786" y="1232"/>
                      <a:pt x="790" y="1251"/>
                    </a:cubicBezTo>
                    <a:cubicBezTo>
                      <a:pt x="821" y="1385"/>
                      <a:pt x="868" y="1530"/>
                      <a:pt x="933" y="1686"/>
                    </a:cubicBezTo>
                    <a:cubicBezTo>
                      <a:pt x="949" y="1722"/>
                      <a:pt x="949" y="1759"/>
                      <a:pt x="933" y="1795"/>
                    </a:cubicBezTo>
                    <a:cubicBezTo>
                      <a:pt x="905" y="1863"/>
                      <a:pt x="880" y="1928"/>
                      <a:pt x="859" y="1991"/>
                    </a:cubicBezTo>
                    <a:cubicBezTo>
                      <a:pt x="853" y="2007"/>
                      <a:pt x="839" y="2017"/>
                      <a:pt x="823" y="2016"/>
                    </a:cubicBezTo>
                    <a:cubicBezTo>
                      <a:pt x="732" y="2013"/>
                      <a:pt x="646" y="2051"/>
                      <a:pt x="587" y="2119"/>
                    </a:cubicBezTo>
                    <a:close/>
                    <a:moveTo>
                      <a:pt x="1727" y="2928"/>
                    </a:moveTo>
                    <a:cubicBezTo>
                      <a:pt x="1283" y="3226"/>
                      <a:pt x="912" y="3085"/>
                      <a:pt x="850" y="2641"/>
                    </a:cubicBezTo>
                    <a:cubicBezTo>
                      <a:pt x="848" y="2625"/>
                      <a:pt x="858" y="2610"/>
                      <a:pt x="874" y="2606"/>
                    </a:cubicBezTo>
                    <a:cubicBezTo>
                      <a:pt x="959" y="2589"/>
                      <a:pt x="1030" y="2535"/>
                      <a:pt x="1072" y="2462"/>
                    </a:cubicBezTo>
                    <a:cubicBezTo>
                      <a:pt x="1079" y="2450"/>
                      <a:pt x="1091" y="2444"/>
                      <a:pt x="1105" y="2447"/>
                    </a:cubicBezTo>
                    <a:cubicBezTo>
                      <a:pt x="1176" y="2462"/>
                      <a:pt x="1252" y="2474"/>
                      <a:pt x="1331" y="2484"/>
                    </a:cubicBezTo>
                    <a:cubicBezTo>
                      <a:pt x="1370" y="2489"/>
                      <a:pt x="1402" y="2507"/>
                      <a:pt x="1426" y="2539"/>
                    </a:cubicBezTo>
                    <a:cubicBezTo>
                      <a:pt x="1528" y="2673"/>
                      <a:pt x="1630" y="2787"/>
                      <a:pt x="1731" y="2880"/>
                    </a:cubicBezTo>
                    <a:cubicBezTo>
                      <a:pt x="1745" y="2894"/>
                      <a:pt x="1744" y="2917"/>
                      <a:pt x="1727" y="2928"/>
                    </a:cubicBezTo>
                    <a:close/>
                    <a:moveTo>
                      <a:pt x="1804" y="2841"/>
                    </a:moveTo>
                    <a:cubicBezTo>
                      <a:pt x="1712" y="2764"/>
                      <a:pt x="1617" y="2669"/>
                      <a:pt x="1523" y="2555"/>
                    </a:cubicBezTo>
                    <a:cubicBezTo>
                      <a:pt x="1505" y="2534"/>
                      <a:pt x="1522" y="2503"/>
                      <a:pt x="1548" y="2505"/>
                    </a:cubicBezTo>
                    <a:cubicBezTo>
                      <a:pt x="1731" y="2517"/>
                      <a:pt x="1917" y="2517"/>
                      <a:pt x="2099" y="2505"/>
                    </a:cubicBezTo>
                    <a:cubicBezTo>
                      <a:pt x="2126" y="2503"/>
                      <a:pt x="2142" y="2534"/>
                      <a:pt x="2125" y="2555"/>
                    </a:cubicBezTo>
                    <a:cubicBezTo>
                      <a:pt x="2030" y="2669"/>
                      <a:pt x="1936" y="2765"/>
                      <a:pt x="1843" y="2841"/>
                    </a:cubicBezTo>
                    <a:cubicBezTo>
                      <a:pt x="1832" y="2850"/>
                      <a:pt x="1816" y="2850"/>
                      <a:pt x="1804" y="2841"/>
                    </a:cubicBezTo>
                    <a:close/>
                    <a:moveTo>
                      <a:pt x="2777" y="2489"/>
                    </a:moveTo>
                    <a:cubicBezTo>
                      <a:pt x="2534" y="2507"/>
                      <a:pt x="2420" y="2799"/>
                      <a:pt x="2574" y="2979"/>
                    </a:cubicBezTo>
                    <a:cubicBezTo>
                      <a:pt x="2589" y="2997"/>
                      <a:pt x="2584" y="3024"/>
                      <a:pt x="2563" y="3036"/>
                    </a:cubicBezTo>
                    <a:cubicBezTo>
                      <a:pt x="2402" y="3125"/>
                      <a:pt x="2173" y="3098"/>
                      <a:pt x="1921" y="2928"/>
                    </a:cubicBezTo>
                    <a:cubicBezTo>
                      <a:pt x="1904" y="2917"/>
                      <a:pt x="1902" y="2894"/>
                      <a:pt x="1917" y="2880"/>
                    </a:cubicBezTo>
                    <a:cubicBezTo>
                      <a:pt x="2017" y="2787"/>
                      <a:pt x="2119" y="2673"/>
                      <a:pt x="2221" y="2539"/>
                    </a:cubicBezTo>
                    <a:cubicBezTo>
                      <a:pt x="2245" y="2507"/>
                      <a:pt x="2277" y="2489"/>
                      <a:pt x="2316" y="2484"/>
                    </a:cubicBezTo>
                    <a:cubicBezTo>
                      <a:pt x="2484" y="2463"/>
                      <a:pt x="2633" y="2431"/>
                      <a:pt x="2764" y="2391"/>
                    </a:cubicBezTo>
                    <a:cubicBezTo>
                      <a:pt x="2783" y="2385"/>
                      <a:pt x="2802" y="2398"/>
                      <a:pt x="2804" y="2418"/>
                    </a:cubicBezTo>
                    <a:cubicBezTo>
                      <a:pt x="2805" y="2432"/>
                      <a:pt x="2805" y="2445"/>
                      <a:pt x="2806" y="2458"/>
                    </a:cubicBezTo>
                    <a:cubicBezTo>
                      <a:pt x="2807" y="2474"/>
                      <a:pt x="2794" y="2488"/>
                      <a:pt x="2777" y="2489"/>
                    </a:cubicBezTo>
                    <a:close/>
                    <a:moveTo>
                      <a:pt x="2857" y="2230"/>
                    </a:moveTo>
                    <a:cubicBezTo>
                      <a:pt x="2826" y="2096"/>
                      <a:pt x="2780" y="1951"/>
                      <a:pt x="2714" y="1795"/>
                    </a:cubicBezTo>
                    <a:cubicBezTo>
                      <a:pt x="2699" y="1758"/>
                      <a:pt x="2699" y="1722"/>
                      <a:pt x="2714" y="1686"/>
                    </a:cubicBezTo>
                    <a:cubicBezTo>
                      <a:pt x="2778" y="1533"/>
                      <a:pt x="2825" y="1390"/>
                      <a:pt x="2855" y="1259"/>
                    </a:cubicBezTo>
                    <a:cubicBezTo>
                      <a:pt x="2861" y="1235"/>
                      <a:pt x="2886" y="1223"/>
                      <a:pt x="2908" y="1234"/>
                    </a:cubicBezTo>
                    <a:cubicBezTo>
                      <a:pt x="3454" y="1505"/>
                      <a:pt x="3451" y="1981"/>
                      <a:pt x="2901" y="2250"/>
                    </a:cubicBezTo>
                    <a:cubicBezTo>
                      <a:pt x="2883" y="2259"/>
                      <a:pt x="2862" y="2249"/>
                      <a:pt x="2857" y="2230"/>
                    </a:cubicBezTo>
                    <a:close/>
                    <a:moveTo>
                      <a:pt x="2857" y="2230"/>
                    </a:moveTo>
                    <a:cubicBezTo>
                      <a:pt x="2857" y="2230"/>
                      <a:pt x="2857" y="2230"/>
                      <a:pt x="2857" y="223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6"/>
              <p:cNvSpPr>
                <a:spLocks noEditPoints="1"/>
              </p:cNvSpPr>
              <p:nvPr/>
            </p:nvSpPr>
            <p:spPr bwMode="auto">
              <a:xfrm>
                <a:off x="4322762" y="1593850"/>
                <a:ext cx="3486150" cy="3486150"/>
              </a:xfrm>
              <a:custGeom>
                <a:avLst/>
                <a:gdLst>
                  <a:gd name="T0" fmla="*/ 464 w 929"/>
                  <a:gd name="T1" fmla="*/ 929 h 929"/>
                  <a:gd name="T2" fmla="*/ 929 w 929"/>
                  <a:gd name="T3" fmla="*/ 465 h 929"/>
                  <a:gd name="T4" fmla="*/ 464 w 929"/>
                  <a:gd name="T5" fmla="*/ 0 h 929"/>
                  <a:gd name="T6" fmla="*/ 0 w 929"/>
                  <a:gd name="T7" fmla="*/ 465 h 929"/>
                  <a:gd name="T8" fmla="*/ 464 w 929"/>
                  <a:gd name="T9" fmla="*/ 929 h 929"/>
                  <a:gd name="T10" fmla="*/ 464 w 929"/>
                  <a:gd name="T11" fmla="*/ 929 h 929"/>
                  <a:gd name="T12" fmla="*/ 464 w 929"/>
                  <a:gd name="T13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9" h="929">
                    <a:moveTo>
                      <a:pt x="464" y="929"/>
                    </a:moveTo>
                    <a:cubicBezTo>
                      <a:pt x="721" y="929"/>
                      <a:pt x="929" y="721"/>
                      <a:pt x="929" y="465"/>
                    </a:cubicBezTo>
                    <a:cubicBezTo>
                      <a:pt x="929" y="208"/>
                      <a:pt x="721" y="0"/>
                      <a:pt x="464" y="0"/>
                    </a:cubicBezTo>
                    <a:cubicBezTo>
                      <a:pt x="208" y="0"/>
                      <a:pt x="0" y="208"/>
                      <a:pt x="0" y="465"/>
                    </a:cubicBezTo>
                    <a:cubicBezTo>
                      <a:pt x="0" y="721"/>
                      <a:pt x="208" y="929"/>
                      <a:pt x="464" y="929"/>
                    </a:cubicBezTo>
                    <a:close/>
                    <a:moveTo>
                      <a:pt x="464" y="929"/>
                    </a:moveTo>
                    <a:cubicBezTo>
                      <a:pt x="464" y="929"/>
                      <a:pt x="464" y="929"/>
                      <a:pt x="464" y="92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943533" y="308856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编写工具：</a:t>
            </a:r>
            <a:r>
              <a:rPr lang="en-US" altLang="zh-CN" dirty="0" smtClean="0"/>
              <a:t>HBuilder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43533" y="3472239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技术框架：</a:t>
            </a:r>
            <a:r>
              <a:rPr lang="en-US" altLang="zh-CN" dirty="0" smtClean="0"/>
              <a:t>Mui+JQuery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63384" y="3010339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编写工具：</a:t>
            </a:r>
            <a:r>
              <a:rPr lang="en-US" altLang="zh-CN" dirty="0" smtClean="0"/>
              <a:t>Intellij idea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63384" y="3435672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技术框架：</a:t>
            </a:r>
            <a:r>
              <a:rPr lang="en-US" altLang="zh-CN" dirty="0" err="1" smtClean="0"/>
              <a:t>Spring+SpringMVC+MyBatis</a:t>
            </a:r>
            <a:endParaRPr lang="zh-CN" altLang="en-US" dirty="0"/>
          </a:p>
        </p:txBody>
      </p:sp>
      <p:grpSp>
        <p:nvGrpSpPr>
          <p:cNvPr id="65" name="组合 64"/>
          <p:cNvGrpSpPr/>
          <p:nvPr/>
        </p:nvGrpSpPr>
        <p:grpSpPr>
          <a:xfrm>
            <a:off x="6304204" y="2719617"/>
            <a:ext cx="1107218" cy="1107218"/>
            <a:chOff x="914400" y="1651000"/>
            <a:chExt cx="1107218" cy="1107218"/>
          </a:xfrm>
        </p:grpSpPr>
        <p:sp>
          <p:nvSpPr>
            <p:cNvPr id="66" name="矩形 65"/>
            <p:cNvSpPr/>
            <p:nvPr/>
          </p:nvSpPr>
          <p:spPr>
            <a:xfrm>
              <a:off x="914400" y="1651000"/>
              <a:ext cx="1107218" cy="1107218"/>
            </a:xfrm>
            <a:prstGeom prst="rect">
              <a:avLst/>
            </a:prstGeom>
            <a:solidFill>
              <a:srgbClr val="BE6A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1017936" y="1783413"/>
              <a:ext cx="900147" cy="842392"/>
              <a:chOff x="-749301" y="-2703513"/>
              <a:chExt cx="13731876" cy="12850814"/>
            </a:xfrm>
            <a:solidFill>
              <a:schemeClr val="bg1"/>
            </a:solidFill>
          </p:grpSpPr>
          <p:sp>
            <p:nvSpPr>
              <p:cNvPr id="68" name="Freeform 5"/>
              <p:cNvSpPr>
                <a:spLocks noEditPoints="1"/>
              </p:cNvSpPr>
              <p:nvPr/>
            </p:nvSpPr>
            <p:spPr bwMode="auto">
              <a:xfrm>
                <a:off x="-749301" y="-2703513"/>
                <a:ext cx="13731876" cy="12850814"/>
              </a:xfrm>
              <a:custGeom>
                <a:avLst/>
                <a:gdLst>
                  <a:gd name="T0" fmla="*/ 2886 w 3658"/>
                  <a:gd name="T1" fmla="*/ 1101 h 3424"/>
                  <a:gd name="T2" fmla="*/ 2504 w 3658"/>
                  <a:gd name="T3" fmla="*/ 43 h 3424"/>
                  <a:gd name="T4" fmla="*/ 1842 w 3658"/>
                  <a:gd name="T5" fmla="*/ 504 h 3424"/>
                  <a:gd name="T6" fmla="*/ 743 w 3658"/>
                  <a:gd name="T7" fmla="*/ 1139 h 3424"/>
                  <a:gd name="T8" fmla="*/ 724 w 3658"/>
                  <a:gd name="T9" fmla="*/ 2600 h 3424"/>
                  <a:gd name="T10" fmla="*/ 1843 w 3658"/>
                  <a:gd name="T11" fmla="*/ 2977 h 3424"/>
                  <a:gd name="T12" fmla="*/ 3100 w 3658"/>
                  <a:gd name="T13" fmla="*/ 2787 h 3424"/>
                  <a:gd name="T14" fmla="*/ 2885 w 3658"/>
                  <a:gd name="T15" fmla="*/ 2375 h 3424"/>
                  <a:gd name="T16" fmla="*/ 2185 w 3658"/>
                  <a:gd name="T17" fmla="*/ 423 h 3424"/>
                  <a:gd name="T18" fmla="*/ 2717 w 3658"/>
                  <a:gd name="T19" fmla="*/ 597 h 3424"/>
                  <a:gd name="T20" fmla="*/ 2316 w 3658"/>
                  <a:gd name="T21" fmla="*/ 997 h 3424"/>
                  <a:gd name="T22" fmla="*/ 1920 w 3658"/>
                  <a:gd name="T23" fmla="*/ 553 h 3424"/>
                  <a:gd name="T24" fmla="*/ 968 w 3658"/>
                  <a:gd name="T25" fmla="*/ 1887 h 3424"/>
                  <a:gd name="T26" fmla="*/ 1269 w 3658"/>
                  <a:gd name="T27" fmla="*/ 2408 h 3424"/>
                  <a:gd name="T28" fmla="*/ 946 w 3658"/>
                  <a:gd name="T29" fmla="*/ 2048 h 3424"/>
                  <a:gd name="T30" fmla="*/ 880 w 3658"/>
                  <a:gd name="T31" fmla="*/ 1173 h 3424"/>
                  <a:gd name="T32" fmla="*/ 1024 w 3658"/>
                  <a:gd name="T33" fmla="*/ 1597 h 3424"/>
                  <a:gd name="T34" fmla="*/ 1054 w 3658"/>
                  <a:gd name="T35" fmla="*/ 1682 h 3424"/>
                  <a:gd name="T36" fmla="*/ 2158 w 3658"/>
                  <a:gd name="T37" fmla="*/ 1044 h 3424"/>
                  <a:gd name="T38" fmla="*/ 2594 w 3658"/>
                  <a:gd name="T39" fmla="*/ 1799 h 3424"/>
                  <a:gd name="T40" fmla="*/ 1490 w 3658"/>
                  <a:gd name="T41" fmla="*/ 2436 h 3424"/>
                  <a:gd name="T42" fmla="*/ 2348 w 3658"/>
                  <a:gd name="T43" fmla="*/ 2361 h 3424"/>
                  <a:gd name="T44" fmla="*/ 2787 w 3658"/>
                  <a:gd name="T45" fmla="*/ 2274 h 3424"/>
                  <a:gd name="T46" fmla="*/ 2348 w 3658"/>
                  <a:gd name="T47" fmla="*/ 2361 h 3424"/>
                  <a:gd name="T48" fmla="*/ 2348 w 3658"/>
                  <a:gd name="T49" fmla="*/ 1120 h 3424"/>
                  <a:gd name="T50" fmla="*/ 2786 w 3658"/>
                  <a:gd name="T51" fmla="*/ 1212 h 3424"/>
                  <a:gd name="T52" fmla="*/ 2125 w 3658"/>
                  <a:gd name="T53" fmla="*/ 926 h 3424"/>
                  <a:gd name="T54" fmla="*/ 1523 w 3658"/>
                  <a:gd name="T55" fmla="*/ 926 h 3424"/>
                  <a:gd name="T56" fmla="*/ 1727 w 3658"/>
                  <a:gd name="T57" fmla="*/ 553 h 3424"/>
                  <a:gd name="T58" fmla="*/ 1331 w 3658"/>
                  <a:gd name="T59" fmla="*/ 996 h 3424"/>
                  <a:gd name="T60" fmla="*/ 1727 w 3658"/>
                  <a:gd name="T61" fmla="*/ 553 h 3424"/>
                  <a:gd name="T62" fmla="*/ 747 w 3658"/>
                  <a:gd name="T63" fmla="*/ 1230 h 3424"/>
                  <a:gd name="T64" fmla="*/ 933 w 3658"/>
                  <a:gd name="T65" fmla="*/ 1795 h 3424"/>
                  <a:gd name="T66" fmla="*/ 587 w 3658"/>
                  <a:gd name="T67" fmla="*/ 2119 h 3424"/>
                  <a:gd name="T68" fmla="*/ 874 w 3658"/>
                  <a:gd name="T69" fmla="*/ 2606 h 3424"/>
                  <a:gd name="T70" fmla="*/ 1331 w 3658"/>
                  <a:gd name="T71" fmla="*/ 2484 h 3424"/>
                  <a:gd name="T72" fmla="*/ 1727 w 3658"/>
                  <a:gd name="T73" fmla="*/ 2928 h 3424"/>
                  <a:gd name="T74" fmla="*/ 1548 w 3658"/>
                  <a:gd name="T75" fmla="*/ 2505 h 3424"/>
                  <a:gd name="T76" fmla="*/ 1843 w 3658"/>
                  <a:gd name="T77" fmla="*/ 2841 h 3424"/>
                  <a:gd name="T78" fmla="*/ 2574 w 3658"/>
                  <a:gd name="T79" fmla="*/ 2979 h 3424"/>
                  <a:gd name="T80" fmla="*/ 1917 w 3658"/>
                  <a:gd name="T81" fmla="*/ 2880 h 3424"/>
                  <a:gd name="T82" fmla="*/ 2764 w 3658"/>
                  <a:gd name="T83" fmla="*/ 2391 h 3424"/>
                  <a:gd name="T84" fmla="*/ 2777 w 3658"/>
                  <a:gd name="T85" fmla="*/ 2489 h 3424"/>
                  <a:gd name="T86" fmla="*/ 2714 w 3658"/>
                  <a:gd name="T87" fmla="*/ 1686 h 3424"/>
                  <a:gd name="T88" fmla="*/ 2901 w 3658"/>
                  <a:gd name="T89" fmla="*/ 2250 h 3424"/>
                  <a:gd name="T90" fmla="*/ 2857 w 3658"/>
                  <a:gd name="T91" fmla="*/ 2230 h 3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658" h="3424">
                    <a:moveTo>
                      <a:pt x="2904" y="2342"/>
                    </a:moveTo>
                    <a:cubicBezTo>
                      <a:pt x="3657" y="2045"/>
                      <a:pt x="3658" y="1439"/>
                      <a:pt x="2908" y="1141"/>
                    </a:cubicBezTo>
                    <a:cubicBezTo>
                      <a:pt x="2892" y="1134"/>
                      <a:pt x="2883" y="1118"/>
                      <a:pt x="2886" y="1101"/>
                    </a:cubicBezTo>
                    <a:cubicBezTo>
                      <a:pt x="2927" y="819"/>
                      <a:pt x="2888" y="599"/>
                      <a:pt x="2793" y="455"/>
                    </a:cubicBezTo>
                    <a:cubicBezTo>
                      <a:pt x="2787" y="447"/>
                      <a:pt x="2786" y="438"/>
                      <a:pt x="2789" y="429"/>
                    </a:cubicBezTo>
                    <a:cubicBezTo>
                      <a:pt x="2847" y="241"/>
                      <a:pt x="2707" y="43"/>
                      <a:pt x="2504" y="43"/>
                    </a:cubicBezTo>
                    <a:cubicBezTo>
                      <a:pt x="2360" y="43"/>
                      <a:pt x="2241" y="144"/>
                      <a:pt x="2212" y="278"/>
                    </a:cubicBezTo>
                    <a:cubicBezTo>
                      <a:pt x="2209" y="289"/>
                      <a:pt x="2202" y="297"/>
                      <a:pt x="2192" y="301"/>
                    </a:cubicBezTo>
                    <a:cubicBezTo>
                      <a:pt x="2082" y="341"/>
                      <a:pt x="1964" y="407"/>
                      <a:pt x="1842" y="504"/>
                    </a:cubicBezTo>
                    <a:cubicBezTo>
                      <a:pt x="1831" y="513"/>
                      <a:pt x="1815" y="513"/>
                      <a:pt x="1804" y="504"/>
                    </a:cubicBezTo>
                    <a:cubicBezTo>
                      <a:pt x="1170" y="0"/>
                      <a:pt x="643" y="304"/>
                      <a:pt x="762" y="1106"/>
                    </a:cubicBezTo>
                    <a:cubicBezTo>
                      <a:pt x="765" y="1120"/>
                      <a:pt x="757" y="1134"/>
                      <a:pt x="743" y="1139"/>
                    </a:cubicBezTo>
                    <a:cubicBezTo>
                      <a:pt x="79" y="1401"/>
                      <a:pt x="0" y="1904"/>
                      <a:pt x="506" y="2223"/>
                    </a:cubicBezTo>
                    <a:cubicBezTo>
                      <a:pt x="517" y="2230"/>
                      <a:pt x="522" y="2242"/>
                      <a:pt x="520" y="2255"/>
                    </a:cubicBezTo>
                    <a:cubicBezTo>
                      <a:pt x="490" y="2404"/>
                      <a:pt x="578" y="2555"/>
                      <a:pt x="724" y="2600"/>
                    </a:cubicBezTo>
                    <a:cubicBezTo>
                      <a:pt x="737" y="2604"/>
                      <a:pt x="746" y="2615"/>
                      <a:pt x="746" y="2628"/>
                    </a:cubicBezTo>
                    <a:cubicBezTo>
                      <a:pt x="764" y="3236"/>
                      <a:pt x="1242" y="3424"/>
                      <a:pt x="1805" y="2977"/>
                    </a:cubicBezTo>
                    <a:cubicBezTo>
                      <a:pt x="1816" y="2968"/>
                      <a:pt x="1832" y="2968"/>
                      <a:pt x="1843" y="2977"/>
                    </a:cubicBezTo>
                    <a:cubicBezTo>
                      <a:pt x="2214" y="3271"/>
                      <a:pt x="2548" y="3290"/>
                      <a:pt x="2738" y="3094"/>
                    </a:cubicBezTo>
                    <a:cubicBezTo>
                      <a:pt x="2746" y="3086"/>
                      <a:pt x="2756" y="3082"/>
                      <a:pt x="2768" y="3083"/>
                    </a:cubicBezTo>
                    <a:cubicBezTo>
                      <a:pt x="2943" y="3103"/>
                      <a:pt x="3100" y="2967"/>
                      <a:pt x="3100" y="2787"/>
                    </a:cubicBezTo>
                    <a:cubicBezTo>
                      <a:pt x="3100" y="2663"/>
                      <a:pt x="3024" y="2556"/>
                      <a:pt x="2917" y="2511"/>
                    </a:cubicBezTo>
                    <a:cubicBezTo>
                      <a:pt x="2905" y="2507"/>
                      <a:pt x="2899" y="2497"/>
                      <a:pt x="2898" y="2485"/>
                    </a:cubicBezTo>
                    <a:cubicBezTo>
                      <a:pt x="2895" y="2450"/>
                      <a:pt x="2891" y="2413"/>
                      <a:pt x="2885" y="2375"/>
                    </a:cubicBezTo>
                    <a:cubicBezTo>
                      <a:pt x="2883" y="2361"/>
                      <a:pt x="2891" y="2347"/>
                      <a:pt x="2904" y="2342"/>
                    </a:cubicBezTo>
                    <a:close/>
                    <a:moveTo>
                      <a:pt x="1920" y="553"/>
                    </a:moveTo>
                    <a:cubicBezTo>
                      <a:pt x="2012" y="491"/>
                      <a:pt x="2101" y="448"/>
                      <a:pt x="2185" y="423"/>
                    </a:cubicBezTo>
                    <a:cubicBezTo>
                      <a:pt x="2200" y="418"/>
                      <a:pt x="2217" y="427"/>
                      <a:pt x="2222" y="442"/>
                    </a:cubicBezTo>
                    <a:cubicBezTo>
                      <a:pt x="2288" y="627"/>
                      <a:pt x="2514" y="697"/>
                      <a:pt x="2673" y="587"/>
                    </a:cubicBezTo>
                    <a:cubicBezTo>
                      <a:pt x="2688" y="577"/>
                      <a:pt x="2707" y="581"/>
                      <a:pt x="2717" y="597"/>
                    </a:cubicBezTo>
                    <a:cubicBezTo>
                      <a:pt x="2783" y="708"/>
                      <a:pt x="2816" y="863"/>
                      <a:pt x="2804" y="1055"/>
                    </a:cubicBezTo>
                    <a:cubicBezTo>
                      <a:pt x="2803" y="1079"/>
                      <a:pt x="2780" y="1095"/>
                      <a:pt x="2757" y="1088"/>
                    </a:cubicBezTo>
                    <a:cubicBezTo>
                      <a:pt x="2628" y="1048"/>
                      <a:pt x="2481" y="1018"/>
                      <a:pt x="2316" y="997"/>
                    </a:cubicBezTo>
                    <a:cubicBezTo>
                      <a:pt x="2277" y="992"/>
                      <a:pt x="2245" y="973"/>
                      <a:pt x="2221" y="942"/>
                    </a:cubicBezTo>
                    <a:cubicBezTo>
                      <a:pt x="2119" y="807"/>
                      <a:pt x="2017" y="694"/>
                      <a:pt x="1917" y="601"/>
                    </a:cubicBezTo>
                    <a:cubicBezTo>
                      <a:pt x="1902" y="587"/>
                      <a:pt x="1904" y="564"/>
                      <a:pt x="1920" y="553"/>
                    </a:cubicBezTo>
                    <a:close/>
                    <a:moveTo>
                      <a:pt x="946" y="2048"/>
                    </a:moveTo>
                    <a:cubicBezTo>
                      <a:pt x="930" y="2039"/>
                      <a:pt x="922" y="2021"/>
                      <a:pt x="927" y="2004"/>
                    </a:cubicBezTo>
                    <a:cubicBezTo>
                      <a:pt x="940" y="1965"/>
                      <a:pt x="953" y="1927"/>
                      <a:pt x="968" y="1887"/>
                    </a:cubicBezTo>
                    <a:cubicBezTo>
                      <a:pt x="977" y="1862"/>
                      <a:pt x="1012" y="1860"/>
                      <a:pt x="1024" y="1884"/>
                    </a:cubicBezTo>
                    <a:cubicBezTo>
                      <a:pt x="1105" y="2048"/>
                      <a:pt x="1198" y="2209"/>
                      <a:pt x="1300" y="2361"/>
                    </a:cubicBezTo>
                    <a:cubicBezTo>
                      <a:pt x="1314" y="2383"/>
                      <a:pt x="1296" y="2413"/>
                      <a:pt x="1269" y="2408"/>
                    </a:cubicBezTo>
                    <a:cubicBezTo>
                      <a:pt x="1222" y="2400"/>
                      <a:pt x="1176" y="2391"/>
                      <a:pt x="1133" y="2382"/>
                    </a:cubicBezTo>
                    <a:cubicBezTo>
                      <a:pt x="1117" y="2378"/>
                      <a:pt x="1107" y="2364"/>
                      <a:pt x="1109" y="2348"/>
                    </a:cubicBezTo>
                    <a:cubicBezTo>
                      <a:pt x="1123" y="2224"/>
                      <a:pt x="1058" y="2104"/>
                      <a:pt x="946" y="2048"/>
                    </a:cubicBezTo>
                    <a:close/>
                    <a:moveTo>
                      <a:pt x="968" y="1594"/>
                    </a:moveTo>
                    <a:cubicBezTo>
                      <a:pt x="916" y="1455"/>
                      <a:pt x="881" y="1325"/>
                      <a:pt x="861" y="1207"/>
                    </a:cubicBezTo>
                    <a:cubicBezTo>
                      <a:pt x="858" y="1192"/>
                      <a:pt x="866" y="1178"/>
                      <a:pt x="880" y="1173"/>
                    </a:cubicBezTo>
                    <a:cubicBezTo>
                      <a:pt x="993" y="1131"/>
                      <a:pt x="1122" y="1097"/>
                      <a:pt x="1269" y="1072"/>
                    </a:cubicBezTo>
                    <a:cubicBezTo>
                      <a:pt x="1296" y="1068"/>
                      <a:pt x="1315" y="1097"/>
                      <a:pt x="1300" y="1120"/>
                    </a:cubicBezTo>
                    <a:cubicBezTo>
                      <a:pt x="1198" y="1272"/>
                      <a:pt x="1105" y="1433"/>
                      <a:pt x="1024" y="1597"/>
                    </a:cubicBezTo>
                    <a:cubicBezTo>
                      <a:pt x="1012" y="1621"/>
                      <a:pt x="977" y="1619"/>
                      <a:pt x="968" y="1594"/>
                    </a:cubicBezTo>
                    <a:close/>
                    <a:moveTo>
                      <a:pt x="1054" y="1799"/>
                    </a:moveTo>
                    <a:cubicBezTo>
                      <a:pt x="1036" y="1761"/>
                      <a:pt x="1036" y="1721"/>
                      <a:pt x="1054" y="1682"/>
                    </a:cubicBezTo>
                    <a:cubicBezTo>
                      <a:pt x="1146" y="1481"/>
                      <a:pt x="1261" y="1283"/>
                      <a:pt x="1388" y="1103"/>
                    </a:cubicBezTo>
                    <a:cubicBezTo>
                      <a:pt x="1413" y="1068"/>
                      <a:pt x="1448" y="1048"/>
                      <a:pt x="1490" y="1044"/>
                    </a:cubicBezTo>
                    <a:cubicBezTo>
                      <a:pt x="1709" y="1024"/>
                      <a:pt x="1939" y="1024"/>
                      <a:pt x="2158" y="1044"/>
                    </a:cubicBezTo>
                    <a:cubicBezTo>
                      <a:pt x="2200" y="1048"/>
                      <a:pt x="2235" y="1068"/>
                      <a:pt x="2260" y="1103"/>
                    </a:cubicBezTo>
                    <a:cubicBezTo>
                      <a:pt x="2387" y="1283"/>
                      <a:pt x="2502" y="1481"/>
                      <a:pt x="2594" y="1681"/>
                    </a:cubicBezTo>
                    <a:cubicBezTo>
                      <a:pt x="2612" y="1720"/>
                      <a:pt x="2611" y="1760"/>
                      <a:pt x="2594" y="1799"/>
                    </a:cubicBezTo>
                    <a:cubicBezTo>
                      <a:pt x="2502" y="1999"/>
                      <a:pt x="2387" y="2198"/>
                      <a:pt x="2260" y="2378"/>
                    </a:cubicBezTo>
                    <a:cubicBezTo>
                      <a:pt x="2235" y="2413"/>
                      <a:pt x="2200" y="2433"/>
                      <a:pt x="2157" y="2437"/>
                    </a:cubicBezTo>
                    <a:cubicBezTo>
                      <a:pt x="1938" y="2457"/>
                      <a:pt x="1709" y="2457"/>
                      <a:pt x="1490" y="2436"/>
                    </a:cubicBezTo>
                    <a:cubicBezTo>
                      <a:pt x="1447" y="2433"/>
                      <a:pt x="1412" y="2412"/>
                      <a:pt x="1388" y="2377"/>
                    </a:cubicBezTo>
                    <a:cubicBezTo>
                      <a:pt x="1261" y="2198"/>
                      <a:pt x="1146" y="1999"/>
                      <a:pt x="1054" y="1799"/>
                    </a:cubicBezTo>
                    <a:close/>
                    <a:moveTo>
                      <a:pt x="2348" y="2361"/>
                    </a:moveTo>
                    <a:cubicBezTo>
                      <a:pt x="2450" y="2209"/>
                      <a:pt x="2543" y="2048"/>
                      <a:pt x="2623" y="1884"/>
                    </a:cubicBezTo>
                    <a:cubicBezTo>
                      <a:pt x="2635" y="1860"/>
                      <a:pt x="2670" y="1861"/>
                      <a:pt x="2680" y="1887"/>
                    </a:cubicBezTo>
                    <a:cubicBezTo>
                      <a:pt x="2732" y="2026"/>
                      <a:pt x="2767" y="2156"/>
                      <a:pt x="2787" y="2274"/>
                    </a:cubicBezTo>
                    <a:cubicBezTo>
                      <a:pt x="2789" y="2289"/>
                      <a:pt x="2781" y="2302"/>
                      <a:pt x="2767" y="2308"/>
                    </a:cubicBezTo>
                    <a:cubicBezTo>
                      <a:pt x="2655" y="2350"/>
                      <a:pt x="2525" y="2384"/>
                      <a:pt x="2378" y="2409"/>
                    </a:cubicBezTo>
                    <a:cubicBezTo>
                      <a:pt x="2352" y="2413"/>
                      <a:pt x="2333" y="2384"/>
                      <a:pt x="2348" y="2361"/>
                    </a:cubicBezTo>
                    <a:close/>
                    <a:moveTo>
                      <a:pt x="2680" y="1594"/>
                    </a:moveTo>
                    <a:cubicBezTo>
                      <a:pt x="2670" y="1619"/>
                      <a:pt x="2635" y="1621"/>
                      <a:pt x="2623" y="1597"/>
                    </a:cubicBezTo>
                    <a:cubicBezTo>
                      <a:pt x="2543" y="1433"/>
                      <a:pt x="2450" y="1272"/>
                      <a:pt x="2348" y="1120"/>
                    </a:cubicBezTo>
                    <a:cubicBezTo>
                      <a:pt x="2333" y="1098"/>
                      <a:pt x="2352" y="1068"/>
                      <a:pt x="2378" y="1073"/>
                    </a:cubicBezTo>
                    <a:cubicBezTo>
                      <a:pt x="2523" y="1097"/>
                      <a:pt x="2651" y="1131"/>
                      <a:pt x="2762" y="1172"/>
                    </a:cubicBezTo>
                    <a:cubicBezTo>
                      <a:pt x="2779" y="1178"/>
                      <a:pt x="2789" y="1195"/>
                      <a:pt x="2786" y="1212"/>
                    </a:cubicBezTo>
                    <a:cubicBezTo>
                      <a:pt x="2766" y="1329"/>
                      <a:pt x="2731" y="1457"/>
                      <a:pt x="2680" y="1594"/>
                    </a:cubicBezTo>
                    <a:close/>
                    <a:moveTo>
                      <a:pt x="1843" y="640"/>
                    </a:moveTo>
                    <a:cubicBezTo>
                      <a:pt x="1935" y="716"/>
                      <a:pt x="2030" y="811"/>
                      <a:pt x="2125" y="926"/>
                    </a:cubicBezTo>
                    <a:cubicBezTo>
                      <a:pt x="2142" y="947"/>
                      <a:pt x="2126" y="978"/>
                      <a:pt x="2099" y="976"/>
                    </a:cubicBezTo>
                    <a:cubicBezTo>
                      <a:pt x="1917" y="964"/>
                      <a:pt x="1731" y="964"/>
                      <a:pt x="1548" y="976"/>
                    </a:cubicBezTo>
                    <a:cubicBezTo>
                      <a:pt x="1522" y="978"/>
                      <a:pt x="1506" y="946"/>
                      <a:pt x="1523" y="926"/>
                    </a:cubicBezTo>
                    <a:cubicBezTo>
                      <a:pt x="1617" y="811"/>
                      <a:pt x="1712" y="716"/>
                      <a:pt x="1804" y="640"/>
                    </a:cubicBezTo>
                    <a:cubicBezTo>
                      <a:pt x="1815" y="631"/>
                      <a:pt x="1832" y="630"/>
                      <a:pt x="1843" y="640"/>
                    </a:cubicBezTo>
                    <a:close/>
                    <a:moveTo>
                      <a:pt x="1727" y="553"/>
                    </a:moveTo>
                    <a:cubicBezTo>
                      <a:pt x="1743" y="564"/>
                      <a:pt x="1745" y="587"/>
                      <a:pt x="1730" y="601"/>
                    </a:cubicBezTo>
                    <a:cubicBezTo>
                      <a:pt x="1630" y="694"/>
                      <a:pt x="1528" y="807"/>
                      <a:pt x="1426" y="942"/>
                    </a:cubicBezTo>
                    <a:cubicBezTo>
                      <a:pt x="1402" y="973"/>
                      <a:pt x="1370" y="992"/>
                      <a:pt x="1331" y="996"/>
                    </a:cubicBezTo>
                    <a:cubicBezTo>
                      <a:pt x="1164" y="1018"/>
                      <a:pt x="1014" y="1050"/>
                      <a:pt x="883" y="1090"/>
                    </a:cubicBezTo>
                    <a:cubicBezTo>
                      <a:pt x="864" y="1096"/>
                      <a:pt x="845" y="1082"/>
                      <a:pt x="844" y="1063"/>
                    </a:cubicBezTo>
                    <a:cubicBezTo>
                      <a:pt x="801" y="449"/>
                      <a:pt x="1216" y="209"/>
                      <a:pt x="1727" y="553"/>
                    </a:cubicBezTo>
                    <a:close/>
                    <a:moveTo>
                      <a:pt x="587" y="2119"/>
                    </a:moveTo>
                    <a:cubicBezTo>
                      <a:pt x="576" y="2132"/>
                      <a:pt x="557" y="2134"/>
                      <a:pt x="544" y="2123"/>
                    </a:cubicBezTo>
                    <a:cubicBezTo>
                      <a:pt x="205" y="1847"/>
                      <a:pt x="273" y="1462"/>
                      <a:pt x="747" y="1230"/>
                    </a:cubicBezTo>
                    <a:cubicBezTo>
                      <a:pt x="765" y="1222"/>
                      <a:pt x="786" y="1232"/>
                      <a:pt x="790" y="1251"/>
                    </a:cubicBezTo>
                    <a:cubicBezTo>
                      <a:pt x="821" y="1385"/>
                      <a:pt x="868" y="1530"/>
                      <a:pt x="933" y="1686"/>
                    </a:cubicBezTo>
                    <a:cubicBezTo>
                      <a:pt x="949" y="1722"/>
                      <a:pt x="949" y="1759"/>
                      <a:pt x="933" y="1795"/>
                    </a:cubicBezTo>
                    <a:cubicBezTo>
                      <a:pt x="905" y="1863"/>
                      <a:pt x="880" y="1928"/>
                      <a:pt x="859" y="1991"/>
                    </a:cubicBezTo>
                    <a:cubicBezTo>
                      <a:pt x="853" y="2007"/>
                      <a:pt x="839" y="2017"/>
                      <a:pt x="823" y="2016"/>
                    </a:cubicBezTo>
                    <a:cubicBezTo>
                      <a:pt x="732" y="2013"/>
                      <a:pt x="646" y="2051"/>
                      <a:pt x="587" y="2119"/>
                    </a:cubicBezTo>
                    <a:close/>
                    <a:moveTo>
                      <a:pt x="1727" y="2928"/>
                    </a:moveTo>
                    <a:cubicBezTo>
                      <a:pt x="1283" y="3226"/>
                      <a:pt x="912" y="3085"/>
                      <a:pt x="850" y="2641"/>
                    </a:cubicBezTo>
                    <a:cubicBezTo>
                      <a:pt x="848" y="2625"/>
                      <a:pt x="858" y="2610"/>
                      <a:pt x="874" y="2606"/>
                    </a:cubicBezTo>
                    <a:cubicBezTo>
                      <a:pt x="959" y="2589"/>
                      <a:pt x="1030" y="2535"/>
                      <a:pt x="1072" y="2462"/>
                    </a:cubicBezTo>
                    <a:cubicBezTo>
                      <a:pt x="1079" y="2450"/>
                      <a:pt x="1091" y="2444"/>
                      <a:pt x="1105" y="2447"/>
                    </a:cubicBezTo>
                    <a:cubicBezTo>
                      <a:pt x="1176" y="2462"/>
                      <a:pt x="1252" y="2474"/>
                      <a:pt x="1331" y="2484"/>
                    </a:cubicBezTo>
                    <a:cubicBezTo>
                      <a:pt x="1370" y="2489"/>
                      <a:pt x="1402" y="2507"/>
                      <a:pt x="1426" y="2539"/>
                    </a:cubicBezTo>
                    <a:cubicBezTo>
                      <a:pt x="1528" y="2673"/>
                      <a:pt x="1630" y="2787"/>
                      <a:pt x="1731" y="2880"/>
                    </a:cubicBezTo>
                    <a:cubicBezTo>
                      <a:pt x="1745" y="2894"/>
                      <a:pt x="1744" y="2917"/>
                      <a:pt x="1727" y="2928"/>
                    </a:cubicBezTo>
                    <a:close/>
                    <a:moveTo>
                      <a:pt x="1804" y="2841"/>
                    </a:moveTo>
                    <a:cubicBezTo>
                      <a:pt x="1712" y="2764"/>
                      <a:pt x="1617" y="2669"/>
                      <a:pt x="1523" y="2555"/>
                    </a:cubicBezTo>
                    <a:cubicBezTo>
                      <a:pt x="1505" y="2534"/>
                      <a:pt x="1522" y="2503"/>
                      <a:pt x="1548" y="2505"/>
                    </a:cubicBezTo>
                    <a:cubicBezTo>
                      <a:pt x="1731" y="2517"/>
                      <a:pt x="1917" y="2517"/>
                      <a:pt x="2099" y="2505"/>
                    </a:cubicBezTo>
                    <a:cubicBezTo>
                      <a:pt x="2126" y="2503"/>
                      <a:pt x="2142" y="2534"/>
                      <a:pt x="2125" y="2555"/>
                    </a:cubicBezTo>
                    <a:cubicBezTo>
                      <a:pt x="2030" y="2669"/>
                      <a:pt x="1936" y="2765"/>
                      <a:pt x="1843" y="2841"/>
                    </a:cubicBezTo>
                    <a:cubicBezTo>
                      <a:pt x="1832" y="2850"/>
                      <a:pt x="1816" y="2850"/>
                      <a:pt x="1804" y="2841"/>
                    </a:cubicBezTo>
                    <a:close/>
                    <a:moveTo>
                      <a:pt x="2777" y="2489"/>
                    </a:moveTo>
                    <a:cubicBezTo>
                      <a:pt x="2534" y="2507"/>
                      <a:pt x="2420" y="2799"/>
                      <a:pt x="2574" y="2979"/>
                    </a:cubicBezTo>
                    <a:cubicBezTo>
                      <a:pt x="2589" y="2997"/>
                      <a:pt x="2584" y="3024"/>
                      <a:pt x="2563" y="3036"/>
                    </a:cubicBezTo>
                    <a:cubicBezTo>
                      <a:pt x="2402" y="3125"/>
                      <a:pt x="2173" y="3098"/>
                      <a:pt x="1921" y="2928"/>
                    </a:cubicBezTo>
                    <a:cubicBezTo>
                      <a:pt x="1904" y="2917"/>
                      <a:pt x="1902" y="2894"/>
                      <a:pt x="1917" y="2880"/>
                    </a:cubicBezTo>
                    <a:cubicBezTo>
                      <a:pt x="2017" y="2787"/>
                      <a:pt x="2119" y="2673"/>
                      <a:pt x="2221" y="2539"/>
                    </a:cubicBezTo>
                    <a:cubicBezTo>
                      <a:pt x="2245" y="2507"/>
                      <a:pt x="2277" y="2489"/>
                      <a:pt x="2316" y="2484"/>
                    </a:cubicBezTo>
                    <a:cubicBezTo>
                      <a:pt x="2484" y="2463"/>
                      <a:pt x="2633" y="2431"/>
                      <a:pt x="2764" y="2391"/>
                    </a:cubicBezTo>
                    <a:cubicBezTo>
                      <a:pt x="2783" y="2385"/>
                      <a:pt x="2802" y="2398"/>
                      <a:pt x="2804" y="2418"/>
                    </a:cubicBezTo>
                    <a:cubicBezTo>
                      <a:pt x="2805" y="2432"/>
                      <a:pt x="2805" y="2445"/>
                      <a:pt x="2806" y="2458"/>
                    </a:cubicBezTo>
                    <a:cubicBezTo>
                      <a:pt x="2807" y="2474"/>
                      <a:pt x="2794" y="2488"/>
                      <a:pt x="2777" y="2489"/>
                    </a:cubicBezTo>
                    <a:close/>
                    <a:moveTo>
                      <a:pt x="2857" y="2230"/>
                    </a:moveTo>
                    <a:cubicBezTo>
                      <a:pt x="2826" y="2096"/>
                      <a:pt x="2780" y="1951"/>
                      <a:pt x="2714" y="1795"/>
                    </a:cubicBezTo>
                    <a:cubicBezTo>
                      <a:pt x="2699" y="1758"/>
                      <a:pt x="2699" y="1722"/>
                      <a:pt x="2714" y="1686"/>
                    </a:cubicBezTo>
                    <a:cubicBezTo>
                      <a:pt x="2778" y="1533"/>
                      <a:pt x="2825" y="1390"/>
                      <a:pt x="2855" y="1259"/>
                    </a:cubicBezTo>
                    <a:cubicBezTo>
                      <a:pt x="2861" y="1235"/>
                      <a:pt x="2886" y="1223"/>
                      <a:pt x="2908" y="1234"/>
                    </a:cubicBezTo>
                    <a:cubicBezTo>
                      <a:pt x="3454" y="1505"/>
                      <a:pt x="3451" y="1981"/>
                      <a:pt x="2901" y="2250"/>
                    </a:cubicBezTo>
                    <a:cubicBezTo>
                      <a:pt x="2883" y="2259"/>
                      <a:pt x="2862" y="2249"/>
                      <a:pt x="2857" y="2230"/>
                    </a:cubicBezTo>
                    <a:close/>
                    <a:moveTo>
                      <a:pt x="2857" y="2230"/>
                    </a:moveTo>
                    <a:cubicBezTo>
                      <a:pt x="2857" y="2230"/>
                      <a:pt x="2857" y="2230"/>
                      <a:pt x="2857" y="223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6"/>
              <p:cNvSpPr>
                <a:spLocks noEditPoints="1"/>
              </p:cNvSpPr>
              <p:nvPr/>
            </p:nvSpPr>
            <p:spPr bwMode="auto">
              <a:xfrm>
                <a:off x="4322762" y="1593850"/>
                <a:ext cx="3486150" cy="3486150"/>
              </a:xfrm>
              <a:custGeom>
                <a:avLst/>
                <a:gdLst>
                  <a:gd name="T0" fmla="*/ 464 w 929"/>
                  <a:gd name="T1" fmla="*/ 929 h 929"/>
                  <a:gd name="T2" fmla="*/ 929 w 929"/>
                  <a:gd name="T3" fmla="*/ 465 h 929"/>
                  <a:gd name="T4" fmla="*/ 464 w 929"/>
                  <a:gd name="T5" fmla="*/ 0 h 929"/>
                  <a:gd name="T6" fmla="*/ 0 w 929"/>
                  <a:gd name="T7" fmla="*/ 465 h 929"/>
                  <a:gd name="T8" fmla="*/ 464 w 929"/>
                  <a:gd name="T9" fmla="*/ 929 h 929"/>
                  <a:gd name="T10" fmla="*/ 464 w 929"/>
                  <a:gd name="T11" fmla="*/ 929 h 929"/>
                  <a:gd name="T12" fmla="*/ 464 w 929"/>
                  <a:gd name="T13" fmla="*/ 929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9" h="929">
                    <a:moveTo>
                      <a:pt x="464" y="929"/>
                    </a:moveTo>
                    <a:cubicBezTo>
                      <a:pt x="721" y="929"/>
                      <a:pt x="929" y="721"/>
                      <a:pt x="929" y="465"/>
                    </a:cubicBezTo>
                    <a:cubicBezTo>
                      <a:pt x="929" y="208"/>
                      <a:pt x="721" y="0"/>
                      <a:pt x="464" y="0"/>
                    </a:cubicBezTo>
                    <a:cubicBezTo>
                      <a:pt x="208" y="0"/>
                      <a:pt x="0" y="208"/>
                      <a:pt x="0" y="465"/>
                    </a:cubicBezTo>
                    <a:cubicBezTo>
                      <a:pt x="0" y="721"/>
                      <a:pt x="208" y="929"/>
                      <a:pt x="464" y="929"/>
                    </a:cubicBezTo>
                    <a:close/>
                    <a:moveTo>
                      <a:pt x="464" y="929"/>
                    </a:moveTo>
                    <a:cubicBezTo>
                      <a:pt x="464" y="929"/>
                      <a:pt x="464" y="929"/>
                      <a:pt x="464" y="92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316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5052964" y="2777425"/>
            <a:ext cx="3214736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4800" b="1" dirty="0" smtClean="0">
                <a:latin typeface="+mj-ea"/>
                <a:ea typeface="+mj-ea"/>
                <a:cs typeface="微软雅黑"/>
              </a:rPr>
              <a:t>文档介绍</a:t>
            </a:r>
            <a:endParaRPr lang="zh-CN" altLang="en-US" sz="4800" b="1" dirty="0">
              <a:latin typeface="+mj-ea"/>
              <a:ea typeface="+mj-ea"/>
              <a:cs typeface="微软雅黑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065664" y="2580922"/>
            <a:ext cx="10935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DOUCMENT</a:t>
            </a: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587483" y="2777425"/>
            <a:ext cx="137044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4800" dirty="0" smtClean="0">
                <a:latin typeface="+mj-ea"/>
                <a:ea typeface="+mj-ea"/>
                <a:cs typeface="微软雅黑"/>
              </a:rPr>
              <a:t>02</a:t>
            </a:r>
            <a:endParaRPr lang="en-US" altLang="zh-CN" sz="4800" dirty="0">
              <a:latin typeface="+mj-ea"/>
              <a:ea typeface="+mj-ea"/>
              <a:cs typeface="微软雅黑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4885308" y="2819820"/>
            <a:ext cx="0" cy="746206"/>
          </a:xfrm>
          <a:prstGeom prst="line">
            <a:avLst/>
          </a:prstGeom>
          <a:ln w="12700" cap="rnd">
            <a:solidFill>
              <a:schemeClr val="bg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65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289550" y="0"/>
            <a:ext cx="1612901" cy="382408"/>
            <a:chOff x="5289550" y="0"/>
            <a:chExt cx="1612901" cy="382408"/>
          </a:xfrm>
        </p:grpSpPr>
        <p:sp>
          <p:nvSpPr>
            <p:cNvPr id="14" name="矩形 13"/>
            <p:cNvSpPr/>
            <p:nvPr/>
          </p:nvSpPr>
          <p:spPr>
            <a:xfrm>
              <a:off x="5289550" y="0"/>
              <a:ext cx="1612901" cy="382408"/>
            </a:xfrm>
            <a:prstGeom prst="rect">
              <a:avLst/>
            </a:prstGeom>
            <a:solidFill>
              <a:srgbClr val="AB4A70"/>
            </a:solidFill>
            <a:ln>
              <a:solidFill>
                <a:srgbClr val="AB4A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289550" y="13076"/>
              <a:ext cx="1612901" cy="369332"/>
              <a:chOff x="4991099" y="55400"/>
              <a:chExt cx="1612901" cy="369332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521023" y="70789"/>
                <a:ext cx="1082977" cy="3385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1600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文档介绍</a:t>
                </a:r>
                <a:endParaRPr lang="zh-CN" altLang="en-US" sz="1600" dirty="0">
                  <a:solidFill>
                    <a:schemeClr val="bg1"/>
                  </a:solidFill>
                  <a:latin typeface="+mj-ea"/>
                  <a:ea typeface="+mj-ea"/>
                  <a:cs typeface="微软雅黑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991099" y="55400"/>
                <a:ext cx="471535" cy="3693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dirty="0" smtClean="0">
                    <a:solidFill>
                      <a:schemeClr val="bg1"/>
                    </a:solidFill>
                    <a:latin typeface="+mj-ea"/>
                    <a:ea typeface="+mj-ea"/>
                    <a:cs typeface="微软雅黑"/>
                  </a:rPr>
                  <a:t>02</a:t>
                </a:r>
                <a:endParaRPr lang="en-US" altLang="zh-CN" dirty="0">
                  <a:solidFill>
                    <a:schemeClr val="bg1"/>
                  </a:solidFill>
                  <a:latin typeface="+mj-ea"/>
                  <a:ea typeface="+mj-ea"/>
                  <a:cs typeface="微软雅黑"/>
                </a:endParaRP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5482026" y="96066"/>
                <a:ext cx="0" cy="288000"/>
              </a:xfrm>
              <a:prstGeom prst="line">
                <a:avLst/>
              </a:prstGeom>
              <a:ln w="12700" cap="rnd">
                <a:solidFill>
                  <a:schemeClr val="bg1">
                    <a:alpha val="49000"/>
                  </a:schemeClr>
                </a:solidFill>
                <a:round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" name="直接连接符 6"/>
          <p:cNvCxnSpPr/>
          <p:nvPr/>
        </p:nvCxnSpPr>
        <p:spPr>
          <a:xfrm>
            <a:off x="5994400" y="754743"/>
            <a:ext cx="0" cy="5836557"/>
          </a:xfrm>
          <a:prstGeom prst="line">
            <a:avLst/>
          </a:prstGeom>
          <a:ln w="12700" cap="rnd">
            <a:gradFill>
              <a:gsLst>
                <a:gs pos="0">
                  <a:schemeClr val="tx2">
                    <a:lumMod val="60000"/>
                    <a:lumOff val="40000"/>
                    <a:alpha val="53000"/>
                  </a:schemeClr>
                </a:gs>
                <a:gs pos="38000">
                  <a:schemeClr val="tx2"/>
                </a:gs>
                <a:gs pos="63000">
                  <a:schemeClr val="tx2"/>
                </a:gs>
                <a:gs pos="100000">
                  <a:schemeClr val="tx2">
                    <a:lumMod val="60000"/>
                    <a:lumOff val="40000"/>
                    <a:alpha val="33000"/>
                  </a:schemeClr>
                </a:gs>
              </a:gsLst>
              <a:lin ang="5400000" scaled="1"/>
            </a:gra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4608706" y="1198261"/>
            <a:ext cx="2823953" cy="410958"/>
            <a:chOff x="4891494" y="955697"/>
            <a:chExt cx="2466805" cy="410958"/>
          </a:xfrm>
        </p:grpSpPr>
        <p:sp>
          <p:nvSpPr>
            <p:cNvPr id="8" name="椭圆 7"/>
            <p:cNvSpPr/>
            <p:nvPr/>
          </p:nvSpPr>
          <p:spPr>
            <a:xfrm>
              <a:off x="6041373" y="1095375"/>
              <a:ext cx="120650" cy="120650"/>
            </a:xfrm>
            <a:prstGeom prst="ellipse">
              <a:avLst/>
            </a:prstGeom>
            <a:solidFill>
              <a:srgbClr val="AB4A7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4891494" y="966545"/>
              <a:ext cx="104768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defRPr/>
              </a:pPr>
              <a:r>
                <a:rPr lang="en-US" altLang="zh-CN" sz="2000" kern="0" dirty="0" smtClean="0">
                  <a:latin typeface="+mj-ea"/>
                </a:rPr>
                <a:t>2017-09</a:t>
              </a:r>
              <a:endParaRPr lang="en-US" altLang="zh-CN" sz="2000" kern="0" dirty="0">
                <a:latin typeface="+mj-ea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300815" y="955697"/>
              <a:ext cx="10574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defRPr/>
              </a:pPr>
              <a:r>
                <a:rPr lang="zh-CN" altLang="en-US" sz="2000" b="1" kern="0" dirty="0" smtClean="0">
                  <a:latin typeface="+mj-ea"/>
                  <a:ea typeface="+mj-ea"/>
                </a:rPr>
                <a:t>需求文档</a:t>
              </a:r>
              <a:endParaRPr lang="en-US" altLang="zh-CN" sz="2000" b="1" kern="0" dirty="0">
                <a:latin typeface="+mj-ea"/>
                <a:ea typeface="+mj-ea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608707" y="2248614"/>
            <a:ext cx="3336914" cy="400110"/>
            <a:chOff x="4891494" y="966545"/>
            <a:chExt cx="2914891" cy="400110"/>
          </a:xfrm>
        </p:grpSpPr>
        <p:sp>
          <p:nvSpPr>
            <p:cNvPr id="52" name="椭圆 51"/>
            <p:cNvSpPr/>
            <p:nvPr/>
          </p:nvSpPr>
          <p:spPr>
            <a:xfrm>
              <a:off x="6041373" y="1095375"/>
              <a:ext cx="120650" cy="120650"/>
            </a:xfrm>
            <a:prstGeom prst="ellipse">
              <a:avLst/>
            </a:prstGeom>
            <a:solidFill>
              <a:srgbClr val="AB4A7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4891494" y="966545"/>
              <a:ext cx="104768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defRPr/>
              </a:pPr>
              <a:r>
                <a:rPr lang="en-US" altLang="zh-CN" sz="2000" kern="0" dirty="0" smtClean="0">
                  <a:latin typeface="+mj-ea"/>
                </a:rPr>
                <a:t>2017-09</a:t>
              </a:r>
              <a:endParaRPr lang="en-US" altLang="zh-CN" sz="2000" kern="0" dirty="0">
                <a:latin typeface="+mj-ea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300815" y="966545"/>
              <a:ext cx="150557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defRPr/>
              </a:pPr>
              <a:r>
                <a:rPr lang="zh-CN" altLang="en-US" sz="2000" b="1" kern="0" dirty="0" smtClean="0">
                  <a:latin typeface="+mj-ea"/>
                  <a:ea typeface="+mj-ea"/>
                </a:rPr>
                <a:t>用例规约文档</a:t>
              </a:r>
              <a:endParaRPr lang="en-US" altLang="zh-CN" sz="2000" b="1" kern="0" dirty="0">
                <a:latin typeface="+mj-ea"/>
                <a:ea typeface="+mj-ea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608706" y="3145402"/>
            <a:ext cx="3593394" cy="411010"/>
            <a:chOff x="4891494" y="955645"/>
            <a:chExt cx="3138934" cy="411010"/>
          </a:xfrm>
        </p:grpSpPr>
        <p:sp>
          <p:nvSpPr>
            <p:cNvPr id="56" name="椭圆 55"/>
            <p:cNvSpPr/>
            <p:nvPr/>
          </p:nvSpPr>
          <p:spPr>
            <a:xfrm>
              <a:off x="6041373" y="1095375"/>
              <a:ext cx="120650" cy="120650"/>
            </a:xfrm>
            <a:prstGeom prst="ellipse">
              <a:avLst/>
            </a:prstGeom>
            <a:solidFill>
              <a:srgbClr val="AB4A7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4891494" y="966545"/>
              <a:ext cx="104768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defRPr/>
              </a:pPr>
              <a:r>
                <a:rPr lang="en-US" altLang="zh-CN" sz="2000" kern="0" dirty="0" smtClean="0">
                  <a:latin typeface="+mj-ea"/>
                </a:rPr>
                <a:t>2017-09</a:t>
              </a:r>
              <a:endParaRPr lang="en-US" altLang="zh-CN" sz="2000" kern="0" dirty="0">
                <a:latin typeface="+mj-ea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300815" y="955645"/>
              <a:ext cx="172961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defRPr/>
              </a:pPr>
              <a:r>
                <a:rPr lang="zh-CN" altLang="en-US" sz="2000" b="1" kern="0" dirty="0" smtClean="0">
                  <a:latin typeface="+mj-ea"/>
                  <a:ea typeface="+mj-ea"/>
                </a:rPr>
                <a:t>数据库设计文档</a:t>
              </a:r>
              <a:endParaRPr lang="en-US" altLang="zh-CN" sz="2000" b="1" kern="0" dirty="0">
                <a:latin typeface="+mj-ea"/>
                <a:ea typeface="+mj-ea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591561" y="4086622"/>
            <a:ext cx="4463339" cy="449535"/>
            <a:chOff x="4891494" y="966545"/>
            <a:chExt cx="3898856" cy="449535"/>
          </a:xfrm>
        </p:grpSpPr>
        <p:sp>
          <p:nvSpPr>
            <p:cNvPr id="65" name="椭圆 64"/>
            <p:cNvSpPr/>
            <p:nvPr/>
          </p:nvSpPr>
          <p:spPr>
            <a:xfrm>
              <a:off x="6053295" y="1095375"/>
              <a:ext cx="120650" cy="120650"/>
            </a:xfrm>
            <a:prstGeom prst="ellipse">
              <a:avLst/>
            </a:prstGeom>
            <a:solidFill>
              <a:srgbClr val="AB4A7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4891494" y="966545"/>
              <a:ext cx="104768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defRPr/>
              </a:pPr>
              <a:r>
                <a:rPr lang="en-US" altLang="zh-CN" sz="2000" kern="0" dirty="0" smtClean="0">
                  <a:latin typeface="+mj-ea"/>
                </a:rPr>
                <a:t>2017-10</a:t>
              </a:r>
              <a:endParaRPr lang="en-US" altLang="zh-CN" sz="2000" kern="0" dirty="0">
                <a:latin typeface="+mj-ea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6366203" y="1015970"/>
              <a:ext cx="242414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defRPr/>
              </a:pPr>
              <a:r>
                <a:rPr lang="en-US" altLang="zh-CN" sz="2000" b="1" kern="0" dirty="0">
                  <a:latin typeface="+mj-ea"/>
                  <a:ea typeface="+mj-ea"/>
                </a:rPr>
                <a:t>w</a:t>
              </a:r>
              <a:r>
                <a:rPr lang="en-US" altLang="zh-CN" sz="2000" b="1" kern="0" dirty="0" smtClean="0">
                  <a:latin typeface="+mj-ea"/>
                  <a:ea typeface="+mj-ea"/>
                </a:rPr>
                <a:t>eb</a:t>
              </a:r>
              <a:r>
                <a:rPr lang="zh-CN" altLang="en-US" sz="2000" b="1" kern="0" dirty="0" smtClean="0">
                  <a:latin typeface="+mj-ea"/>
                  <a:ea typeface="+mj-ea"/>
                </a:rPr>
                <a:t>及数据库接口文档</a:t>
              </a:r>
              <a:endParaRPr lang="en-US" altLang="zh-CN" sz="2000" b="1" kern="0" dirty="0">
                <a:latin typeface="+mj-ea"/>
                <a:ea typeface="+mj-ea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4608707" y="5161813"/>
            <a:ext cx="2823952" cy="471335"/>
            <a:chOff x="4891494" y="895320"/>
            <a:chExt cx="2466804" cy="471335"/>
          </a:xfrm>
        </p:grpSpPr>
        <p:sp>
          <p:nvSpPr>
            <p:cNvPr id="69" name="椭圆 68"/>
            <p:cNvSpPr/>
            <p:nvPr/>
          </p:nvSpPr>
          <p:spPr>
            <a:xfrm>
              <a:off x="6029451" y="1095375"/>
              <a:ext cx="120650" cy="120650"/>
            </a:xfrm>
            <a:prstGeom prst="ellipse">
              <a:avLst/>
            </a:prstGeom>
            <a:solidFill>
              <a:srgbClr val="AB4A7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4891494" y="966545"/>
              <a:ext cx="104768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defRPr/>
              </a:pPr>
              <a:r>
                <a:rPr lang="en-US" altLang="zh-CN" sz="2000" kern="0" dirty="0" smtClean="0">
                  <a:latin typeface="+mj-ea"/>
                </a:rPr>
                <a:t>2017-12</a:t>
              </a:r>
              <a:endParaRPr lang="en-US" altLang="zh-CN" sz="2000" kern="0" dirty="0">
                <a:latin typeface="+mj-ea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300814" y="895320"/>
              <a:ext cx="10574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defRPr/>
              </a:pPr>
              <a:r>
                <a:rPr lang="zh-CN" altLang="en-US" sz="2000" b="1" kern="0" dirty="0" smtClean="0">
                  <a:latin typeface="+mj-ea"/>
                  <a:ea typeface="+mj-ea"/>
                </a:rPr>
                <a:t>测试文档</a:t>
              </a:r>
              <a:endParaRPr lang="en-US" altLang="zh-CN" sz="2000" b="1" kern="0" dirty="0">
                <a:latin typeface="+mj-ea"/>
                <a:ea typeface="+mj-ea"/>
              </a:endParaRPr>
            </a:p>
          </p:txBody>
        </p:sp>
      </p:grpSp>
      <p:sp>
        <p:nvSpPr>
          <p:cNvPr id="75" name="椭圆 74"/>
          <p:cNvSpPr/>
          <p:nvPr/>
        </p:nvSpPr>
        <p:spPr>
          <a:xfrm flipH="1" flipV="1">
            <a:off x="5958557" y="1883947"/>
            <a:ext cx="45719" cy="45719"/>
          </a:xfrm>
          <a:prstGeom prst="ellipse">
            <a:avLst/>
          </a:prstGeom>
          <a:solidFill>
            <a:srgbClr val="AB4A7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02980" y="174111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界面设计</a:t>
            </a:r>
            <a:endParaRPr lang="zh-CN" altLang="en-US" sz="1400" dirty="0"/>
          </a:p>
        </p:txBody>
      </p:sp>
      <p:sp>
        <p:nvSpPr>
          <p:cNvPr id="76" name="椭圆 75"/>
          <p:cNvSpPr/>
          <p:nvPr/>
        </p:nvSpPr>
        <p:spPr>
          <a:xfrm flipH="1" flipV="1">
            <a:off x="5972863" y="4893012"/>
            <a:ext cx="45719" cy="45719"/>
          </a:xfrm>
          <a:prstGeom prst="ellipse">
            <a:avLst/>
          </a:prstGeom>
          <a:solidFill>
            <a:srgbClr val="AB4A7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117286" y="475018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代码编写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160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5052964" y="2777425"/>
            <a:ext cx="3214736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zh-CN" sz="4800" b="1" dirty="0" smtClean="0">
                <a:latin typeface="+mj-ea"/>
                <a:ea typeface="+mj-ea"/>
                <a:cs typeface="微软雅黑"/>
              </a:rPr>
              <a:t>APP</a:t>
            </a:r>
            <a:r>
              <a:rPr lang="zh-CN" altLang="en-US" sz="4800" b="1" dirty="0" smtClean="0">
                <a:latin typeface="+mj-ea"/>
                <a:ea typeface="+mj-ea"/>
                <a:cs typeface="微软雅黑"/>
              </a:rPr>
              <a:t>介绍</a:t>
            </a:r>
            <a:endParaRPr lang="zh-CN" altLang="en-US" sz="4800" b="1" dirty="0">
              <a:latin typeface="+mj-ea"/>
              <a:ea typeface="+mj-ea"/>
              <a:cs typeface="微软雅黑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065664" y="2580922"/>
            <a:ext cx="1189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12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</a:t>
            </a:r>
            <a:endParaRPr kumimoji="1"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587483" y="2777425"/>
            <a:ext cx="137044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4800" dirty="0" smtClean="0">
                <a:latin typeface="+mj-ea"/>
                <a:ea typeface="+mj-ea"/>
                <a:cs typeface="微软雅黑"/>
              </a:rPr>
              <a:t>03</a:t>
            </a:r>
            <a:endParaRPr lang="en-US" altLang="zh-CN" sz="4800" dirty="0">
              <a:latin typeface="+mj-ea"/>
              <a:ea typeface="+mj-ea"/>
              <a:cs typeface="微软雅黑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4885308" y="2819820"/>
            <a:ext cx="0" cy="746206"/>
          </a:xfrm>
          <a:prstGeom prst="line">
            <a:avLst/>
          </a:prstGeom>
          <a:ln w="12700" cap="rnd">
            <a:solidFill>
              <a:schemeClr val="bg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69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5052964" y="2777425"/>
            <a:ext cx="3214736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4800" b="1" dirty="0">
                <a:latin typeface="+mj-ea"/>
                <a:ea typeface="+mj-ea"/>
                <a:cs typeface="微软雅黑"/>
              </a:rPr>
              <a:t>作品展示</a:t>
            </a:r>
          </a:p>
        </p:txBody>
      </p:sp>
      <p:sp>
        <p:nvSpPr>
          <p:cNvPr id="53" name="矩形 52"/>
          <p:cNvSpPr/>
          <p:nvPr/>
        </p:nvSpPr>
        <p:spPr>
          <a:xfrm>
            <a:off x="5065664" y="2580922"/>
            <a:ext cx="15054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PRODUCT SHOW</a:t>
            </a:r>
          </a:p>
        </p:txBody>
      </p:sp>
      <p:sp>
        <p:nvSpPr>
          <p:cNvPr id="50" name="矩形 49"/>
          <p:cNvSpPr/>
          <p:nvPr/>
        </p:nvSpPr>
        <p:spPr>
          <a:xfrm>
            <a:off x="3587483" y="2777425"/>
            <a:ext cx="1370449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4800" dirty="0" smtClean="0">
                <a:latin typeface="+mj-ea"/>
                <a:ea typeface="+mj-ea"/>
                <a:cs typeface="微软雅黑"/>
              </a:rPr>
              <a:t>04</a:t>
            </a:r>
            <a:endParaRPr lang="en-US" altLang="zh-CN" sz="4800" dirty="0">
              <a:latin typeface="+mj-ea"/>
              <a:ea typeface="+mj-ea"/>
              <a:cs typeface="微软雅黑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4885308" y="2819820"/>
            <a:ext cx="0" cy="746206"/>
          </a:xfrm>
          <a:prstGeom prst="line">
            <a:avLst/>
          </a:prstGeom>
          <a:ln w="12700" cap="rnd">
            <a:solidFill>
              <a:schemeClr val="bg1">
                <a:alpha val="49000"/>
              </a:schemeClr>
            </a:solidFill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2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505B66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bg1"/>
          </a:solidFill>
          <a:round/>
          <a:tailEnd type="non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238</Words>
  <Application>Microsoft Office PowerPoint</Application>
  <PresentationFormat>自定义</PresentationFormat>
  <Paragraphs>91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杨健</dc:creator>
  <cp:lastModifiedBy>YE</cp:lastModifiedBy>
  <cp:revision>173</cp:revision>
  <dcterms:created xsi:type="dcterms:W3CDTF">2015-11-30T07:24:09Z</dcterms:created>
  <dcterms:modified xsi:type="dcterms:W3CDTF">2017-12-07T09:08:22Z</dcterms:modified>
</cp:coreProperties>
</file>