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71" r:id="rId2"/>
    <p:sldId id="472" r:id="rId3"/>
    <p:sldId id="467" r:id="rId4"/>
    <p:sldId id="476" r:id="rId5"/>
    <p:sldId id="477" r:id="rId6"/>
    <p:sldId id="473" r:id="rId7"/>
    <p:sldId id="480" r:id="rId8"/>
    <p:sldId id="481" r:id="rId9"/>
    <p:sldId id="482" r:id="rId10"/>
    <p:sldId id="474" r:id="rId11"/>
    <p:sldId id="478" r:id="rId12"/>
    <p:sldId id="479" r:id="rId13"/>
    <p:sldId id="475" r:id="rId14"/>
    <p:sldId id="438" r:id="rId15"/>
  </p:sldIdLst>
  <p:sldSz cx="9144000" cy="5143500" type="screen16x9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333333"/>
    <a:srgbClr val="1C1C1C"/>
    <a:srgbClr val="000000"/>
    <a:srgbClr val="5F5F5F"/>
    <a:srgbClr val="FCFCFC"/>
    <a:srgbClr val="CCD0D1"/>
    <a:srgbClr val="EED56C"/>
    <a:srgbClr val="D43E01"/>
    <a:srgbClr val="E8EA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96140" autoAdjust="0"/>
  </p:normalViewPr>
  <p:slideViewPr>
    <p:cSldViewPr>
      <p:cViewPr varScale="1">
        <p:scale>
          <a:sx n="147" d="100"/>
          <a:sy n="147" d="100"/>
        </p:scale>
        <p:origin x="-612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2017/12/7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920EA232-17E2-42E1-97AE-4CE4B3EE1DF9}" type="slidenum">
              <a:rPr lang="zh-CN" altLang="en-US">
                <a:ea typeface="微软雅黑" pitchFamily="34" charset="-122"/>
              </a:rPr>
              <a:pPr eaLnBrk="1" hangingPunct="1"/>
              <a:t>1</a:t>
            </a:fld>
            <a:endParaRPr lang="zh-CN" altLang="en-US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37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3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22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3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BF2980-540F-4F7F-A4CC-709C5E98033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fld id="{6CB88B33-ED58-4AF3-9980-3907726D1E0E}" type="slidenum">
              <a:rPr lang="zh-CN" altLang="en-US">
                <a:ea typeface="微软雅黑" pitchFamily="34" charset="-122"/>
              </a:rPr>
              <a:pPr eaLnBrk="1" hangingPunct="1"/>
              <a:t>2</a:t>
            </a:fld>
            <a:endParaRPr lang="zh-CN" altLang="en-US"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3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2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21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4237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1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4E37400-0646-4690-B3CD-AFE7E0746041}" type="datetimeFigureOut">
              <a:rPr lang="zh-CN" altLang="en-US" smtClean="0"/>
              <a:pPr/>
              <a:t>2017/12/7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543FE73-A404-45C1-B77A-6DB3BD9EA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3646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3000" contras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</p:sldLayoutIdLst>
  <p:transition spd="slow">
    <p:fade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原创设计师QQ598969553        _2"/>
          <p:cNvSpPr txBox="1">
            <a:spLocks noChangeArrowheads="1"/>
          </p:cNvSpPr>
          <p:nvPr/>
        </p:nvSpPr>
        <p:spPr bwMode="auto">
          <a:xfrm>
            <a:off x="1619672" y="3003798"/>
            <a:ext cx="58801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项目总结报告</a:t>
            </a:r>
            <a:endParaRPr lang="en-US" altLang="zh-CN" sz="36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原创设计师QQ598969553        _4"/>
          <p:cNvSpPr txBox="1">
            <a:spLocks noChangeArrowheads="1"/>
          </p:cNvSpPr>
          <p:nvPr/>
        </p:nvSpPr>
        <p:spPr bwMode="auto">
          <a:xfrm>
            <a:off x="2346827" y="1815520"/>
            <a:ext cx="4457421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0" tIns="34290" rIns="68580" bIns="3429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5400" dirty="0" smtClean="0"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手机在线考试</a:t>
            </a:r>
            <a:endParaRPr lang="en-US" altLang="zh-CN" sz="5400" dirty="0"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</p:txBody>
      </p:sp>
      <p:cxnSp>
        <p:nvCxnSpPr>
          <p:cNvPr id="16" name="原创设计师QQ598969553        _5"/>
          <p:cNvCxnSpPr/>
          <p:nvPr/>
        </p:nvCxnSpPr>
        <p:spPr>
          <a:xfrm>
            <a:off x="2132013" y="2931790"/>
            <a:ext cx="48958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原创设计师QQ598969553        _6"/>
          <p:cNvCxnSpPr/>
          <p:nvPr/>
        </p:nvCxnSpPr>
        <p:spPr>
          <a:xfrm>
            <a:off x="2132013" y="3723878"/>
            <a:ext cx="489585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8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19417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   _1"/>
          <p:cNvSpPr txBox="1"/>
          <p:nvPr/>
        </p:nvSpPr>
        <p:spPr>
          <a:xfrm>
            <a:off x="4340875" y="178256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  第三部分</a:t>
            </a:r>
            <a:endParaRPr lang="en-US" altLang="zh-CN" sz="2800" b="1" dirty="0" smtClean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进度报告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原创设计师QQ598969553        _2"/>
          <p:cNvCxnSpPr/>
          <p:nvPr/>
        </p:nvCxnSpPr>
        <p:spPr>
          <a:xfrm flipV="1">
            <a:off x="3851920" y="1347614"/>
            <a:ext cx="0" cy="1944216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原创设计师QQ598969553        _10"/>
          <p:cNvGrpSpPr/>
          <p:nvPr/>
        </p:nvGrpSpPr>
        <p:grpSpPr>
          <a:xfrm>
            <a:off x="2078681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03</a:t>
              </a:r>
              <a:endParaRPr lang="zh-CN" altLang="en-US" sz="5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原创设计师QQ598969553        _2"/>
          <p:cNvSpPr txBox="1"/>
          <p:nvPr/>
        </p:nvSpPr>
        <p:spPr>
          <a:xfrm>
            <a:off x="904733" y="3435846"/>
            <a:ext cx="140935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了解软件的需求功能，完成基本的功能需求文档，界面设计原型。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原创设计师QQ598969553        _3"/>
          <p:cNvSpPr txBox="1"/>
          <p:nvPr/>
        </p:nvSpPr>
        <p:spPr>
          <a:xfrm>
            <a:off x="2843808" y="3435846"/>
            <a:ext cx="1409353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完成数据库的设计并书写文档，再进行接口文档的设计。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原创设计师QQ598969553        _4"/>
          <p:cNvSpPr txBox="1"/>
          <p:nvPr/>
        </p:nvSpPr>
        <p:spPr>
          <a:xfrm>
            <a:off x="4860032" y="3443811"/>
            <a:ext cx="14093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开始代码的编写，完成软件的前端和后台的开发。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原创设计师QQ598969553        _5"/>
          <p:cNvSpPr txBox="1"/>
          <p:nvPr/>
        </p:nvSpPr>
        <p:spPr>
          <a:xfrm>
            <a:off x="6804248" y="3443811"/>
            <a:ext cx="1409353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500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进行软件后期的改进，进行功能测试，文档的整合。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原创设计师QQ598969553        _6"/>
          <p:cNvSpPr/>
          <p:nvPr/>
        </p:nvSpPr>
        <p:spPr>
          <a:xfrm>
            <a:off x="467544" y="2283718"/>
            <a:ext cx="8208912" cy="228600"/>
          </a:xfrm>
          <a:prstGeom prst="notch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1" tIns="45716" rIns="91431" bIns="45716" anchor="ctr"/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89">
              <a:latin typeface="+mj-ea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35" name="原创设计师QQ598969553        _7"/>
          <p:cNvGrpSpPr/>
          <p:nvPr/>
        </p:nvGrpSpPr>
        <p:grpSpPr>
          <a:xfrm>
            <a:off x="783076" y="1491630"/>
            <a:ext cx="1697385" cy="1697385"/>
            <a:chOff x="1278794" y="3334906"/>
            <a:chExt cx="914014" cy="914014"/>
          </a:xfrm>
        </p:grpSpPr>
        <p:grpSp>
          <p:nvGrpSpPr>
            <p:cNvPr id="36" name="组合 35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+mj-ea"/>
                  <a:ea typeface="+mj-ea"/>
                </a:endParaRPr>
              </a:p>
            </p:txBody>
          </p:sp>
        </p:grpSp>
        <p:sp>
          <p:nvSpPr>
            <p:cNvPr id="37" name="TextBox 33"/>
            <p:cNvSpPr txBox="1"/>
            <p:nvPr/>
          </p:nvSpPr>
          <p:spPr>
            <a:xfrm>
              <a:off x="1477940" y="3742514"/>
              <a:ext cx="513771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accent1"/>
                  </a:solidFill>
                  <a:latin typeface="+mj-ea"/>
                  <a:ea typeface="+mj-ea"/>
                </a:rPr>
                <a:t>第一阶段</a:t>
              </a:r>
            </a:p>
          </p:txBody>
        </p:sp>
      </p:grpSp>
      <p:grpSp>
        <p:nvGrpSpPr>
          <p:cNvPr id="40" name="原创设计师QQ598969553        _8"/>
          <p:cNvGrpSpPr/>
          <p:nvPr/>
        </p:nvGrpSpPr>
        <p:grpSpPr>
          <a:xfrm>
            <a:off x="2746134" y="1495340"/>
            <a:ext cx="1697385" cy="1697385"/>
            <a:chOff x="1278794" y="3334906"/>
            <a:chExt cx="914014" cy="914014"/>
          </a:xfrm>
        </p:grpSpPr>
        <p:grpSp>
          <p:nvGrpSpPr>
            <p:cNvPr id="41" name="组合 40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3" name="同心圆 4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+mj-ea"/>
                  <a:ea typeface="+mj-ea"/>
                </a:endParaRPr>
              </a:p>
            </p:txBody>
          </p:sp>
        </p:grpSp>
        <p:sp>
          <p:nvSpPr>
            <p:cNvPr id="42" name="TextBox 38"/>
            <p:cNvSpPr txBox="1"/>
            <p:nvPr/>
          </p:nvSpPr>
          <p:spPr>
            <a:xfrm>
              <a:off x="1477940" y="3740516"/>
              <a:ext cx="513771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accent2"/>
                  </a:solidFill>
                  <a:latin typeface="+mj-ea"/>
                  <a:ea typeface="+mj-ea"/>
                </a:rPr>
                <a:t>第二阶段</a:t>
              </a:r>
            </a:p>
          </p:txBody>
        </p:sp>
      </p:grpSp>
      <p:grpSp>
        <p:nvGrpSpPr>
          <p:cNvPr id="45" name="原创设计师QQ598969553        _9"/>
          <p:cNvGrpSpPr/>
          <p:nvPr/>
        </p:nvGrpSpPr>
        <p:grpSpPr>
          <a:xfrm>
            <a:off x="4688516" y="1491630"/>
            <a:ext cx="1697385" cy="1697385"/>
            <a:chOff x="1278794" y="3334906"/>
            <a:chExt cx="914014" cy="914014"/>
          </a:xfrm>
        </p:grpSpPr>
        <p:grpSp>
          <p:nvGrpSpPr>
            <p:cNvPr id="46" name="组合 45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8" name="同心圆 4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+mj-ea"/>
                  <a:ea typeface="+mj-ea"/>
                </a:endParaRPr>
              </a:p>
            </p:txBody>
          </p:sp>
        </p:grpSp>
        <p:sp>
          <p:nvSpPr>
            <p:cNvPr id="47" name="TextBox 43"/>
            <p:cNvSpPr txBox="1"/>
            <p:nvPr/>
          </p:nvSpPr>
          <p:spPr>
            <a:xfrm>
              <a:off x="1477940" y="3742514"/>
              <a:ext cx="513771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accent3"/>
                  </a:solidFill>
                  <a:latin typeface="+mj-ea"/>
                  <a:ea typeface="+mj-ea"/>
                </a:rPr>
                <a:t>第三阶段</a:t>
              </a:r>
            </a:p>
          </p:txBody>
        </p:sp>
      </p:grpSp>
      <p:grpSp>
        <p:nvGrpSpPr>
          <p:cNvPr id="50" name="原创设计师QQ598969553        _10"/>
          <p:cNvGrpSpPr/>
          <p:nvPr/>
        </p:nvGrpSpPr>
        <p:grpSpPr>
          <a:xfrm>
            <a:off x="6619031" y="1498505"/>
            <a:ext cx="1697385" cy="1697385"/>
            <a:chOff x="1278794" y="3334906"/>
            <a:chExt cx="914014" cy="914014"/>
          </a:xfrm>
        </p:grpSpPr>
        <p:grpSp>
          <p:nvGrpSpPr>
            <p:cNvPr id="51" name="组合 50"/>
            <p:cNvGrpSpPr/>
            <p:nvPr/>
          </p:nvGrpSpPr>
          <p:grpSpPr>
            <a:xfrm>
              <a:off x="1278794" y="3334906"/>
              <a:ext cx="914014" cy="91401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3" name="同心圆 5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00">
                  <a:latin typeface="+mj-ea"/>
                  <a:ea typeface="+mj-ea"/>
                </a:endParaRPr>
              </a:p>
            </p:txBody>
          </p:sp>
        </p:grpSp>
        <p:sp>
          <p:nvSpPr>
            <p:cNvPr id="52" name="TextBox 48"/>
            <p:cNvSpPr txBox="1"/>
            <p:nvPr/>
          </p:nvSpPr>
          <p:spPr>
            <a:xfrm>
              <a:off x="1477940" y="3738812"/>
              <a:ext cx="513771" cy="1740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chemeClr val="accent4"/>
                  </a:solidFill>
                  <a:latin typeface="+mj-ea"/>
                  <a:ea typeface="+mj-ea"/>
                </a:rPr>
                <a:t>第四阶段</a:t>
              </a:r>
            </a:p>
          </p:txBody>
        </p:sp>
      </p:grpSp>
      <p:sp>
        <p:nvSpPr>
          <p:cNvPr id="55" name="原创设计师QQ598969553        _11"/>
          <p:cNvSpPr/>
          <p:nvPr/>
        </p:nvSpPr>
        <p:spPr>
          <a:xfrm>
            <a:off x="824277" y="1347614"/>
            <a:ext cx="645364" cy="6453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j-ea"/>
              <a:ea typeface="+mj-ea"/>
            </a:endParaRPr>
          </a:p>
        </p:txBody>
      </p:sp>
      <p:sp>
        <p:nvSpPr>
          <p:cNvPr id="56" name="原创设计师QQ598969553        _12"/>
          <p:cNvSpPr/>
          <p:nvPr/>
        </p:nvSpPr>
        <p:spPr>
          <a:xfrm>
            <a:off x="2783180" y="1347614"/>
            <a:ext cx="645364" cy="6453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j-ea"/>
              <a:ea typeface="+mj-ea"/>
            </a:endParaRPr>
          </a:p>
        </p:txBody>
      </p:sp>
      <p:sp>
        <p:nvSpPr>
          <p:cNvPr id="57" name="原创设计师QQ598969553        _13"/>
          <p:cNvSpPr/>
          <p:nvPr/>
        </p:nvSpPr>
        <p:spPr>
          <a:xfrm>
            <a:off x="4760524" y="1354159"/>
            <a:ext cx="645364" cy="6453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j-ea"/>
              <a:ea typeface="+mj-ea"/>
            </a:endParaRPr>
          </a:p>
        </p:txBody>
      </p:sp>
      <p:sp>
        <p:nvSpPr>
          <p:cNvPr id="58" name="原创设计师QQ598969553        _14"/>
          <p:cNvSpPr/>
          <p:nvPr/>
        </p:nvSpPr>
        <p:spPr>
          <a:xfrm>
            <a:off x="6707078" y="1354159"/>
            <a:ext cx="645364" cy="6453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 dirty="0">
              <a:latin typeface="+mj-ea"/>
              <a:ea typeface="+mj-ea"/>
            </a:endParaRPr>
          </a:p>
        </p:txBody>
      </p:sp>
      <p:sp>
        <p:nvSpPr>
          <p:cNvPr id="59" name="原创设计师QQ598969553        _15"/>
          <p:cNvSpPr>
            <a:spLocks noEditPoints="1"/>
          </p:cNvSpPr>
          <p:nvPr/>
        </p:nvSpPr>
        <p:spPr bwMode="auto">
          <a:xfrm>
            <a:off x="1000830" y="1498505"/>
            <a:ext cx="334257" cy="343054"/>
          </a:xfrm>
          <a:custGeom>
            <a:avLst/>
            <a:gdLst>
              <a:gd name="T0" fmla="*/ 261 w 447"/>
              <a:gd name="T1" fmla="*/ 25 h 460"/>
              <a:gd name="T2" fmla="*/ 286 w 447"/>
              <a:gd name="T3" fmla="*/ 99 h 460"/>
              <a:gd name="T4" fmla="*/ 310 w 447"/>
              <a:gd name="T5" fmla="*/ 25 h 460"/>
              <a:gd name="T6" fmla="*/ 124 w 447"/>
              <a:gd name="T7" fmla="*/ 3 h 460"/>
              <a:gd name="T8" fmla="*/ 100 w 447"/>
              <a:gd name="T9" fmla="*/ 28 h 460"/>
              <a:gd name="T10" fmla="*/ 125 w 447"/>
              <a:gd name="T11" fmla="*/ 103 h 460"/>
              <a:gd name="T12" fmla="*/ 149 w 447"/>
              <a:gd name="T13" fmla="*/ 28 h 460"/>
              <a:gd name="T14" fmla="*/ 31 w 447"/>
              <a:gd name="T15" fmla="*/ 70 h 460"/>
              <a:gd name="T16" fmla="*/ 7 w 447"/>
              <a:gd name="T17" fmla="*/ 82 h 460"/>
              <a:gd name="T18" fmla="*/ 0 w 447"/>
              <a:gd name="T19" fmla="*/ 401 h 460"/>
              <a:gd name="T20" fmla="*/ 31 w 447"/>
              <a:gd name="T21" fmla="*/ 436 h 460"/>
              <a:gd name="T22" fmla="*/ 237 w 447"/>
              <a:gd name="T23" fmla="*/ 397 h 460"/>
              <a:gd name="T24" fmla="*/ 153 w 447"/>
              <a:gd name="T25" fmla="*/ 302 h 460"/>
              <a:gd name="T26" fmla="*/ 241 w 447"/>
              <a:gd name="T27" fmla="*/ 314 h 460"/>
              <a:gd name="T28" fmla="*/ 265 w 447"/>
              <a:gd name="T29" fmla="*/ 278 h 460"/>
              <a:gd name="T30" fmla="*/ 359 w 447"/>
              <a:gd name="T31" fmla="*/ 174 h 460"/>
              <a:gd name="T32" fmla="*/ 399 w 447"/>
              <a:gd name="T33" fmla="*/ 267 h 460"/>
              <a:gd name="T34" fmla="*/ 392 w 447"/>
              <a:gd name="T35" fmla="*/ 82 h 460"/>
              <a:gd name="T36" fmla="*/ 325 w 447"/>
              <a:gd name="T37" fmla="*/ 70 h 460"/>
              <a:gd name="T38" fmla="*/ 313 w 447"/>
              <a:gd name="T39" fmla="*/ 108 h 460"/>
              <a:gd name="T40" fmla="*/ 256 w 447"/>
              <a:gd name="T41" fmla="*/ 108 h 460"/>
              <a:gd name="T42" fmla="*/ 245 w 447"/>
              <a:gd name="T43" fmla="*/ 70 h 460"/>
              <a:gd name="T44" fmla="*/ 165 w 447"/>
              <a:gd name="T45" fmla="*/ 91 h 460"/>
              <a:gd name="T46" fmla="*/ 125 w 447"/>
              <a:gd name="T47" fmla="*/ 115 h 460"/>
              <a:gd name="T48" fmla="*/ 85 w 447"/>
              <a:gd name="T49" fmla="*/ 91 h 460"/>
              <a:gd name="T50" fmla="*/ 31 w 447"/>
              <a:gd name="T51" fmla="*/ 70 h 460"/>
              <a:gd name="T52" fmla="*/ 40 w 447"/>
              <a:gd name="T53" fmla="*/ 174 h 460"/>
              <a:gd name="T54" fmla="*/ 129 w 447"/>
              <a:gd name="T55" fmla="*/ 278 h 460"/>
              <a:gd name="T56" fmla="*/ 40 w 447"/>
              <a:gd name="T57" fmla="*/ 174 h 460"/>
              <a:gd name="T58" fmla="*/ 153 w 447"/>
              <a:gd name="T59" fmla="*/ 174 h 460"/>
              <a:gd name="T60" fmla="*/ 241 w 447"/>
              <a:gd name="T61" fmla="*/ 278 h 460"/>
              <a:gd name="T62" fmla="*/ 153 w 447"/>
              <a:gd name="T63" fmla="*/ 174 h 460"/>
              <a:gd name="T64" fmla="*/ 352 w 447"/>
              <a:gd name="T65" fmla="*/ 281 h 460"/>
              <a:gd name="T66" fmla="*/ 357 w 447"/>
              <a:gd name="T67" fmla="*/ 460 h 460"/>
              <a:gd name="T68" fmla="*/ 357 w 447"/>
              <a:gd name="T69" fmla="*/ 281 h 460"/>
              <a:gd name="T70" fmla="*/ 40 w 447"/>
              <a:gd name="T71" fmla="*/ 302 h 460"/>
              <a:gd name="T72" fmla="*/ 129 w 447"/>
              <a:gd name="T73" fmla="*/ 302 h 460"/>
              <a:gd name="T74" fmla="*/ 40 w 447"/>
              <a:gd name="T75" fmla="*/ 397 h 460"/>
              <a:gd name="T76" fmla="*/ 319 w 447"/>
              <a:gd name="T77" fmla="*/ 316 h 460"/>
              <a:gd name="T78" fmla="*/ 414 w 447"/>
              <a:gd name="T79" fmla="*/ 316 h 460"/>
              <a:gd name="T80" fmla="*/ 364 w 447"/>
              <a:gd name="T81" fmla="*/ 432 h 460"/>
              <a:gd name="T82" fmla="*/ 371 w 447"/>
              <a:gd name="T83" fmla="*/ 345 h 460"/>
              <a:gd name="T84" fmla="*/ 352 w 447"/>
              <a:gd name="T85" fmla="*/ 345 h 460"/>
              <a:gd name="T86" fmla="*/ 316 w 447"/>
              <a:gd name="T87" fmla="*/ 346 h 4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47" h="460">
                <a:moveTo>
                  <a:pt x="285" y="0"/>
                </a:moveTo>
                <a:cubicBezTo>
                  <a:pt x="272" y="0"/>
                  <a:pt x="261" y="12"/>
                  <a:pt x="261" y="25"/>
                </a:cubicBezTo>
                <a:lnTo>
                  <a:pt x="261" y="75"/>
                </a:lnTo>
                <a:cubicBezTo>
                  <a:pt x="261" y="88"/>
                  <a:pt x="273" y="99"/>
                  <a:pt x="286" y="99"/>
                </a:cubicBezTo>
                <a:cubicBezTo>
                  <a:pt x="298" y="99"/>
                  <a:pt x="310" y="88"/>
                  <a:pt x="310" y="75"/>
                </a:cubicBezTo>
                <a:lnTo>
                  <a:pt x="310" y="25"/>
                </a:lnTo>
                <a:cubicBezTo>
                  <a:pt x="310" y="12"/>
                  <a:pt x="298" y="0"/>
                  <a:pt x="285" y="0"/>
                </a:cubicBezTo>
                <a:close/>
                <a:moveTo>
                  <a:pt x="124" y="3"/>
                </a:moveTo>
                <a:lnTo>
                  <a:pt x="124" y="3"/>
                </a:lnTo>
                <a:cubicBezTo>
                  <a:pt x="111" y="3"/>
                  <a:pt x="100" y="15"/>
                  <a:pt x="100" y="28"/>
                </a:cubicBezTo>
                <a:lnTo>
                  <a:pt x="100" y="78"/>
                </a:lnTo>
                <a:cubicBezTo>
                  <a:pt x="100" y="91"/>
                  <a:pt x="112" y="103"/>
                  <a:pt x="125" y="103"/>
                </a:cubicBezTo>
                <a:cubicBezTo>
                  <a:pt x="138" y="103"/>
                  <a:pt x="149" y="91"/>
                  <a:pt x="149" y="78"/>
                </a:cubicBezTo>
                <a:lnTo>
                  <a:pt x="149" y="28"/>
                </a:lnTo>
                <a:cubicBezTo>
                  <a:pt x="150" y="15"/>
                  <a:pt x="138" y="3"/>
                  <a:pt x="124" y="3"/>
                </a:cubicBezTo>
                <a:close/>
                <a:moveTo>
                  <a:pt x="31" y="70"/>
                </a:moveTo>
                <a:lnTo>
                  <a:pt x="31" y="70"/>
                </a:lnTo>
                <a:cubicBezTo>
                  <a:pt x="21" y="70"/>
                  <a:pt x="13" y="75"/>
                  <a:pt x="7" y="82"/>
                </a:cubicBezTo>
                <a:cubicBezTo>
                  <a:pt x="2" y="89"/>
                  <a:pt x="0" y="97"/>
                  <a:pt x="0" y="105"/>
                </a:cubicBezTo>
                <a:lnTo>
                  <a:pt x="0" y="401"/>
                </a:lnTo>
                <a:cubicBezTo>
                  <a:pt x="0" y="410"/>
                  <a:pt x="2" y="418"/>
                  <a:pt x="7" y="424"/>
                </a:cubicBezTo>
                <a:cubicBezTo>
                  <a:pt x="13" y="431"/>
                  <a:pt x="21" y="436"/>
                  <a:pt x="31" y="436"/>
                </a:cubicBezTo>
                <a:lnTo>
                  <a:pt x="262" y="436"/>
                </a:lnTo>
                <a:cubicBezTo>
                  <a:pt x="251" y="425"/>
                  <a:pt x="243" y="412"/>
                  <a:pt x="237" y="397"/>
                </a:cubicBezTo>
                <a:lnTo>
                  <a:pt x="153" y="397"/>
                </a:lnTo>
                <a:lnTo>
                  <a:pt x="153" y="302"/>
                </a:lnTo>
                <a:lnTo>
                  <a:pt x="241" y="302"/>
                </a:lnTo>
                <a:lnTo>
                  <a:pt x="241" y="314"/>
                </a:lnTo>
                <a:cubicBezTo>
                  <a:pt x="247" y="301"/>
                  <a:pt x="256" y="288"/>
                  <a:pt x="267" y="278"/>
                </a:cubicBezTo>
                <a:lnTo>
                  <a:pt x="265" y="278"/>
                </a:lnTo>
                <a:lnTo>
                  <a:pt x="265" y="174"/>
                </a:lnTo>
                <a:lnTo>
                  <a:pt x="359" y="174"/>
                </a:lnTo>
                <a:lnTo>
                  <a:pt x="359" y="251"/>
                </a:lnTo>
                <a:cubicBezTo>
                  <a:pt x="374" y="254"/>
                  <a:pt x="387" y="259"/>
                  <a:pt x="399" y="267"/>
                </a:cubicBezTo>
                <a:lnTo>
                  <a:pt x="399" y="105"/>
                </a:lnTo>
                <a:cubicBezTo>
                  <a:pt x="399" y="97"/>
                  <a:pt x="397" y="89"/>
                  <a:pt x="392" y="82"/>
                </a:cubicBezTo>
                <a:cubicBezTo>
                  <a:pt x="386" y="75"/>
                  <a:pt x="377" y="70"/>
                  <a:pt x="367" y="70"/>
                </a:cubicBezTo>
                <a:lnTo>
                  <a:pt x="325" y="70"/>
                </a:lnTo>
                <a:lnTo>
                  <a:pt x="325" y="91"/>
                </a:lnTo>
                <a:cubicBezTo>
                  <a:pt x="325" y="97"/>
                  <a:pt x="321" y="103"/>
                  <a:pt x="313" y="108"/>
                </a:cubicBezTo>
                <a:cubicBezTo>
                  <a:pt x="306" y="112"/>
                  <a:pt x="295" y="115"/>
                  <a:pt x="285" y="115"/>
                </a:cubicBezTo>
                <a:cubicBezTo>
                  <a:pt x="274" y="115"/>
                  <a:pt x="264" y="112"/>
                  <a:pt x="256" y="108"/>
                </a:cubicBezTo>
                <a:cubicBezTo>
                  <a:pt x="249" y="103"/>
                  <a:pt x="245" y="97"/>
                  <a:pt x="245" y="91"/>
                </a:cubicBezTo>
                <a:lnTo>
                  <a:pt x="245" y="70"/>
                </a:lnTo>
                <a:lnTo>
                  <a:pt x="165" y="70"/>
                </a:lnTo>
                <a:lnTo>
                  <a:pt x="165" y="91"/>
                </a:lnTo>
                <a:cubicBezTo>
                  <a:pt x="165" y="97"/>
                  <a:pt x="161" y="103"/>
                  <a:pt x="153" y="108"/>
                </a:cubicBezTo>
                <a:cubicBezTo>
                  <a:pt x="146" y="112"/>
                  <a:pt x="135" y="115"/>
                  <a:pt x="125" y="115"/>
                </a:cubicBezTo>
                <a:cubicBezTo>
                  <a:pt x="114" y="115"/>
                  <a:pt x="104" y="112"/>
                  <a:pt x="96" y="108"/>
                </a:cubicBezTo>
                <a:cubicBezTo>
                  <a:pt x="89" y="103"/>
                  <a:pt x="85" y="97"/>
                  <a:pt x="85" y="91"/>
                </a:cubicBezTo>
                <a:lnTo>
                  <a:pt x="85" y="70"/>
                </a:lnTo>
                <a:lnTo>
                  <a:pt x="31" y="70"/>
                </a:lnTo>
                <a:close/>
                <a:moveTo>
                  <a:pt x="40" y="174"/>
                </a:moveTo>
                <a:lnTo>
                  <a:pt x="40" y="174"/>
                </a:lnTo>
                <a:lnTo>
                  <a:pt x="129" y="174"/>
                </a:lnTo>
                <a:lnTo>
                  <a:pt x="129" y="278"/>
                </a:lnTo>
                <a:lnTo>
                  <a:pt x="40" y="278"/>
                </a:lnTo>
                <a:lnTo>
                  <a:pt x="40" y="174"/>
                </a:lnTo>
                <a:close/>
                <a:moveTo>
                  <a:pt x="153" y="174"/>
                </a:moveTo>
                <a:lnTo>
                  <a:pt x="153" y="174"/>
                </a:lnTo>
                <a:lnTo>
                  <a:pt x="241" y="174"/>
                </a:lnTo>
                <a:lnTo>
                  <a:pt x="241" y="278"/>
                </a:lnTo>
                <a:lnTo>
                  <a:pt x="153" y="278"/>
                </a:lnTo>
                <a:lnTo>
                  <a:pt x="153" y="174"/>
                </a:lnTo>
                <a:close/>
                <a:moveTo>
                  <a:pt x="352" y="281"/>
                </a:moveTo>
                <a:lnTo>
                  <a:pt x="352" y="281"/>
                </a:lnTo>
                <a:cubicBezTo>
                  <a:pt x="305" y="283"/>
                  <a:pt x="267" y="322"/>
                  <a:pt x="267" y="370"/>
                </a:cubicBezTo>
                <a:cubicBezTo>
                  <a:pt x="267" y="420"/>
                  <a:pt x="307" y="460"/>
                  <a:pt x="357" y="460"/>
                </a:cubicBezTo>
                <a:cubicBezTo>
                  <a:pt x="407" y="460"/>
                  <a:pt x="447" y="420"/>
                  <a:pt x="447" y="370"/>
                </a:cubicBezTo>
                <a:cubicBezTo>
                  <a:pt x="447" y="321"/>
                  <a:pt x="407" y="281"/>
                  <a:pt x="357" y="281"/>
                </a:cubicBezTo>
                <a:cubicBezTo>
                  <a:pt x="355" y="281"/>
                  <a:pt x="354" y="281"/>
                  <a:pt x="352" y="281"/>
                </a:cubicBezTo>
                <a:close/>
                <a:moveTo>
                  <a:pt x="40" y="302"/>
                </a:moveTo>
                <a:lnTo>
                  <a:pt x="40" y="302"/>
                </a:lnTo>
                <a:lnTo>
                  <a:pt x="129" y="302"/>
                </a:lnTo>
                <a:lnTo>
                  <a:pt x="129" y="397"/>
                </a:lnTo>
                <a:lnTo>
                  <a:pt x="40" y="397"/>
                </a:lnTo>
                <a:lnTo>
                  <a:pt x="40" y="302"/>
                </a:lnTo>
                <a:close/>
                <a:moveTo>
                  <a:pt x="319" y="316"/>
                </a:moveTo>
                <a:lnTo>
                  <a:pt x="319" y="316"/>
                </a:lnTo>
                <a:lnTo>
                  <a:pt x="414" y="316"/>
                </a:lnTo>
                <a:lnTo>
                  <a:pt x="414" y="330"/>
                </a:lnTo>
                <a:lnTo>
                  <a:pt x="364" y="432"/>
                </a:lnTo>
                <a:lnTo>
                  <a:pt x="329" y="432"/>
                </a:lnTo>
                <a:lnTo>
                  <a:pt x="371" y="345"/>
                </a:lnTo>
                <a:cubicBezTo>
                  <a:pt x="371" y="345"/>
                  <a:pt x="365" y="345"/>
                  <a:pt x="362" y="345"/>
                </a:cubicBezTo>
                <a:cubicBezTo>
                  <a:pt x="359" y="345"/>
                  <a:pt x="355" y="345"/>
                  <a:pt x="352" y="345"/>
                </a:cubicBezTo>
                <a:cubicBezTo>
                  <a:pt x="348" y="345"/>
                  <a:pt x="345" y="345"/>
                  <a:pt x="341" y="345"/>
                </a:cubicBezTo>
                <a:cubicBezTo>
                  <a:pt x="334" y="346"/>
                  <a:pt x="325" y="346"/>
                  <a:pt x="316" y="346"/>
                </a:cubicBezTo>
                <a:lnTo>
                  <a:pt x="319" y="3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>
              <a:latin typeface="+mj-ea"/>
              <a:ea typeface="+mj-ea"/>
            </a:endParaRPr>
          </a:p>
        </p:txBody>
      </p:sp>
      <p:sp>
        <p:nvSpPr>
          <p:cNvPr id="60" name="原创设计师QQ598969553        _16"/>
          <p:cNvSpPr>
            <a:spLocks noEditPoints="1"/>
          </p:cNvSpPr>
          <p:nvPr/>
        </p:nvSpPr>
        <p:spPr bwMode="auto">
          <a:xfrm>
            <a:off x="2952968" y="1519255"/>
            <a:ext cx="305788" cy="302082"/>
          </a:xfrm>
          <a:custGeom>
            <a:avLst/>
            <a:gdLst>
              <a:gd name="T0" fmla="*/ 351 w 389"/>
              <a:gd name="T1" fmla="*/ 332 h 385"/>
              <a:gd name="T2" fmla="*/ 311 w 389"/>
              <a:gd name="T3" fmla="*/ 332 h 385"/>
              <a:gd name="T4" fmla="*/ 255 w 389"/>
              <a:gd name="T5" fmla="*/ 224 h 385"/>
              <a:gd name="T6" fmla="*/ 249 w 389"/>
              <a:gd name="T7" fmla="*/ 245 h 385"/>
              <a:gd name="T8" fmla="*/ 218 w 389"/>
              <a:gd name="T9" fmla="*/ 269 h 385"/>
              <a:gd name="T10" fmla="*/ 319 w 389"/>
              <a:gd name="T11" fmla="*/ 380 h 385"/>
              <a:gd name="T12" fmla="*/ 384 w 389"/>
              <a:gd name="T13" fmla="*/ 337 h 385"/>
              <a:gd name="T14" fmla="*/ 336 w 389"/>
              <a:gd name="T15" fmla="*/ 287 h 385"/>
              <a:gd name="T16" fmla="*/ 265 w 389"/>
              <a:gd name="T17" fmla="*/ 229 h 385"/>
              <a:gd name="T18" fmla="*/ 140 w 389"/>
              <a:gd name="T19" fmla="*/ 137 h 385"/>
              <a:gd name="T20" fmla="*/ 162 w 389"/>
              <a:gd name="T21" fmla="*/ 131 h 385"/>
              <a:gd name="T22" fmla="*/ 167 w 389"/>
              <a:gd name="T23" fmla="*/ 110 h 385"/>
              <a:gd name="T24" fmla="*/ 172 w 389"/>
              <a:gd name="T25" fmla="*/ 90 h 385"/>
              <a:gd name="T26" fmla="*/ 75 w 389"/>
              <a:gd name="T27" fmla="*/ 9 h 385"/>
              <a:gd name="T28" fmla="*/ 61 w 389"/>
              <a:gd name="T29" fmla="*/ 109 h 385"/>
              <a:gd name="T30" fmla="*/ 0 w 389"/>
              <a:gd name="T31" fmla="*/ 84 h 385"/>
              <a:gd name="T32" fmla="*/ 115 w 389"/>
              <a:gd name="T33" fmla="*/ 166 h 385"/>
              <a:gd name="T34" fmla="*/ 130 w 389"/>
              <a:gd name="T35" fmla="*/ 147 h 385"/>
              <a:gd name="T36" fmla="*/ 375 w 389"/>
              <a:gd name="T37" fmla="*/ 37 h 385"/>
              <a:gd name="T38" fmla="*/ 322 w 389"/>
              <a:gd name="T39" fmla="*/ 0 h 385"/>
              <a:gd name="T40" fmla="*/ 183 w 389"/>
              <a:gd name="T41" fmla="*/ 125 h 385"/>
              <a:gd name="T42" fmla="*/ 163 w 389"/>
              <a:gd name="T43" fmla="*/ 154 h 385"/>
              <a:gd name="T44" fmla="*/ 146 w 389"/>
              <a:gd name="T45" fmla="*/ 162 h 385"/>
              <a:gd name="T46" fmla="*/ 147 w 389"/>
              <a:gd name="T47" fmla="*/ 215 h 385"/>
              <a:gd name="T48" fmla="*/ 34 w 389"/>
              <a:gd name="T49" fmla="*/ 313 h 385"/>
              <a:gd name="T50" fmla="*/ 22 w 389"/>
              <a:gd name="T51" fmla="*/ 385 h 385"/>
              <a:gd name="T52" fmla="*/ 80 w 389"/>
              <a:gd name="T53" fmla="*/ 327 h 385"/>
              <a:gd name="T54" fmla="*/ 172 w 389"/>
              <a:gd name="T55" fmla="*/ 240 h 385"/>
              <a:gd name="T56" fmla="*/ 224 w 389"/>
              <a:gd name="T57" fmla="*/ 240 h 385"/>
              <a:gd name="T58" fmla="*/ 238 w 389"/>
              <a:gd name="T59" fmla="*/ 208 h 385"/>
              <a:gd name="T60" fmla="*/ 261 w 389"/>
              <a:gd name="T61" fmla="*/ 203 h 385"/>
              <a:gd name="T62" fmla="*/ 375 w 389"/>
              <a:gd name="T63" fmla="*/ 37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9" h="385">
                <a:moveTo>
                  <a:pt x="331" y="312"/>
                </a:moveTo>
                <a:cubicBezTo>
                  <a:pt x="342" y="312"/>
                  <a:pt x="351" y="321"/>
                  <a:pt x="351" y="332"/>
                </a:cubicBezTo>
                <a:cubicBezTo>
                  <a:pt x="351" y="343"/>
                  <a:pt x="342" y="352"/>
                  <a:pt x="331" y="352"/>
                </a:cubicBezTo>
                <a:cubicBezTo>
                  <a:pt x="320" y="352"/>
                  <a:pt x="311" y="343"/>
                  <a:pt x="311" y="332"/>
                </a:cubicBezTo>
                <a:cubicBezTo>
                  <a:pt x="311" y="321"/>
                  <a:pt x="320" y="312"/>
                  <a:pt x="331" y="312"/>
                </a:cubicBezTo>
                <a:close/>
                <a:moveTo>
                  <a:pt x="255" y="224"/>
                </a:moveTo>
                <a:lnTo>
                  <a:pt x="260" y="234"/>
                </a:lnTo>
                <a:lnTo>
                  <a:pt x="249" y="245"/>
                </a:lnTo>
                <a:lnTo>
                  <a:pt x="239" y="255"/>
                </a:lnTo>
                <a:cubicBezTo>
                  <a:pt x="233" y="261"/>
                  <a:pt x="226" y="266"/>
                  <a:pt x="218" y="269"/>
                </a:cubicBezTo>
                <a:lnTo>
                  <a:pt x="286" y="337"/>
                </a:lnTo>
                <a:lnTo>
                  <a:pt x="319" y="380"/>
                </a:lnTo>
                <a:lnTo>
                  <a:pt x="336" y="385"/>
                </a:lnTo>
                <a:lnTo>
                  <a:pt x="384" y="337"/>
                </a:lnTo>
                <a:lnTo>
                  <a:pt x="379" y="319"/>
                </a:lnTo>
                <a:lnTo>
                  <a:pt x="336" y="287"/>
                </a:lnTo>
                <a:lnTo>
                  <a:pt x="271" y="223"/>
                </a:lnTo>
                <a:lnTo>
                  <a:pt x="265" y="229"/>
                </a:lnTo>
                <a:lnTo>
                  <a:pt x="255" y="224"/>
                </a:lnTo>
                <a:close/>
                <a:moveTo>
                  <a:pt x="140" y="137"/>
                </a:moveTo>
                <a:lnTo>
                  <a:pt x="151" y="126"/>
                </a:lnTo>
                <a:lnTo>
                  <a:pt x="162" y="131"/>
                </a:lnTo>
                <a:lnTo>
                  <a:pt x="156" y="121"/>
                </a:lnTo>
                <a:lnTo>
                  <a:pt x="167" y="110"/>
                </a:lnTo>
                <a:lnTo>
                  <a:pt x="168" y="109"/>
                </a:lnTo>
                <a:cubicBezTo>
                  <a:pt x="171" y="102"/>
                  <a:pt x="172" y="96"/>
                  <a:pt x="172" y="90"/>
                </a:cubicBezTo>
                <a:cubicBezTo>
                  <a:pt x="172" y="44"/>
                  <a:pt x="129" y="0"/>
                  <a:pt x="83" y="1"/>
                </a:cubicBezTo>
                <a:cubicBezTo>
                  <a:pt x="83" y="1"/>
                  <a:pt x="78" y="6"/>
                  <a:pt x="75" y="9"/>
                </a:cubicBezTo>
                <a:cubicBezTo>
                  <a:pt x="111" y="45"/>
                  <a:pt x="108" y="39"/>
                  <a:pt x="108" y="62"/>
                </a:cubicBezTo>
                <a:cubicBezTo>
                  <a:pt x="108" y="80"/>
                  <a:pt x="79" y="109"/>
                  <a:pt x="61" y="109"/>
                </a:cubicBezTo>
                <a:cubicBezTo>
                  <a:pt x="38" y="109"/>
                  <a:pt x="46" y="113"/>
                  <a:pt x="8" y="75"/>
                </a:cubicBezTo>
                <a:cubicBezTo>
                  <a:pt x="5" y="78"/>
                  <a:pt x="0" y="83"/>
                  <a:pt x="0" y="84"/>
                </a:cubicBezTo>
                <a:cubicBezTo>
                  <a:pt x="1" y="129"/>
                  <a:pt x="44" y="173"/>
                  <a:pt x="90" y="173"/>
                </a:cubicBezTo>
                <a:cubicBezTo>
                  <a:pt x="98" y="173"/>
                  <a:pt x="107" y="170"/>
                  <a:pt x="115" y="166"/>
                </a:cubicBezTo>
                <a:lnTo>
                  <a:pt x="117" y="168"/>
                </a:lnTo>
                <a:cubicBezTo>
                  <a:pt x="120" y="160"/>
                  <a:pt x="124" y="153"/>
                  <a:pt x="130" y="147"/>
                </a:cubicBezTo>
                <a:lnTo>
                  <a:pt x="140" y="137"/>
                </a:lnTo>
                <a:close/>
                <a:moveTo>
                  <a:pt x="375" y="37"/>
                </a:moveTo>
                <a:lnTo>
                  <a:pt x="348" y="11"/>
                </a:lnTo>
                <a:cubicBezTo>
                  <a:pt x="341" y="4"/>
                  <a:pt x="332" y="0"/>
                  <a:pt x="322" y="0"/>
                </a:cubicBezTo>
                <a:cubicBezTo>
                  <a:pt x="313" y="0"/>
                  <a:pt x="304" y="4"/>
                  <a:pt x="297" y="11"/>
                </a:cubicBezTo>
                <a:lnTo>
                  <a:pt x="183" y="125"/>
                </a:lnTo>
                <a:cubicBezTo>
                  <a:pt x="186" y="132"/>
                  <a:pt x="183" y="142"/>
                  <a:pt x="178" y="147"/>
                </a:cubicBezTo>
                <a:cubicBezTo>
                  <a:pt x="174" y="151"/>
                  <a:pt x="168" y="154"/>
                  <a:pt x="163" y="154"/>
                </a:cubicBezTo>
                <a:cubicBezTo>
                  <a:pt x="160" y="154"/>
                  <a:pt x="158" y="153"/>
                  <a:pt x="156" y="152"/>
                </a:cubicBezTo>
                <a:lnTo>
                  <a:pt x="146" y="162"/>
                </a:lnTo>
                <a:cubicBezTo>
                  <a:pt x="131" y="176"/>
                  <a:pt x="131" y="199"/>
                  <a:pt x="145" y="213"/>
                </a:cubicBezTo>
                <a:lnTo>
                  <a:pt x="147" y="215"/>
                </a:lnTo>
                <a:lnTo>
                  <a:pt x="58" y="304"/>
                </a:lnTo>
                <a:lnTo>
                  <a:pt x="34" y="313"/>
                </a:lnTo>
                <a:lnTo>
                  <a:pt x="0" y="363"/>
                </a:lnTo>
                <a:lnTo>
                  <a:pt x="22" y="385"/>
                </a:lnTo>
                <a:lnTo>
                  <a:pt x="71" y="351"/>
                </a:lnTo>
                <a:lnTo>
                  <a:pt x="80" y="327"/>
                </a:lnTo>
                <a:lnTo>
                  <a:pt x="170" y="237"/>
                </a:lnTo>
                <a:lnTo>
                  <a:pt x="172" y="240"/>
                </a:lnTo>
                <a:cubicBezTo>
                  <a:pt x="179" y="247"/>
                  <a:pt x="189" y="251"/>
                  <a:pt x="198" y="251"/>
                </a:cubicBezTo>
                <a:cubicBezTo>
                  <a:pt x="207" y="251"/>
                  <a:pt x="216" y="247"/>
                  <a:pt x="224" y="240"/>
                </a:cubicBezTo>
                <a:lnTo>
                  <a:pt x="234" y="230"/>
                </a:lnTo>
                <a:cubicBezTo>
                  <a:pt x="230" y="223"/>
                  <a:pt x="233" y="213"/>
                  <a:pt x="238" y="208"/>
                </a:cubicBezTo>
                <a:cubicBezTo>
                  <a:pt x="242" y="204"/>
                  <a:pt x="248" y="202"/>
                  <a:pt x="254" y="202"/>
                </a:cubicBezTo>
                <a:cubicBezTo>
                  <a:pt x="256" y="202"/>
                  <a:pt x="258" y="202"/>
                  <a:pt x="261" y="203"/>
                </a:cubicBezTo>
                <a:lnTo>
                  <a:pt x="375" y="89"/>
                </a:lnTo>
                <a:cubicBezTo>
                  <a:pt x="389" y="75"/>
                  <a:pt x="389" y="52"/>
                  <a:pt x="37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>
              <a:latin typeface="+mj-ea"/>
              <a:ea typeface="+mj-ea"/>
            </a:endParaRPr>
          </a:p>
        </p:txBody>
      </p:sp>
      <p:sp>
        <p:nvSpPr>
          <p:cNvPr id="61" name="原创设计师QQ598969553        _17"/>
          <p:cNvSpPr>
            <a:spLocks noEditPoints="1"/>
          </p:cNvSpPr>
          <p:nvPr/>
        </p:nvSpPr>
        <p:spPr bwMode="auto">
          <a:xfrm>
            <a:off x="6895784" y="1535551"/>
            <a:ext cx="294065" cy="318039"/>
          </a:xfrm>
          <a:custGeom>
            <a:avLst/>
            <a:gdLst>
              <a:gd name="T0" fmla="*/ 29 w 433"/>
              <a:gd name="T1" fmla="*/ 29 h 469"/>
              <a:gd name="T2" fmla="*/ 115 w 433"/>
              <a:gd name="T3" fmla="*/ 28 h 469"/>
              <a:gd name="T4" fmla="*/ 208 w 433"/>
              <a:gd name="T5" fmla="*/ 3 h 469"/>
              <a:gd name="T6" fmla="*/ 216 w 433"/>
              <a:gd name="T7" fmla="*/ 0 h 469"/>
              <a:gd name="T8" fmla="*/ 225 w 433"/>
              <a:gd name="T9" fmla="*/ 3 h 469"/>
              <a:gd name="T10" fmla="*/ 318 w 433"/>
              <a:gd name="T11" fmla="*/ 28 h 469"/>
              <a:gd name="T12" fmla="*/ 404 w 433"/>
              <a:gd name="T13" fmla="*/ 29 h 469"/>
              <a:gd name="T14" fmla="*/ 433 w 433"/>
              <a:gd name="T15" fmla="*/ 25 h 469"/>
              <a:gd name="T16" fmla="*/ 433 w 433"/>
              <a:gd name="T17" fmla="*/ 58 h 469"/>
              <a:gd name="T18" fmla="*/ 372 w 433"/>
              <a:gd name="T19" fmla="*/ 355 h 469"/>
              <a:gd name="T20" fmla="*/ 222 w 433"/>
              <a:gd name="T21" fmla="*/ 468 h 469"/>
              <a:gd name="T22" fmla="*/ 216 w 433"/>
              <a:gd name="T23" fmla="*/ 469 h 469"/>
              <a:gd name="T24" fmla="*/ 210 w 433"/>
              <a:gd name="T25" fmla="*/ 468 h 469"/>
              <a:gd name="T26" fmla="*/ 61 w 433"/>
              <a:gd name="T27" fmla="*/ 355 h 469"/>
              <a:gd name="T28" fmla="*/ 0 w 433"/>
              <a:gd name="T29" fmla="*/ 58 h 469"/>
              <a:gd name="T30" fmla="*/ 0 w 433"/>
              <a:gd name="T31" fmla="*/ 25 h 469"/>
              <a:gd name="T32" fmla="*/ 29 w 433"/>
              <a:gd name="T33" fmla="*/ 29 h 469"/>
              <a:gd name="T34" fmla="*/ 216 w 433"/>
              <a:gd name="T35" fmla="*/ 239 h 469"/>
              <a:gd name="T36" fmla="*/ 216 w 433"/>
              <a:gd name="T37" fmla="*/ 239 h 469"/>
              <a:gd name="T38" fmla="*/ 361 w 433"/>
              <a:gd name="T39" fmla="*/ 239 h 469"/>
              <a:gd name="T40" fmla="*/ 380 w 433"/>
              <a:gd name="T41" fmla="*/ 90 h 469"/>
              <a:gd name="T42" fmla="*/ 311 w 433"/>
              <a:gd name="T43" fmla="*/ 86 h 469"/>
              <a:gd name="T44" fmla="*/ 216 w 433"/>
              <a:gd name="T45" fmla="*/ 62 h 469"/>
              <a:gd name="T46" fmla="*/ 216 w 433"/>
              <a:gd name="T47" fmla="*/ 239 h 469"/>
              <a:gd name="T48" fmla="*/ 216 w 433"/>
              <a:gd name="T49" fmla="*/ 409 h 469"/>
              <a:gd name="T50" fmla="*/ 216 w 433"/>
              <a:gd name="T51" fmla="*/ 409 h 469"/>
              <a:gd name="T52" fmla="*/ 216 w 433"/>
              <a:gd name="T53" fmla="*/ 239 h 469"/>
              <a:gd name="T54" fmla="*/ 72 w 433"/>
              <a:gd name="T55" fmla="*/ 239 h 469"/>
              <a:gd name="T56" fmla="*/ 105 w 433"/>
              <a:gd name="T57" fmla="*/ 323 h 469"/>
              <a:gd name="T58" fmla="*/ 216 w 433"/>
              <a:gd name="T59" fmla="*/ 40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33" h="469">
                <a:moveTo>
                  <a:pt x="29" y="29"/>
                </a:moveTo>
                <a:cubicBezTo>
                  <a:pt x="57" y="32"/>
                  <a:pt x="85" y="32"/>
                  <a:pt x="115" y="28"/>
                </a:cubicBezTo>
                <a:cubicBezTo>
                  <a:pt x="145" y="24"/>
                  <a:pt x="176" y="16"/>
                  <a:pt x="208" y="3"/>
                </a:cubicBezTo>
                <a:lnTo>
                  <a:pt x="216" y="0"/>
                </a:lnTo>
                <a:lnTo>
                  <a:pt x="225" y="3"/>
                </a:lnTo>
                <a:cubicBezTo>
                  <a:pt x="257" y="16"/>
                  <a:pt x="288" y="24"/>
                  <a:pt x="318" y="28"/>
                </a:cubicBezTo>
                <a:cubicBezTo>
                  <a:pt x="347" y="32"/>
                  <a:pt x="376" y="32"/>
                  <a:pt x="404" y="29"/>
                </a:cubicBezTo>
                <a:lnTo>
                  <a:pt x="433" y="25"/>
                </a:lnTo>
                <a:lnTo>
                  <a:pt x="433" y="58"/>
                </a:lnTo>
                <a:cubicBezTo>
                  <a:pt x="431" y="199"/>
                  <a:pt x="409" y="293"/>
                  <a:pt x="372" y="355"/>
                </a:cubicBezTo>
                <a:cubicBezTo>
                  <a:pt x="334" y="421"/>
                  <a:pt x="281" y="452"/>
                  <a:pt x="222" y="468"/>
                </a:cubicBezTo>
                <a:lnTo>
                  <a:pt x="216" y="469"/>
                </a:lnTo>
                <a:lnTo>
                  <a:pt x="210" y="468"/>
                </a:lnTo>
                <a:cubicBezTo>
                  <a:pt x="151" y="452"/>
                  <a:pt x="99" y="421"/>
                  <a:pt x="61" y="355"/>
                </a:cubicBezTo>
                <a:cubicBezTo>
                  <a:pt x="24" y="293"/>
                  <a:pt x="1" y="199"/>
                  <a:pt x="0" y="58"/>
                </a:cubicBezTo>
                <a:lnTo>
                  <a:pt x="0" y="25"/>
                </a:lnTo>
                <a:lnTo>
                  <a:pt x="29" y="29"/>
                </a:lnTo>
                <a:close/>
                <a:moveTo>
                  <a:pt x="216" y="239"/>
                </a:moveTo>
                <a:lnTo>
                  <a:pt x="216" y="239"/>
                </a:lnTo>
                <a:lnTo>
                  <a:pt x="361" y="239"/>
                </a:lnTo>
                <a:cubicBezTo>
                  <a:pt x="371" y="198"/>
                  <a:pt x="377" y="149"/>
                  <a:pt x="380" y="90"/>
                </a:cubicBezTo>
                <a:cubicBezTo>
                  <a:pt x="357" y="91"/>
                  <a:pt x="335" y="90"/>
                  <a:pt x="311" y="86"/>
                </a:cubicBezTo>
                <a:cubicBezTo>
                  <a:pt x="281" y="82"/>
                  <a:pt x="249" y="74"/>
                  <a:pt x="216" y="62"/>
                </a:cubicBezTo>
                <a:lnTo>
                  <a:pt x="216" y="239"/>
                </a:lnTo>
                <a:close/>
                <a:moveTo>
                  <a:pt x="216" y="409"/>
                </a:moveTo>
                <a:lnTo>
                  <a:pt x="216" y="409"/>
                </a:lnTo>
                <a:lnTo>
                  <a:pt x="216" y="239"/>
                </a:lnTo>
                <a:lnTo>
                  <a:pt x="72" y="239"/>
                </a:lnTo>
                <a:cubicBezTo>
                  <a:pt x="80" y="273"/>
                  <a:pt x="92" y="301"/>
                  <a:pt x="105" y="323"/>
                </a:cubicBezTo>
                <a:cubicBezTo>
                  <a:pt x="133" y="372"/>
                  <a:pt x="172" y="396"/>
                  <a:pt x="216" y="4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>
              <a:latin typeface="+mj-ea"/>
              <a:ea typeface="+mj-ea"/>
            </a:endParaRPr>
          </a:p>
        </p:txBody>
      </p:sp>
      <p:sp>
        <p:nvSpPr>
          <p:cNvPr id="62" name="原创设计师QQ598969553        _18"/>
          <p:cNvSpPr>
            <a:spLocks noEditPoints="1"/>
          </p:cNvSpPr>
          <p:nvPr/>
        </p:nvSpPr>
        <p:spPr bwMode="auto">
          <a:xfrm>
            <a:off x="4949998" y="1491630"/>
            <a:ext cx="287664" cy="361960"/>
          </a:xfrm>
          <a:custGeom>
            <a:avLst/>
            <a:gdLst>
              <a:gd name="T0" fmla="*/ 41 w 355"/>
              <a:gd name="T1" fmla="*/ 121 h 447"/>
              <a:gd name="T2" fmla="*/ 60 w 355"/>
              <a:gd name="T3" fmla="*/ 238 h 447"/>
              <a:gd name="T4" fmla="*/ 174 w 355"/>
              <a:gd name="T5" fmla="*/ 22 h 447"/>
              <a:gd name="T6" fmla="*/ 291 w 355"/>
              <a:gd name="T7" fmla="*/ 235 h 447"/>
              <a:gd name="T8" fmla="*/ 213 w 355"/>
              <a:gd name="T9" fmla="*/ 296 h 447"/>
              <a:gd name="T10" fmla="*/ 217 w 355"/>
              <a:gd name="T11" fmla="*/ 310 h 447"/>
              <a:gd name="T12" fmla="*/ 304 w 355"/>
              <a:gd name="T13" fmla="*/ 236 h 447"/>
              <a:gd name="T14" fmla="*/ 312 w 355"/>
              <a:gd name="T15" fmla="*/ 122 h 447"/>
              <a:gd name="T16" fmla="*/ 167 w 355"/>
              <a:gd name="T17" fmla="*/ 0 h 447"/>
              <a:gd name="T18" fmla="*/ 175 w 355"/>
              <a:gd name="T19" fmla="*/ 57 h 447"/>
              <a:gd name="T20" fmla="*/ 213 w 355"/>
              <a:gd name="T21" fmla="*/ 96 h 447"/>
              <a:gd name="T22" fmla="*/ 175 w 355"/>
              <a:gd name="T23" fmla="*/ 57 h 447"/>
              <a:gd name="T24" fmla="*/ 132 w 355"/>
              <a:gd name="T25" fmla="*/ 173 h 447"/>
              <a:gd name="T26" fmla="*/ 132 w 355"/>
              <a:gd name="T27" fmla="*/ 209 h 447"/>
              <a:gd name="T28" fmla="*/ 132 w 355"/>
              <a:gd name="T29" fmla="*/ 173 h 447"/>
              <a:gd name="T30" fmla="*/ 223 w 355"/>
              <a:gd name="T31" fmla="*/ 173 h 447"/>
              <a:gd name="T32" fmla="*/ 223 w 355"/>
              <a:gd name="T33" fmla="*/ 209 h 447"/>
              <a:gd name="T34" fmla="*/ 223 w 355"/>
              <a:gd name="T35" fmla="*/ 173 h 447"/>
              <a:gd name="T36" fmla="*/ 190 w 355"/>
              <a:gd name="T37" fmla="*/ 292 h 447"/>
              <a:gd name="T38" fmla="*/ 157 w 355"/>
              <a:gd name="T39" fmla="*/ 303 h 447"/>
              <a:gd name="T40" fmla="*/ 171 w 355"/>
              <a:gd name="T41" fmla="*/ 325 h 447"/>
              <a:gd name="T42" fmla="*/ 204 w 355"/>
              <a:gd name="T43" fmla="*/ 313 h 447"/>
              <a:gd name="T44" fmla="*/ 190 w 355"/>
              <a:gd name="T45" fmla="*/ 292 h 447"/>
              <a:gd name="T46" fmla="*/ 252 w 355"/>
              <a:gd name="T47" fmla="*/ 312 h 447"/>
              <a:gd name="T48" fmla="*/ 223 w 355"/>
              <a:gd name="T49" fmla="*/ 447 h 447"/>
              <a:gd name="T50" fmla="*/ 252 w 355"/>
              <a:gd name="T51" fmla="*/ 312 h 447"/>
              <a:gd name="T52" fmla="*/ 108 w 355"/>
              <a:gd name="T53" fmla="*/ 315 h 447"/>
              <a:gd name="T54" fmla="*/ 132 w 355"/>
              <a:gd name="T55" fmla="*/ 447 h 447"/>
              <a:gd name="T56" fmla="*/ 108 w 355"/>
              <a:gd name="T57" fmla="*/ 315 h 447"/>
              <a:gd name="T58" fmla="*/ 156 w 355"/>
              <a:gd name="T59" fmla="*/ 341 h 447"/>
              <a:gd name="T60" fmla="*/ 157 w 355"/>
              <a:gd name="T61" fmla="*/ 447 h 447"/>
              <a:gd name="T62" fmla="*/ 205 w 355"/>
              <a:gd name="T63" fmla="*/ 344 h 447"/>
              <a:gd name="T64" fmla="*/ 156 w 355"/>
              <a:gd name="T65" fmla="*/ 3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55" h="447">
                <a:moveTo>
                  <a:pt x="167" y="0"/>
                </a:moveTo>
                <a:cubicBezTo>
                  <a:pt x="95" y="2"/>
                  <a:pt x="46" y="57"/>
                  <a:pt x="41" y="121"/>
                </a:cubicBezTo>
                <a:cubicBezTo>
                  <a:pt x="18" y="130"/>
                  <a:pt x="1" y="152"/>
                  <a:pt x="2" y="178"/>
                </a:cubicBezTo>
                <a:cubicBezTo>
                  <a:pt x="4" y="237"/>
                  <a:pt x="28" y="238"/>
                  <a:pt x="60" y="238"/>
                </a:cubicBezTo>
                <a:lnTo>
                  <a:pt x="60" y="125"/>
                </a:lnTo>
                <a:cubicBezTo>
                  <a:pt x="60" y="76"/>
                  <a:pt x="108" y="22"/>
                  <a:pt x="174" y="22"/>
                </a:cubicBezTo>
                <a:cubicBezTo>
                  <a:pt x="239" y="22"/>
                  <a:pt x="275" y="73"/>
                  <a:pt x="291" y="118"/>
                </a:cubicBezTo>
                <a:lnTo>
                  <a:pt x="291" y="235"/>
                </a:lnTo>
                <a:cubicBezTo>
                  <a:pt x="288" y="242"/>
                  <a:pt x="279" y="251"/>
                  <a:pt x="263" y="266"/>
                </a:cubicBezTo>
                <a:cubicBezTo>
                  <a:pt x="243" y="286"/>
                  <a:pt x="213" y="296"/>
                  <a:pt x="213" y="296"/>
                </a:cubicBezTo>
                <a:cubicBezTo>
                  <a:pt x="210" y="297"/>
                  <a:pt x="207" y="301"/>
                  <a:pt x="208" y="305"/>
                </a:cubicBezTo>
                <a:cubicBezTo>
                  <a:pt x="209" y="309"/>
                  <a:pt x="214" y="312"/>
                  <a:pt x="217" y="310"/>
                </a:cubicBezTo>
                <a:cubicBezTo>
                  <a:pt x="217" y="310"/>
                  <a:pt x="248" y="300"/>
                  <a:pt x="271" y="277"/>
                </a:cubicBezTo>
                <a:cubicBezTo>
                  <a:pt x="294" y="255"/>
                  <a:pt x="304" y="237"/>
                  <a:pt x="304" y="236"/>
                </a:cubicBezTo>
                <a:cubicBezTo>
                  <a:pt x="329" y="230"/>
                  <a:pt x="348" y="230"/>
                  <a:pt x="348" y="178"/>
                </a:cubicBezTo>
                <a:cubicBezTo>
                  <a:pt x="348" y="153"/>
                  <a:pt x="333" y="131"/>
                  <a:pt x="312" y="122"/>
                </a:cubicBezTo>
                <a:cubicBezTo>
                  <a:pt x="296" y="63"/>
                  <a:pt x="247" y="2"/>
                  <a:pt x="174" y="0"/>
                </a:cubicBezTo>
                <a:cubicBezTo>
                  <a:pt x="171" y="0"/>
                  <a:pt x="169" y="0"/>
                  <a:pt x="167" y="0"/>
                </a:cubicBezTo>
                <a:close/>
                <a:moveTo>
                  <a:pt x="175" y="57"/>
                </a:moveTo>
                <a:lnTo>
                  <a:pt x="175" y="57"/>
                </a:lnTo>
                <a:cubicBezTo>
                  <a:pt x="92" y="57"/>
                  <a:pt x="52" y="120"/>
                  <a:pt x="70" y="185"/>
                </a:cubicBezTo>
                <a:cubicBezTo>
                  <a:pt x="70" y="185"/>
                  <a:pt x="212" y="126"/>
                  <a:pt x="213" y="96"/>
                </a:cubicBezTo>
                <a:cubicBezTo>
                  <a:pt x="244" y="138"/>
                  <a:pt x="280" y="155"/>
                  <a:pt x="280" y="155"/>
                </a:cubicBezTo>
                <a:cubicBezTo>
                  <a:pt x="276" y="83"/>
                  <a:pt x="243" y="58"/>
                  <a:pt x="175" y="57"/>
                </a:cubicBezTo>
                <a:close/>
                <a:moveTo>
                  <a:pt x="132" y="173"/>
                </a:moveTo>
                <a:lnTo>
                  <a:pt x="132" y="173"/>
                </a:lnTo>
                <a:cubicBezTo>
                  <a:pt x="120" y="173"/>
                  <a:pt x="111" y="181"/>
                  <a:pt x="111" y="191"/>
                </a:cubicBezTo>
                <a:cubicBezTo>
                  <a:pt x="111" y="201"/>
                  <a:pt x="120" y="209"/>
                  <a:pt x="132" y="209"/>
                </a:cubicBezTo>
                <a:cubicBezTo>
                  <a:pt x="144" y="209"/>
                  <a:pt x="154" y="201"/>
                  <a:pt x="154" y="191"/>
                </a:cubicBezTo>
                <a:cubicBezTo>
                  <a:pt x="154" y="181"/>
                  <a:pt x="144" y="173"/>
                  <a:pt x="132" y="173"/>
                </a:cubicBezTo>
                <a:close/>
                <a:moveTo>
                  <a:pt x="223" y="173"/>
                </a:moveTo>
                <a:lnTo>
                  <a:pt x="223" y="173"/>
                </a:lnTo>
                <a:cubicBezTo>
                  <a:pt x="211" y="173"/>
                  <a:pt x="201" y="181"/>
                  <a:pt x="201" y="191"/>
                </a:cubicBezTo>
                <a:cubicBezTo>
                  <a:pt x="201" y="201"/>
                  <a:pt x="211" y="209"/>
                  <a:pt x="223" y="209"/>
                </a:cubicBezTo>
                <a:cubicBezTo>
                  <a:pt x="235" y="209"/>
                  <a:pt x="245" y="201"/>
                  <a:pt x="245" y="191"/>
                </a:cubicBezTo>
                <a:cubicBezTo>
                  <a:pt x="245" y="181"/>
                  <a:pt x="235" y="173"/>
                  <a:pt x="223" y="173"/>
                </a:cubicBezTo>
                <a:close/>
                <a:moveTo>
                  <a:pt x="190" y="292"/>
                </a:moveTo>
                <a:lnTo>
                  <a:pt x="190" y="292"/>
                </a:lnTo>
                <a:lnTo>
                  <a:pt x="169" y="293"/>
                </a:lnTo>
                <a:cubicBezTo>
                  <a:pt x="162" y="294"/>
                  <a:pt x="157" y="299"/>
                  <a:pt x="157" y="303"/>
                </a:cubicBezTo>
                <a:lnTo>
                  <a:pt x="158" y="318"/>
                </a:lnTo>
                <a:cubicBezTo>
                  <a:pt x="158" y="322"/>
                  <a:pt x="164" y="326"/>
                  <a:pt x="171" y="325"/>
                </a:cubicBezTo>
                <a:lnTo>
                  <a:pt x="192" y="323"/>
                </a:lnTo>
                <a:cubicBezTo>
                  <a:pt x="198" y="322"/>
                  <a:pt x="204" y="318"/>
                  <a:pt x="204" y="313"/>
                </a:cubicBezTo>
                <a:lnTo>
                  <a:pt x="203" y="299"/>
                </a:lnTo>
                <a:cubicBezTo>
                  <a:pt x="202" y="295"/>
                  <a:pt x="196" y="291"/>
                  <a:pt x="190" y="292"/>
                </a:cubicBezTo>
                <a:close/>
                <a:moveTo>
                  <a:pt x="252" y="312"/>
                </a:moveTo>
                <a:lnTo>
                  <a:pt x="252" y="312"/>
                </a:lnTo>
                <a:cubicBezTo>
                  <a:pt x="246" y="313"/>
                  <a:pt x="241" y="314"/>
                  <a:pt x="235" y="316"/>
                </a:cubicBezTo>
                <a:lnTo>
                  <a:pt x="223" y="447"/>
                </a:lnTo>
                <a:lnTo>
                  <a:pt x="355" y="447"/>
                </a:lnTo>
                <a:cubicBezTo>
                  <a:pt x="336" y="406"/>
                  <a:pt x="302" y="310"/>
                  <a:pt x="252" y="312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49" y="318"/>
                  <a:pt x="20" y="404"/>
                  <a:pt x="0" y="447"/>
                </a:cubicBezTo>
                <a:lnTo>
                  <a:pt x="132" y="447"/>
                </a:lnTo>
                <a:lnTo>
                  <a:pt x="120" y="316"/>
                </a:lnTo>
                <a:cubicBezTo>
                  <a:pt x="116" y="315"/>
                  <a:pt x="112" y="315"/>
                  <a:pt x="108" y="315"/>
                </a:cubicBezTo>
                <a:close/>
                <a:moveTo>
                  <a:pt x="156" y="341"/>
                </a:moveTo>
                <a:lnTo>
                  <a:pt x="156" y="341"/>
                </a:lnTo>
                <a:cubicBezTo>
                  <a:pt x="152" y="341"/>
                  <a:pt x="150" y="343"/>
                  <a:pt x="150" y="344"/>
                </a:cubicBezTo>
                <a:lnTo>
                  <a:pt x="157" y="447"/>
                </a:lnTo>
                <a:lnTo>
                  <a:pt x="198" y="447"/>
                </a:lnTo>
                <a:lnTo>
                  <a:pt x="205" y="344"/>
                </a:lnTo>
                <a:cubicBezTo>
                  <a:pt x="205" y="343"/>
                  <a:pt x="203" y="341"/>
                  <a:pt x="200" y="341"/>
                </a:cubicBezTo>
                <a:lnTo>
                  <a:pt x="156" y="3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500">
              <a:latin typeface="+mj-ea"/>
              <a:ea typeface="+mj-ea"/>
            </a:endParaRPr>
          </a:p>
        </p:txBody>
      </p:sp>
      <p:cxnSp>
        <p:nvCxnSpPr>
          <p:cNvPr id="63" name="原创设计师QQ598969553        _19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0833"/>
      </p:ext>
    </p:extLst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 p14:presetBounceEnd="55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7" dur="1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8" dur="1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 p14:presetBounceEnd="55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1" dur="1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2" dur="1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 p14:presetBounceEnd="55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5" dur="1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16" dur="1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 p14:presetBounceEnd="55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000">
                                          <p:cBhvr additive="base">
                                            <p:cTn id="19" dur="1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000">
                                          <p:cBhvr additive="base">
                                            <p:cTn id="20" dur="1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2" presetID="2" presetClass="entr" presetSubtype="4" accel="46154" fill="hold" grpId="0" nodeType="afterEffect" p14:presetBounceEnd="52308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24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25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54" fill="hold" grpId="0" nodeType="withEffect" p14:presetBounceEnd="52308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28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29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54" fill="hold" grpId="0" nodeType="withEffect" p14:presetBounceEnd="52308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2" dur="1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3" dur="1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54" fill="hold" grpId="0" nodeType="withEffect" p14:presetBounceEnd="52308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308">
                                          <p:cBhvr additive="base">
                                            <p:cTn id="36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308">
                                          <p:cBhvr additive="base">
                                            <p:cTn id="3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  <p:bldP spid="3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61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3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1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100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61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600"/>
                                </p:stCondLst>
                                <p:childTnLst>
                                  <p:par>
                                    <p:cTn id="22" presetID="2" presetClass="entr" presetSubtype="4" accel="4615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accel="4615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3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4" accel="4615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3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1" accel="4615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3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31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31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1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31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8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9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6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5" dur="10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6" fill="hold">
                                <p:stCondLst>
                                  <p:cond delay="4200"/>
                                </p:stCondLst>
                                <p:childTnLst>
                                  <p:par>
                                    <p:cTn id="6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9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2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2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22" presetClass="entr" presetSubtype="2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5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22" presetClass="entr" presetSubtype="2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31" grpId="0"/>
          <p:bldP spid="32" grpId="0"/>
          <p:bldP spid="33" grpId="0"/>
          <p:bldP spid="34" grpId="0" animBg="1"/>
          <p:bldP spid="55" grpId="0" animBg="1"/>
          <p:bldP spid="56" grpId="0" animBg="1"/>
          <p:bldP spid="57" grpId="0" animBg="1"/>
          <p:bldP spid="58" grpId="0" animBg="1"/>
          <p:bldP spid="59" grpId="0" animBg="1"/>
          <p:bldP spid="60" grpId="0" animBg="1"/>
          <p:bldP spid="61" grpId="0" animBg="1"/>
          <p:bldP spid="62" grpId="0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原创设计师QQ598969553        _4"/>
          <p:cNvCxnSpPr/>
          <p:nvPr/>
        </p:nvCxnSpPr>
        <p:spPr>
          <a:xfrm flipH="1">
            <a:off x="2354468" y="3511464"/>
            <a:ext cx="4348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进度报告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原创设计师QQ598969553        _3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原创设计师QQ598969553        _4"/>
          <p:cNvCxnSpPr/>
          <p:nvPr/>
        </p:nvCxnSpPr>
        <p:spPr>
          <a:xfrm flipH="1" flipV="1">
            <a:off x="2437066" y="1719944"/>
            <a:ext cx="2109893" cy="1791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原创设计师QQ598969553        _5"/>
          <p:cNvCxnSpPr>
            <a:stCxn id="75" idx="2"/>
          </p:cNvCxnSpPr>
          <p:nvPr/>
        </p:nvCxnSpPr>
        <p:spPr>
          <a:xfrm flipV="1">
            <a:off x="4546959" y="1810774"/>
            <a:ext cx="2155945" cy="1823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原创设计师QQ598969553        _6"/>
          <p:cNvGrpSpPr/>
          <p:nvPr/>
        </p:nvGrpSpPr>
        <p:grpSpPr>
          <a:xfrm>
            <a:off x="1187996" y="1128108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59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0" name="原创设计师QQ598969553        _7"/>
          <p:cNvGrpSpPr/>
          <p:nvPr/>
        </p:nvGrpSpPr>
        <p:grpSpPr>
          <a:xfrm>
            <a:off x="1187624" y="3051730"/>
            <a:ext cx="1414632" cy="636545"/>
            <a:chOff x="1591195" y="3531391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圆角矩形 104"/>
            <p:cNvSpPr/>
            <p:nvPr/>
          </p:nvSpPr>
          <p:spPr>
            <a:xfrm>
              <a:off x="1591195" y="3531391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2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3" name="原创设计师QQ598969553        _8"/>
          <p:cNvGrpSpPr/>
          <p:nvPr/>
        </p:nvGrpSpPr>
        <p:grpSpPr>
          <a:xfrm>
            <a:off x="6390667" y="117958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5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6" name="原创设计师QQ598969553        _9"/>
          <p:cNvGrpSpPr/>
          <p:nvPr/>
        </p:nvGrpSpPr>
        <p:grpSpPr>
          <a:xfrm>
            <a:off x="6373017" y="3149596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  <p:sp>
          <p:nvSpPr>
            <p:cNvPr id="6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69" name="原创设计师QQ598969553        _10"/>
          <p:cNvSpPr txBox="1"/>
          <p:nvPr/>
        </p:nvSpPr>
        <p:spPr>
          <a:xfrm>
            <a:off x="1400732" y="136948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prstClr val="black"/>
                </a:solidFill>
                <a:latin typeface="+mj-ea"/>
                <a:ea typeface="+mj-ea"/>
              </a:rPr>
              <a:t>第一阶段</a:t>
            </a:r>
            <a:endParaRPr lang="zh-CN" altLang="en-US" sz="15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0" name="原创设计师QQ598969553        _11"/>
          <p:cNvSpPr txBox="1"/>
          <p:nvPr/>
        </p:nvSpPr>
        <p:spPr>
          <a:xfrm>
            <a:off x="6570221" y="1410464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prstClr val="black"/>
                </a:solidFill>
                <a:latin typeface="+mj-ea"/>
                <a:ea typeface="+mj-ea"/>
              </a:rPr>
              <a:t>第四阶段</a:t>
            </a:r>
            <a:endParaRPr lang="zh-CN" altLang="en-US" sz="15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1" name="原创设计师QQ598969553        _12"/>
          <p:cNvSpPr txBox="1"/>
          <p:nvPr/>
        </p:nvSpPr>
        <p:spPr>
          <a:xfrm>
            <a:off x="1385234" y="3300339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prstClr val="black"/>
                </a:solidFill>
                <a:latin typeface="+mj-ea"/>
                <a:ea typeface="+mj-ea"/>
              </a:rPr>
              <a:t>第二阶段</a:t>
            </a:r>
            <a:endParaRPr lang="zh-CN" altLang="en-US" sz="15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2" name="原创设计师QQ598969553        _13"/>
          <p:cNvSpPr txBox="1"/>
          <p:nvPr/>
        </p:nvSpPr>
        <p:spPr>
          <a:xfrm>
            <a:off x="6570221" y="3328705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solidFill>
                  <a:prstClr val="black"/>
                </a:solidFill>
                <a:latin typeface="+mj-ea"/>
                <a:ea typeface="+mj-ea"/>
              </a:rPr>
              <a:t>第三阶段</a:t>
            </a:r>
            <a:endParaRPr lang="zh-CN" altLang="en-US" sz="15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73" name="原创设计师QQ598969553        _14"/>
          <p:cNvGrpSpPr/>
          <p:nvPr/>
        </p:nvGrpSpPr>
        <p:grpSpPr>
          <a:xfrm>
            <a:off x="3852261" y="2801048"/>
            <a:ext cx="1382075" cy="1382075"/>
            <a:chOff x="3746633" y="1810030"/>
            <a:chExt cx="1382075" cy="1382075"/>
          </a:xfrm>
        </p:grpSpPr>
        <p:grpSp>
          <p:nvGrpSpPr>
            <p:cNvPr id="74" name="组合 73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6" name="同心圆 7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30"/>
            <p:cNvSpPr txBox="1"/>
            <p:nvPr/>
          </p:nvSpPr>
          <p:spPr>
            <a:xfrm>
              <a:off x="3978122" y="2397335"/>
              <a:ext cx="92641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6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团队</a:t>
              </a:r>
              <a:endParaRPr lang="zh-CN" altLang="en-US" sz="16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原创设计师QQ598969553        _15"/>
          <p:cNvSpPr txBox="1"/>
          <p:nvPr/>
        </p:nvSpPr>
        <p:spPr>
          <a:xfrm>
            <a:off x="1027438" y="1810774"/>
            <a:ext cx="278028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困难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文档需求不明确。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         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2.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分工不适应。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措施：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en-US" altLang="zh-CN" sz="110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问清需求。</a:t>
            </a: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          2</a:t>
            </a:r>
            <a:r>
              <a:rPr lang="en-US" altLang="zh-CN" sz="110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组长不断提高分工可行性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79" name="原创设计师QQ598969553        _16"/>
          <p:cNvSpPr txBox="1"/>
          <p:nvPr/>
        </p:nvSpPr>
        <p:spPr>
          <a:xfrm>
            <a:off x="595079" y="3797479"/>
            <a:ext cx="299631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困难：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不了解接口文档的书写规范及内容。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措施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</a:t>
            </a:r>
            <a:r>
              <a:rPr lang="en-US" altLang="zh-CN" sz="1100" dirty="0">
                <a:solidFill>
                  <a:prstClr val="black"/>
                </a:solidFill>
                <a:latin typeface="+mj-ea"/>
                <a:ea typeface="+mj-ea"/>
              </a:rPr>
              <a:t>.</a:t>
            </a: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根据老师的模板和同学介绍的</a:t>
            </a:r>
            <a:r>
              <a:rPr lang="en-US" altLang="zh-CN" sz="1100" dirty="0" err="1">
                <a:solidFill>
                  <a:prstClr val="black"/>
                </a:solidFill>
                <a:latin typeface="+mj-ea"/>
                <a:ea typeface="+mj-ea"/>
              </a:rPr>
              <a:t>json</a:t>
            </a:r>
            <a:r>
              <a:rPr lang="zh-CN" altLang="en-US" sz="1100" dirty="0">
                <a:solidFill>
                  <a:prstClr val="black"/>
                </a:solidFill>
                <a:latin typeface="+mj-ea"/>
                <a:ea typeface="+mj-ea"/>
              </a:rPr>
              <a:t>传送数据方法进行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编写。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0" name="原创设计师QQ598969553        _17"/>
          <p:cNvSpPr txBox="1"/>
          <p:nvPr/>
        </p:nvSpPr>
        <p:spPr>
          <a:xfrm>
            <a:off x="4897287" y="3831301"/>
            <a:ext cx="4366092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困难：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不了解新的后台框架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spring boot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          2.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前端框架的选择问题。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sz="1100" dirty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措施：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通过技术人员的介绍结合项目开发的需求解决了问题。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prstClr val="black"/>
                </a:solidFill>
                <a:latin typeface="+mj-ea"/>
                <a:ea typeface="+mj-ea"/>
              </a:rPr>
              <a:t> 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         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2.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使用</a:t>
            </a:r>
            <a:r>
              <a:rPr lang="en-US" altLang="zh-CN" sz="1100" dirty="0" err="1" smtClean="0">
                <a:solidFill>
                  <a:prstClr val="black"/>
                </a:solidFill>
                <a:latin typeface="+mj-ea"/>
                <a:ea typeface="+mj-ea"/>
              </a:rPr>
              <a:t>vue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框架发现学习成本高，选择了简单入手的</a:t>
            </a:r>
            <a:r>
              <a:rPr lang="en-US" altLang="zh-CN" sz="1100" dirty="0" err="1" smtClean="0">
                <a:solidFill>
                  <a:prstClr val="black"/>
                </a:solidFill>
                <a:latin typeface="+mj-ea"/>
                <a:ea typeface="+mj-ea"/>
              </a:rPr>
              <a:t>mui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框架。</a:t>
            </a:r>
            <a:endParaRPr lang="en-US" altLang="zh-CN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1" name="原创设计师QQ598969553        _18"/>
          <p:cNvSpPr txBox="1"/>
          <p:nvPr/>
        </p:nvSpPr>
        <p:spPr>
          <a:xfrm>
            <a:off x="6444208" y="1959216"/>
            <a:ext cx="236231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困难：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部分界面无法很好的优化。</a:t>
            </a: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endParaRPr lang="en-US" altLang="zh-CN" sz="1100" dirty="0" smtClean="0">
              <a:solidFill>
                <a:prstClr val="black"/>
              </a:solidFill>
              <a:latin typeface="+mj-ea"/>
              <a:ea typeface="+mj-ea"/>
            </a:endParaRPr>
          </a:p>
          <a:p>
            <a:pPr>
              <a:lnSpc>
                <a:spcPct val="130000"/>
              </a:lnSpc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措施：</a:t>
            </a:r>
            <a:r>
              <a:rPr lang="en-US" altLang="zh-CN" sz="1100" dirty="0" smtClean="0">
                <a:solidFill>
                  <a:prstClr val="black"/>
                </a:solidFill>
                <a:latin typeface="+mj-ea"/>
                <a:ea typeface="+mj-ea"/>
              </a:rPr>
              <a:t>1.</a:t>
            </a: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采取其他简单一点的界面组件进行代替。</a:t>
            </a:r>
            <a:endParaRPr lang="en-US" altLang="zh-CN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82" name="原创设计师QQ598969553        _19"/>
          <p:cNvSpPr/>
          <p:nvPr/>
        </p:nvSpPr>
        <p:spPr>
          <a:xfrm>
            <a:off x="2250782" y="1073070"/>
            <a:ext cx="373310" cy="37331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1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83" name="原创设计师QQ598969553        _20"/>
          <p:cNvSpPr/>
          <p:nvPr/>
        </p:nvSpPr>
        <p:spPr>
          <a:xfrm>
            <a:off x="2266615" y="2962941"/>
            <a:ext cx="373310" cy="37331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2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84" name="原创设计师QQ598969553        _21"/>
          <p:cNvSpPr/>
          <p:nvPr/>
        </p:nvSpPr>
        <p:spPr>
          <a:xfrm>
            <a:off x="7374188" y="3002423"/>
            <a:ext cx="373310" cy="37331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3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85" name="原创设计师QQ598969553        _22"/>
          <p:cNvSpPr/>
          <p:nvPr/>
        </p:nvSpPr>
        <p:spPr>
          <a:xfrm>
            <a:off x="7474366" y="1141685"/>
            <a:ext cx="373310" cy="37331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prstClr val="white"/>
                </a:solidFill>
                <a:latin typeface="+mj-ea"/>
                <a:ea typeface="+mj-ea"/>
              </a:rPr>
              <a:t>4</a:t>
            </a:r>
            <a:endParaRPr lang="zh-CN" altLang="en-US" dirty="0">
              <a:solidFill>
                <a:prstClr val="white"/>
              </a:solidFill>
              <a:latin typeface="+mj-ea"/>
              <a:ea typeface="+mj-ea"/>
            </a:endParaRPr>
          </a:p>
        </p:txBody>
      </p:sp>
      <p:pic>
        <p:nvPicPr>
          <p:cNvPr id="36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7" name="原创设计师QQ598969553        _4"/>
          <p:cNvGrpSpPr/>
          <p:nvPr/>
        </p:nvGrpSpPr>
        <p:grpSpPr>
          <a:xfrm>
            <a:off x="3848279" y="953692"/>
            <a:ext cx="1447442" cy="14474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3" y="760412"/>
              <a:ext cx="3825875" cy="3825875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" name="下箭头 1"/>
          <p:cNvSpPr/>
          <p:nvPr/>
        </p:nvSpPr>
        <p:spPr>
          <a:xfrm>
            <a:off x="4391979" y="2482981"/>
            <a:ext cx="360040" cy="2425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30"/>
          <p:cNvSpPr txBox="1"/>
          <p:nvPr/>
        </p:nvSpPr>
        <p:spPr>
          <a:xfrm>
            <a:off x="4125861" y="1275606"/>
            <a:ext cx="102220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000" b="1" dirty="0" smtClean="0">
                <a:latin typeface="+mj-ea"/>
                <a:ea typeface="+mj-ea"/>
              </a:rPr>
              <a:t>组长：陈建文</a:t>
            </a:r>
            <a:endParaRPr lang="en-US" altLang="zh-CN" sz="1000" b="1" dirty="0" smtClean="0">
              <a:latin typeface="+mj-ea"/>
              <a:ea typeface="+mj-ea"/>
            </a:endParaRPr>
          </a:p>
          <a:p>
            <a:r>
              <a:rPr lang="zh-CN" altLang="en-US" sz="1000" b="1" dirty="0" smtClean="0">
                <a:latin typeface="+mj-ea"/>
                <a:ea typeface="+mj-ea"/>
              </a:rPr>
              <a:t>组员：</a:t>
            </a:r>
            <a:endParaRPr lang="en-US" altLang="zh-CN" sz="1000" b="1" dirty="0" smtClean="0">
              <a:latin typeface="+mj-ea"/>
              <a:ea typeface="+mj-ea"/>
            </a:endParaRPr>
          </a:p>
          <a:p>
            <a:r>
              <a:rPr lang="zh-CN" altLang="en-US" sz="1000" b="1" dirty="0" smtClean="0">
                <a:latin typeface="+mj-ea"/>
                <a:ea typeface="+mj-ea"/>
              </a:rPr>
              <a:t>胡永锋、冯明东、孔繁楷、林旭诚、阿里将</a:t>
            </a:r>
            <a:r>
              <a:rPr lang="en-US" altLang="zh-CN" sz="1000" b="1" dirty="0" smtClean="0">
                <a:latin typeface="+mj-ea"/>
                <a:ea typeface="+mj-ea"/>
              </a:rPr>
              <a:t>·</a:t>
            </a:r>
            <a:r>
              <a:rPr lang="zh-CN" altLang="en-US" sz="1000" b="1" dirty="0" smtClean="0">
                <a:latin typeface="+mj-ea"/>
                <a:ea typeface="+mj-ea"/>
              </a:rPr>
              <a:t>买买提江</a:t>
            </a:r>
            <a:endParaRPr lang="zh-CN" altLang="en-US" sz="1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29944048"/>
      </p:ext>
    </p:extLst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6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71" grpId="0"/>
          <p:bldP spid="72" grpId="0"/>
          <p:bldP spid="78" grpId="0"/>
          <p:bldP spid="79" grpId="0"/>
          <p:bldP spid="80" grpId="0"/>
          <p:bldP spid="81" grpId="0"/>
          <p:bldP spid="82" grpId="0" animBg="1"/>
          <p:bldP spid="83" grpId="0" animBg="1"/>
          <p:bldP spid="84" grpId="0" animBg="1"/>
          <p:bldP spid="85" grpId="0" animBg="1"/>
          <p:bldP spid="2" grpId="0" animBg="1"/>
          <p:bldP spid="4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52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0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75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75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6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8" dur="75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9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75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250"/>
                                </p:stCondLst>
                                <p:childTnLst>
                                  <p:par>
                                    <p:cTn id="22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8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1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4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7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0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3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6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9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2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8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4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7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0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1" presetID="16" presetClass="entr" presetSubtype="2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3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6" dur="75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9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16" presetClass="entr" presetSubtype="2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2" dur="5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9" grpId="0"/>
          <p:bldP spid="70" grpId="0"/>
          <p:bldP spid="71" grpId="0"/>
          <p:bldP spid="72" grpId="0"/>
          <p:bldP spid="78" grpId="0"/>
          <p:bldP spid="79" grpId="0"/>
          <p:bldP spid="80" grpId="0"/>
          <p:bldP spid="81" grpId="0"/>
          <p:bldP spid="82" grpId="0" animBg="1"/>
          <p:bldP spid="83" grpId="0" animBg="1"/>
          <p:bldP spid="84" grpId="0" animBg="1"/>
          <p:bldP spid="85" grpId="0" animBg="1"/>
          <p:bldP spid="2" grpId="0" animBg="1"/>
          <p:bldP spid="4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   _1"/>
          <p:cNvSpPr txBox="1"/>
          <p:nvPr/>
        </p:nvSpPr>
        <p:spPr>
          <a:xfrm>
            <a:off x="4340875" y="178256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  第四部分</a:t>
            </a:r>
            <a:endParaRPr lang="en-US" altLang="zh-CN" sz="2800" b="1" dirty="0" smtClean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项目展示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原创设计师QQ598969553        _2"/>
          <p:cNvCxnSpPr/>
          <p:nvPr/>
        </p:nvCxnSpPr>
        <p:spPr>
          <a:xfrm flipV="1">
            <a:off x="3851920" y="1347614"/>
            <a:ext cx="0" cy="1944216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原创设计师QQ598969553        _10"/>
          <p:cNvGrpSpPr/>
          <p:nvPr/>
        </p:nvGrpSpPr>
        <p:grpSpPr>
          <a:xfrm>
            <a:off x="2078681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04</a:t>
              </a:r>
              <a:endParaRPr lang="zh-CN" altLang="en-US" sz="5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   _1"/>
          <p:cNvSpPr txBox="1">
            <a:spLocks noChangeArrowheads="1"/>
          </p:cNvSpPr>
          <p:nvPr/>
        </p:nvSpPr>
        <p:spPr bwMode="auto">
          <a:xfrm>
            <a:off x="1645216" y="3160008"/>
            <a:ext cx="58791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  <p:sp>
        <p:nvSpPr>
          <p:cNvPr id="14" name="原创设计师QQ598969553        _3"/>
          <p:cNvSpPr txBox="1">
            <a:spLocks noChangeArrowheads="1"/>
          </p:cNvSpPr>
          <p:nvPr/>
        </p:nvSpPr>
        <p:spPr bwMode="auto">
          <a:xfrm>
            <a:off x="1713660" y="1601237"/>
            <a:ext cx="5699897" cy="154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80" tIns="34290" rIns="68580" bIns="34290">
            <a:spAutoFit/>
          </a:bodyPr>
          <a:lstStyle/>
          <a:p>
            <a:pPr algn="dist">
              <a:defRPr/>
            </a:pPr>
            <a:r>
              <a:rPr lang="zh-CN" altLang="en-US" sz="96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  <a:endParaRPr lang="zh-CN" altLang="en-US" sz="96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原创设计师QQ598969553        _4"/>
          <p:cNvCxnSpPr/>
          <p:nvPr/>
        </p:nvCxnSpPr>
        <p:spPr>
          <a:xfrm>
            <a:off x="1713660" y="3147814"/>
            <a:ext cx="56998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原创设计师QQ598969553        _5"/>
          <p:cNvCxnSpPr/>
          <p:nvPr/>
        </p:nvCxnSpPr>
        <p:spPr>
          <a:xfrm>
            <a:off x="1713660" y="3867894"/>
            <a:ext cx="56998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450210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  <p:extLst mod="1">
    <p:ext uri="{E180D4A7-C9FB-4DFB-919C-405C955672EB}">
      <p14:showEvtLst xmlns:p14="http://schemas.microsoft.com/office/powerpoint/2010/main">
        <p14:playEvt time="0" objId="4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原创设计师QQ598969553        _1"/>
          <p:cNvGrpSpPr/>
          <p:nvPr/>
        </p:nvGrpSpPr>
        <p:grpSpPr>
          <a:xfrm>
            <a:off x="706852" y="1347614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1" name="原创设计师QQ598969553        _2"/>
          <p:cNvSpPr/>
          <p:nvPr/>
        </p:nvSpPr>
        <p:spPr>
          <a:xfrm>
            <a:off x="1039813" y="2093913"/>
            <a:ext cx="1651000" cy="860425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3424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000" b="1" kern="0" dirty="0">
                <a:solidFill>
                  <a:srgbClr val="080808"/>
                </a:solidFill>
                <a:latin typeface="+mj-ea"/>
                <a:ea typeface="+mj-ea"/>
              </a:rPr>
              <a:t>目 录</a:t>
            </a:r>
          </a:p>
        </p:txBody>
      </p:sp>
      <p:grpSp>
        <p:nvGrpSpPr>
          <p:cNvPr id="3" name="原创设计师QQ598969553        _3"/>
          <p:cNvGrpSpPr>
            <a:grpSpLocks/>
          </p:cNvGrpSpPr>
          <p:nvPr/>
        </p:nvGrpSpPr>
        <p:grpSpPr bwMode="auto">
          <a:xfrm>
            <a:off x="5732463" y="1481138"/>
            <a:ext cx="1601787" cy="1358900"/>
            <a:chOff x="5553262" y="2638733"/>
            <a:chExt cx="2397222" cy="2093640"/>
          </a:xfrm>
        </p:grpSpPr>
        <p:grpSp>
          <p:nvGrpSpPr>
            <p:cNvPr id="7200" name="组合 84"/>
            <p:cNvGrpSpPr>
              <a:grpSpLocks/>
            </p:cNvGrpSpPr>
            <p:nvPr/>
          </p:nvGrpSpPr>
          <p:grpSpPr bwMode="auto"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5" name="组合 86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8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9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88" name="Freeform 7"/>
              <p:cNvSpPr>
                <a:spLocks/>
              </p:cNvSpPr>
              <p:nvPr/>
            </p:nvSpPr>
            <p:spPr bwMode="auto">
              <a:xfrm>
                <a:off x="5864496" y="2883317"/>
                <a:ext cx="1774753" cy="1540880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6258886" y="3110780"/>
              <a:ext cx="1273450" cy="99545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" name="原创设计师QQ598969553        _4"/>
          <p:cNvGrpSpPr>
            <a:grpSpLocks/>
          </p:cNvGrpSpPr>
          <p:nvPr/>
        </p:nvGrpSpPr>
        <p:grpSpPr bwMode="auto">
          <a:xfrm>
            <a:off x="3278188" y="1492250"/>
            <a:ext cx="1601787" cy="1358900"/>
            <a:chOff x="1881842" y="2656049"/>
            <a:chExt cx="2397222" cy="2093640"/>
          </a:xfrm>
        </p:grpSpPr>
        <p:grpSp>
          <p:nvGrpSpPr>
            <p:cNvPr id="7" name="组合 91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95" name="Freeform 6"/>
              <p:cNvSpPr>
                <a:spLocks/>
              </p:cNvSpPr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ea"/>
                  <a:ea typeface="+mj-ea"/>
                </a:endParaRPr>
              </a:p>
            </p:txBody>
          </p:sp>
          <p:sp>
            <p:nvSpPr>
              <p:cNvPr id="96" name="Freeform 6"/>
              <p:cNvSpPr>
                <a:spLocks/>
              </p:cNvSpPr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2193076" y="2932430"/>
              <a:ext cx="1774753" cy="1540880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75587" y="3250389"/>
              <a:ext cx="1157033" cy="9954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" name="原创设计师QQ598969553        _5"/>
          <p:cNvGrpSpPr>
            <a:grpSpLocks/>
          </p:cNvGrpSpPr>
          <p:nvPr/>
        </p:nvGrpSpPr>
        <p:grpSpPr bwMode="auto">
          <a:xfrm>
            <a:off x="4508500" y="2171700"/>
            <a:ext cx="1601788" cy="1358900"/>
            <a:chOff x="3721944" y="3702869"/>
            <a:chExt cx="2397222" cy="2093640"/>
          </a:xfrm>
        </p:grpSpPr>
        <p:grpSp>
          <p:nvGrpSpPr>
            <p:cNvPr id="7193" name="组合 97"/>
            <p:cNvGrpSpPr>
              <a:grpSpLocks/>
            </p:cNvGrpSpPr>
            <p:nvPr/>
          </p:nvGrpSpPr>
          <p:grpSpPr bwMode="auto"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10" name="组合 99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2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03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1" name="Freeform 7"/>
              <p:cNvSpPr>
                <a:spLocks/>
              </p:cNvSpPr>
              <p:nvPr/>
            </p:nvSpPr>
            <p:spPr bwMode="auto">
              <a:xfrm>
                <a:off x="4033180" y="3947453"/>
                <a:ext cx="1774751" cy="1540880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99" name="TextBox 98"/>
            <p:cNvSpPr txBox="1"/>
            <p:nvPr/>
          </p:nvSpPr>
          <p:spPr>
            <a:xfrm>
              <a:off x="4382427" y="4184700"/>
              <a:ext cx="1221181" cy="9954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原创设计师QQ598969553        _6"/>
          <p:cNvGrpSpPr>
            <a:grpSpLocks/>
          </p:cNvGrpSpPr>
          <p:nvPr/>
        </p:nvGrpSpPr>
        <p:grpSpPr bwMode="auto">
          <a:xfrm>
            <a:off x="6958013" y="2165350"/>
            <a:ext cx="1603375" cy="1358900"/>
            <a:chOff x="7388330" y="3692384"/>
            <a:chExt cx="2397222" cy="2093640"/>
          </a:xfrm>
        </p:grpSpPr>
        <p:grpSp>
          <p:nvGrpSpPr>
            <p:cNvPr id="7189" name="组合 104"/>
            <p:cNvGrpSpPr>
              <a:grpSpLocks/>
            </p:cNvGrpSpPr>
            <p:nvPr/>
          </p:nvGrpSpPr>
          <p:grpSpPr bwMode="auto"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13" name="组合 106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09" name="Freeform 6"/>
                <p:cNvSpPr>
                  <a:spLocks/>
                </p:cNvSpPr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110" name="Freeform 6"/>
                <p:cNvSpPr>
                  <a:spLocks/>
                </p:cNvSpPr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108" name="Freeform 7"/>
              <p:cNvSpPr>
                <a:spLocks/>
              </p:cNvSpPr>
              <p:nvPr/>
            </p:nvSpPr>
            <p:spPr bwMode="auto">
              <a:xfrm>
                <a:off x="7699256" y="3936968"/>
                <a:ext cx="1775368" cy="1540880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938" cap="flat">
                <a:noFill/>
                <a:prstDash val="solid"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+mj-ea"/>
                  <a:ea typeface="+mj-ea"/>
                </a:endParaRPr>
              </a:p>
            </p:txBody>
          </p:sp>
        </p:grpSp>
        <p:sp>
          <p:nvSpPr>
            <p:cNvPr id="106" name="TextBox 105"/>
            <p:cNvSpPr txBox="1"/>
            <p:nvPr/>
          </p:nvSpPr>
          <p:spPr>
            <a:xfrm>
              <a:off x="8048159" y="4174215"/>
              <a:ext cx="1186744" cy="9954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600" dirty="0">
                  <a:solidFill>
                    <a:schemeClr val="bg1"/>
                  </a:solidFill>
                  <a:latin typeface="+mj-ea"/>
                  <a:ea typeface="+mj-ea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2" name="TextBox 111"/>
          <p:cNvSpPr txBox="1"/>
          <p:nvPr/>
        </p:nvSpPr>
        <p:spPr bwMode="auto">
          <a:xfrm>
            <a:off x="3615308" y="3075806"/>
            <a:ext cx="1028700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项目简介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4841032" y="1563638"/>
            <a:ext cx="1027112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功能操作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8" name="TextBox 117"/>
          <p:cNvSpPr txBox="1"/>
          <p:nvPr/>
        </p:nvSpPr>
        <p:spPr bwMode="auto">
          <a:xfrm>
            <a:off x="6065168" y="3111996"/>
            <a:ext cx="1027112" cy="323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进度报告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" name="TextBox 120"/>
          <p:cNvSpPr txBox="1"/>
          <p:nvPr/>
        </p:nvSpPr>
        <p:spPr bwMode="auto">
          <a:xfrm>
            <a:off x="7259638" y="1563638"/>
            <a:ext cx="1028700" cy="32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5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项目展示</a:t>
            </a:r>
            <a:endParaRPr lang="zh-CN" altLang="en-US" sz="1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180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988" y="17705388"/>
            <a:ext cx="19780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9595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3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3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3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70"/>
                            </p:stCondLst>
                            <p:childTnLst>
                              <p:par>
                                <p:cTn id="16" presetID="2" presetClass="entr" presetSubtype="3" accel="5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3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accel="5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7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7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7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2" grpId="0"/>
      <p:bldP spid="115" grpId="0"/>
      <p:bldP spid="118" grpId="0"/>
      <p:bldP spid="1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   _1"/>
          <p:cNvSpPr txBox="1"/>
          <p:nvPr/>
        </p:nvSpPr>
        <p:spPr>
          <a:xfrm>
            <a:off x="4340875" y="178256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  第一部分</a:t>
            </a:r>
            <a:endParaRPr lang="en-US" altLang="zh-CN" sz="2800" b="1" dirty="0" smtClean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原创设计师QQ598969553        _2"/>
          <p:cNvCxnSpPr/>
          <p:nvPr/>
        </p:nvCxnSpPr>
        <p:spPr>
          <a:xfrm flipV="1">
            <a:off x="3851920" y="1347614"/>
            <a:ext cx="0" cy="1944216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原创设计师QQ598969553        _10"/>
          <p:cNvGrpSpPr/>
          <p:nvPr/>
        </p:nvGrpSpPr>
        <p:grpSpPr>
          <a:xfrm>
            <a:off x="2078681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>
                  <a:solidFill>
                    <a:schemeClr val="accent1"/>
                  </a:solidFill>
                  <a:latin typeface="+mj-ea"/>
                  <a:ea typeface="+mj-ea"/>
                </a:rPr>
                <a:t>01</a:t>
              </a:r>
              <a:endParaRPr lang="zh-CN" altLang="en-US" sz="5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715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原创设计师QQ598969553        _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715" y="1635646"/>
            <a:ext cx="2853175" cy="1826031"/>
          </a:xfrm>
          <a:prstGeom prst="rect">
            <a:avLst/>
          </a:prstGeom>
        </p:spPr>
      </p:pic>
      <p:sp>
        <p:nvSpPr>
          <p:cNvPr id="5" name="原创设计师QQ598969553        _4"/>
          <p:cNvSpPr txBox="1"/>
          <p:nvPr/>
        </p:nvSpPr>
        <p:spPr>
          <a:xfrm>
            <a:off x="1566214" y="1563638"/>
            <a:ext cx="3060340" cy="20313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当下社会，手机不单单只是为了打电话，而是可以进行各种娱乐，学习等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功能。手机在线考试系统是一款使用手机进行多主题考试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软件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。该软件具备随机出题、错题回顾、成绩图表展示等特点。</a:t>
            </a:r>
            <a:endParaRPr lang="en-US" altLang="zh-CN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   </a:t>
            </a:r>
            <a:r>
              <a:rPr lang="zh-CN" alt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用户不仅可以在这个软件中丰富不同主题的知识，还可以体验答题带来的乐趣和手机考试的便利性。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8" name="Picture 64"/>
          <p:cNvPicPr>
            <a:picLocks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112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项目简介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原创设计师QQ598969553        _5"/>
          <p:cNvCxnSpPr/>
          <p:nvPr/>
        </p:nvCxnSpPr>
        <p:spPr>
          <a:xfrm flipV="1">
            <a:off x="3053802" y="2008303"/>
            <a:ext cx="1499148" cy="1054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原创设计师QQ598969553        _6"/>
          <p:cNvCxnSpPr/>
          <p:nvPr/>
        </p:nvCxnSpPr>
        <p:spPr>
          <a:xfrm flipV="1">
            <a:off x="3926638" y="2008304"/>
            <a:ext cx="626312" cy="17794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原创设计师QQ598969553        _7"/>
          <p:cNvCxnSpPr/>
          <p:nvPr/>
        </p:nvCxnSpPr>
        <p:spPr>
          <a:xfrm flipH="1" flipV="1">
            <a:off x="4552951" y="2008304"/>
            <a:ext cx="670571" cy="17171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原创设计师QQ598969553        _8"/>
          <p:cNvCxnSpPr/>
          <p:nvPr/>
        </p:nvCxnSpPr>
        <p:spPr>
          <a:xfrm flipH="1" flipV="1">
            <a:off x="4552950" y="2008303"/>
            <a:ext cx="1465240" cy="10543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原创设计师QQ598969553        _9"/>
          <p:cNvSpPr/>
          <p:nvPr/>
        </p:nvSpPr>
        <p:spPr>
          <a:xfrm>
            <a:off x="2854407" y="2664829"/>
            <a:ext cx="660132" cy="66013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1" name="原创设计师QQ598969553        _10"/>
          <p:cNvSpPr/>
          <p:nvPr/>
        </p:nvSpPr>
        <p:spPr>
          <a:xfrm>
            <a:off x="3635896" y="3395389"/>
            <a:ext cx="660132" cy="66013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2" name="原创设计师QQ598969553        _11"/>
          <p:cNvSpPr/>
          <p:nvPr/>
        </p:nvSpPr>
        <p:spPr>
          <a:xfrm>
            <a:off x="4888236" y="3361650"/>
            <a:ext cx="660132" cy="660132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3" name="原创设计师QQ598969553        _12"/>
          <p:cNvSpPr/>
          <p:nvPr/>
        </p:nvSpPr>
        <p:spPr>
          <a:xfrm>
            <a:off x="5641678" y="2567970"/>
            <a:ext cx="660132" cy="6601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+mj-ea"/>
              <a:ea typeface="+mj-ea"/>
            </a:endParaRPr>
          </a:p>
        </p:txBody>
      </p:sp>
      <p:sp>
        <p:nvSpPr>
          <p:cNvPr id="17" name="原创设计师QQ598969553        _16"/>
          <p:cNvSpPr txBox="1"/>
          <p:nvPr/>
        </p:nvSpPr>
        <p:spPr>
          <a:xfrm>
            <a:off x="1907704" y="19956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+mj-ea"/>
                <a:ea typeface="+mj-ea"/>
              </a:rPr>
              <a:t>答题模块</a:t>
            </a:r>
            <a:endParaRPr lang="zh-CN" altLang="en-US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8" name="原创设计师QQ598969553        _17"/>
          <p:cNvSpPr txBox="1"/>
          <p:nvPr/>
        </p:nvSpPr>
        <p:spPr>
          <a:xfrm>
            <a:off x="1223628" y="2280773"/>
            <a:ext cx="2234959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用户进入答题的入口，可选泽不同主题进行答题。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19" name="原创设计师QQ598969553        _18"/>
          <p:cNvSpPr txBox="1"/>
          <p:nvPr/>
        </p:nvSpPr>
        <p:spPr>
          <a:xfrm>
            <a:off x="2335582" y="37761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+mj-ea"/>
                <a:ea typeface="+mj-ea"/>
              </a:rPr>
              <a:t>成绩模块</a:t>
            </a:r>
            <a:endParaRPr lang="zh-CN" altLang="en-US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0" name="原创设计师QQ598969553        _19"/>
          <p:cNvSpPr txBox="1"/>
          <p:nvPr/>
        </p:nvSpPr>
        <p:spPr>
          <a:xfrm>
            <a:off x="1625221" y="4011910"/>
            <a:ext cx="2290911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用户查看成绩的入口，可选则不同主题进行查看。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1" name="原创设计师QQ598969553        _20"/>
          <p:cNvSpPr txBox="1"/>
          <p:nvPr/>
        </p:nvSpPr>
        <p:spPr>
          <a:xfrm>
            <a:off x="5652120" y="3747744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prstClr val="black"/>
                </a:solidFill>
                <a:latin typeface="+mj-ea"/>
                <a:ea typeface="+mj-ea"/>
              </a:rPr>
              <a:t>错</a:t>
            </a:r>
            <a:r>
              <a:rPr lang="zh-CN" altLang="en-US" sz="1400" b="1" dirty="0" smtClean="0">
                <a:solidFill>
                  <a:prstClr val="black"/>
                </a:solidFill>
                <a:latin typeface="+mj-ea"/>
                <a:ea typeface="+mj-ea"/>
              </a:rPr>
              <a:t>题本模块</a:t>
            </a:r>
            <a:endParaRPr lang="zh-CN" altLang="en-US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2" name="原创设计师QQ598969553        _21"/>
          <p:cNvSpPr txBox="1"/>
          <p:nvPr/>
        </p:nvSpPr>
        <p:spPr>
          <a:xfrm>
            <a:off x="5004048" y="4011910"/>
            <a:ext cx="2556284" cy="511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用户查看错题的入口，可进行主题选择，可查看详情进行错题移除。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3" name="原创设计师QQ598969553        _22"/>
          <p:cNvSpPr txBox="1"/>
          <p:nvPr/>
        </p:nvSpPr>
        <p:spPr>
          <a:xfrm>
            <a:off x="6516216" y="2072106"/>
            <a:ext cx="1261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prstClr val="black"/>
                </a:solidFill>
                <a:latin typeface="+mj-ea"/>
                <a:ea typeface="+mj-ea"/>
              </a:rPr>
              <a:t>个人中心模块</a:t>
            </a:r>
            <a:endParaRPr lang="zh-CN" altLang="en-US" sz="1400" b="1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sp>
        <p:nvSpPr>
          <p:cNvPr id="24" name="原创设计师QQ598969553        _23"/>
          <p:cNvSpPr txBox="1"/>
          <p:nvPr/>
        </p:nvSpPr>
        <p:spPr>
          <a:xfrm>
            <a:off x="6264188" y="2363599"/>
            <a:ext cx="2124236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100" dirty="0" smtClean="0">
                <a:solidFill>
                  <a:prstClr val="black"/>
                </a:solidFill>
                <a:latin typeface="+mj-ea"/>
                <a:ea typeface="+mj-ea"/>
              </a:rPr>
              <a:t>用户查看个人信息的入口，可进行个人性息修改，注销账号。</a:t>
            </a:r>
            <a:endParaRPr lang="zh-CN" altLang="en-US" sz="1100" dirty="0">
              <a:solidFill>
                <a:prstClr val="black"/>
              </a:solidFill>
              <a:latin typeface="+mj-ea"/>
              <a:ea typeface="+mj-ea"/>
            </a:endParaRPr>
          </a:p>
        </p:txBody>
      </p:sp>
      <p:grpSp>
        <p:nvGrpSpPr>
          <p:cNvPr id="27" name="原创设计师QQ598969553        _26"/>
          <p:cNvGrpSpPr/>
          <p:nvPr/>
        </p:nvGrpSpPr>
        <p:grpSpPr>
          <a:xfrm>
            <a:off x="3851771" y="1307123"/>
            <a:ext cx="1402358" cy="1402358"/>
            <a:chOff x="3851771" y="1163107"/>
            <a:chExt cx="1402358" cy="1402358"/>
          </a:xfrm>
        </p:grpSpPr>
        <p:grpSp>
          <p:nvGrpSpPr>
            <p:cNvPr id="28" name="组合 27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9" name="TextBox 21"/>
            <p:cNvSpPr txBox="1"/>
            <p:nvPr/>
          </p:nvSpPr>
          <p:spPr>
            <a:xfrm>
              <a:off x="3926638" y="1575832"/>
              <a:ext cx="12372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手机在线考试</a:t>
              </a:r>
              <a:endParaRPr lang="zh-CN" altLang="en-US" sz="2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2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78933"/>
      </p:ext>
    </p:extLst>
  </p:cSld>
  <p:clrMapOvr>
    <a:masterClrMapping/>
  </p:clrMapOvr>
  <p:transition spd="slow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6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8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Left)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17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18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downRight)">
                                          <p:cBhvr>
                                            <p:cTn id="2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3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800"/>
                                </p:stCondLst>
                                <p:childTnLst>
                                  <p:par>
                                    <p:cTn id="42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50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56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58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6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66" presetID="1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9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8" presetClass="entr" presetSubtype="3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strips(upRight)">
                                          <p:cBhvr>
                                            <p:cTn id="72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animBg="1"/>
          <p:bldP spid="11" grpId="0" animBg="1"/>
          <p:bldP spid="12" grpId="0" animBg="1"/>
          <p:bldP spid="13" grpId="0" animBg="1"/>
          <p:bldP spid="17" grpId="0"/>
          <p:bldP spid="18" grpId="0"/>
          <p:bldP spid="19" grpId="0"/>
          <p:bldP spid="20" grpId="0"/>
          <p:bldP spid="21" grpId="0"/>
          <p:bldP spid="22" grpId="0"/>
          <p:bldP spid="23" grpId="0"/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原创设计师QQ598969553        _1"/>
          <p:cNvSpPr txBox="1"/>
          <p:nvPr/>
        </p:nvSpPr>
        <p:spPr>
          <a:xfrm>
            <a:off x="4340875" y="1782564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2800" b="1" dirty="0" smtClean="0">
                <a:solidFill>
                  <a:srgbClr val="080808"/>
                </a:solidFill>
                <a:latin typeface="+mj-ea"/>
                <a:ea typeface="+mj-ea"/>
              </a:rPr>
              <a:t>  第二部分</a:t>
            </a:r>
            <a:endParaRPr lang="en-US" altLang="zh-CN" sz="2800" b="1" dirty="0" smtClean="0">
              <a:solidFill>
                <a:srgbClr val="080808"/>
              </a:solidFill>
              <a:latin typeface="+mj-ea"/>
              <a:ea typeface="+mj-ea"/>
            </a:endParaRPr>
          </a:p>
          <a:p>
            <a:pPr marL="0" lvl="1"/>
            <a:r>
              <a:rPr lang="zh-CN" altLang="en-US" sz="3600" b="1" dirty="0" smtClean="0">
                <a:solidFill>
                  <a:schemeClr val="accent1"/>
                </a:solidFill>
                <a:latin typeface="+mj-ea"/>
                <a:ea typeface="+mj-ea"/>
              </a:rPr>
              <a:t>功能操作</a:t>
            </a:r>
            <a:endParaRPr lang="en-US" altLang="zh-CN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3" name="原创设计师QQ598969553        _2"/>
          <p:cNvCxnSpPr/>
          <p:nvPr/>
        </p:nvCxnSpPr>
        <p:spPr>
          <a:xfrm flipV="1">
            <a:off x="3851920" y="1347614"/>
            <a:ext cx="0" cy="1944216"/>
          </a:xfrm>
          <a:prstGeom prst="line">
            <a:avLst/>
          </a:prstGeom>
          <a:ln w="12700">
            <a:solidFill>
              <a:srgbClr val="08080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原创设计师QQ598969553        _10"/>
          <p:cNvGrpSpPr/>
          <p:nvPr/>
        </p:nvGrpSpPr>
        <p:grpSpPr>
          <a:xfrm>
            <a:off x="2078681" y="1707656"/>
            <a:ext cx="1197175" cy="1197175"/>
            <a:chOff x="2123728" y="1707656"/>
            <a:chExt cx="1197175" cy="1197175"/>
          </a:xfrm>
        </p:grpSpPr>
        <p:grpSp>
          <p:nvGrpSpPr>
            <p:cNvPr id="16" name="组合 15"/>
            <p:cNvGrpSpPr/>
            <p:nvPr/>
          </p:nvGrpSpPr>
          <p:grpSpPr>
            <a:xfrm>
              <a:off x="2123728" y="1707656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80808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75" name="TextBox 13"/>
            <p:cNvSpPr txBox="1"/>
            <p:nvPr/>
          </p:nvSpPr>
          <p:spPr>
            <a:xfrm>
              <a:off x="2344338" y="1921522"/>
              <a:ext cx="902846" cy="7694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5000" b="1" dirty="0" smtClean="0">
                  <a:solidFill>
                    <a:schemeClr val="accent1"/>
                  </a:solidFill>
                  <a:latin typeface="+mj-ea"/>
                  <a:ea typeface="+mj-ea"/>
                </a:rPr>
                <a:t>02</a:t>
              </a:r>
              <a:endParaRPr lang="zh-CN" altLang="en-US" sz="5000" b="1" dirty="0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17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83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功能操作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原创设计师QQ598969553        _5"/>
          <p:cNvGrpSpPr/>
          <p:nvPr/>
        </p:nvGrpSpPr>
        <p:grpSpPr>
          <a:xfrm>
            <a:off x="6812792" y="2979176"/>
            <a:ext cx="1050303" cy="1050303"/>
            <a:chOff x="1979712" y="3723878"/>
            <a:chExt cx="1050303" cy="1050303"/>
          </a:xfrm>
        </p:grpSpPr>
        <p:grpSp>
          <p:nvGrpSpPr>
            <p:cNvPr id="11" name="组合 10"/>
            <p:cNvGrpSpPr/>
            <p:nvPr/>
          </p:nvGrpSpPr>
          <p:grpSpPr>
            <a:xfrm>
              <a:off x="1979712" y="3723878"/>
              <a:ext cx="1050303" cy="1050303"/>
              <a:chOff x="1695226" y="3321784"/>
              <a:chExt cx="1250759" cy="1250759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chemeClr val="bg1">
                      <a:lumMod val="85000"/>
                    </a:schemeClr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2" name="TextBox 72"/>
            <p:cNvSpPr txBox="1"/>
            <p:nvPr/>
          </p:nvSpPr>
          <p:spPr>
            <a:xfrm>
              <a:off x="2164594" y="403958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+mj-ea"/>
                  <a:ea typeface="+mj-ea"/>
                </a:rPr>
                <a:t>个人</a:t>
              </a:r>
              <a:endParaRPr lang="zh-CN" altLang="en-US" sz="20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原创设计师QQ598969553        _6"/>
          <p:cNvGrpSpPr/>
          <p:nvPr/>
        </p:nvGrpSpPr>
        <p:grpSpPr>
          <a:xfrm>
            <a:off x="4932040" y="2979176"/>
            <a:ext cx="1050303" cy="1050303"/>
            <a:chOff x="1979712" y="3723878"/>
            <a:chExt cx="1050303" cy="1050303"/>
          </a:xfrm>
        </p:grpSpPr>
        <p:grpSp>
          <p:nvGrpSpPr>
            <p:cNvPr id="16" name="组合 15"/>
            <p:cNvGrpSpPr/>
            <p:nvPr/>
          </p:nvGrpSpPr>
          <p:grpSpPr>
            <a:xfrm>
              <a:off x="1979712" y="3723878"/>
              <a:ext cx="1050303" cy="1050303"/>
              <a:chOff x="1695226" y="3321784"/>
              <a:chExt cx="1250759" cy="12507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chemeClr val="bg1">
                      <a:lumMod val="85000"/>
                    </a:schemeClr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17" name="TextBox 67"/>
            <p:cNvSpPr txBox="1"/>
            <p:nvPr/>
          </p:nvSpPr>
          <p:spPr>
            <a:xfrm>
              <a:off x="2150491" y="4036835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+mj-ea"/>
                  <a:ea typeface="+mj-ea"/>
                </a:rPr>
                <a:t>成绩</a:t>
              </a:r>
              <a:endParaRPr lang="zh-CN" altLang="en-US" sz="20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原创设计师QQ598969553        _7"/>
          <p:cNvGrpSpPr/>
          <p:nvPr/>
        </p:nvGrpSpPr>
        <p:grpSpPr>
          <a:xfrm>
            <a:off x="3089649" y="2934551"/>
            <a:ext cx="1050303" cy="1050303"/>
            <a:chOff x="1979712" y="3723878"/>
            <a:chExt cx="1050303" cy="1050303"/>
          </a:xfrm>
        </p:grpSpPr>
        <p:grpSp>
          <p:nvGrpSpPr>
            <p:cNvPr id="21" name="组合 20"/>
            <p:cNvGrpSpPr/>
            <p:nvPr/>
          </p:nvGrpSpPr>
          <p:grpSpPr>
            <a:xfrm>
              <a:off x="1979712" y="3723878"/>
              <a:ext cx="1050303" cy="1050303"/>
              <a:chOff x="1695226" y="3321784"/>
              <a:chExt cx="1250759" cy="1250759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chemeClr val="bg1">
                      <a:lumMod val="85000"/>
                    </a:schemeClr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2" name="TextBox 62"/>
            <p:cNvSpPr txBox="1"/>
            <p:nvPr/>
          </p:nvSpPr>
          <p:spPr>
            <a:xfrm>
              <a:off x="2150490" y="4048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+mj-ea"/>
                  <a:ea typeface="+mj-ea"/>
                </a:rPr>
                <a:t>答题</a:t>
              </a:r>
              <a:endParaRPr lang="zh-CN" altLang="en-US" sz="20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原创设计师QQ598969553        _8"/>
          <p:cNvGrpSpPr/>
          <p:nvPr/>
        </p:nvGrpSpPr>
        <p:grpSpPr>
          <a:xfrm>
            <a:off x="4046848" y="987435"/>
            <a:ext cx="1050303" cy="1050303"/>
            <a:chOff x="1979712" y="3723878"/>
            <a:chExt cx="1050303" cy="1050303"/>
          </a:xfrm>
        </p:grpSpPr>
        <p:grpSp>
          <p:nvGrpSpPr>
            <p:cNvPr id="26" name="组合 25"/>
            <p:cNvGrpSpPr/>
            <p:nvPr/>
          </p:nvGrpSpPr>
          <p:grpSpPr>
            <a:xfrm>
              <a:off x="1979712" y="3723878"/>
              <a:ext cx="1050303" cy="1050303"/>
              <a:chOff x="1695226" y="3321784"/>
              <a:chExt cx="1250759" cy="1250759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chemeClr val="bg1">
                      <a:lumMod val="85000"/>
                    </a:schemeClr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27" name="TextBox 59"/>
            <p:cNvSpPr txBox="1"/>
            <p:nvPr/>
          </p:nvSpPr>
          <p:spPr>
            <a:xfrm>
              <a:off x="2150491" y="404697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FFFF"/>
                  </a:solidFill>
                  <a:latin typeface="+mj-ea"/>
                  <a:ea typeface="+mj-ea"/>
                </a:rPr>
                <a:t>用户</a:t>
              </a:r>
              <a:endParaRPr lang="zh-CN" altLang="en-US" sz="20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grpSp>
        <p:nvGrpSpPr>
          <p:cNvPr id="36" name="原创设计师QQ598969553        _6"/>
          <p:cNvGrpSpPr/>
          <p:nvPr/>
        </p:nvGrpSpPr>
        <p:grpSpPr>
          <a:xfrm>
            <a:off x="1331640" y="2931790"/>
            <a:ext cx="1050303" cy="1050303"/>
            <a:chOff x="1979712" y="3723878"/>
            <a:chExt cx="1050303" cy="1050303"/>
          </a:xfrm>
        </p:grpSpPr>
        <p:grpSp>
          <p:nvGrpSpPr>
            <p:cNvPr id="37" name="组合 36"/>
            <p:cNvGrpSpPr/>
            <p:nvPr/>
          </p:nvGrpSpPr>
          <p:grpSpPr>
            <a:xfrm>
              <a:off x="1979712" y="3723878"/>
              <a:ext cx="1050303" cy="1050303"/>
              <a:chOff x="1695226" y="3321784"/>
              <a:chExt cx="1250759" cy="1250759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695226" y="3321784"/>
                <a:ext cx="1250759" cy="1250759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CFCFC"/>
                  </a:gs>
                  <a:gs pos="0">
                    <a:schemeClr val="bg1">
                      <a:lumMod val="85000"/>
                    </a:schemeClr>
                  </a:gs>
                </a:gsLst>
                <a:lin ang="7200000" scaled="0"/>
                <a:tileRect/>
              </a:gradFill>
              <a:ln w="12700">
                <a:gradFill>
                  <a:gsLst>
                    <a:gs pos="89000">
                      <a:schemeClr val="bg1">
                        <a:lumMod val="85000"/>
                      </a:schemeClr>
                    </a:gs>
                    <a:gs pos="0">
                      <a:schemeClr val="bg1"/>
                    </a:gs>
                  </a:gsLst>
                  <a:lin ang="7200000" scaled="0"/>
                </a:gradFill>
              </a:ln>
              <a:effectLst>
                <a:outerShdw blurRad="127000" dist="38100" dir="816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4BC1DC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1826937" y="3453495"/>
                <a:ext cx="987336" cy="98733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+mj-ea"/>
                  <a:ea typeface="+mj-ea"/>
                </a:endParaRPr>
              </a:p>
            </p:txBody>
          </p:sp>
        </p:grpSp>
        <p:sp>
          <p:nvSpPr>
            <p:cNvPr id="38" name="TextBox 67"/>
            <p:cNvSpPr txBox="1"/>
            <p:nvPr/>
          </p:nvSpPr>
          <p:spPr>
            <a:xfrm>
              <a:off x="2156050" y="4048974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 smtClean="0">
                  <a:solidFill>
                    <a:srgbClr val="FFFFFF"/>
                  </a:solidFill>
                  <a:latin typeface="+mj-ea"/>
                  <a:ea typeface="+mj-ea"/>
                </a:rPr>
                <a:t>错题</a:t>
              </a:r>
              <a:endParaRPr lang="zh-CN" altLang="en-US" sz="2000" b="1" dirty="0">
                <a:solidFill>
                  <a:srgbClr val="FFFFFF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47" name="直接箭头连接符 46"/>
          <p:cNvCxnSpPr/>
          <p:nvPr/>
        </p:nvCxnSpPr>
        <p:spPr>
          <a:xfrm flipH="1">
            <a:off x="2123728" y="1710637"/>
            <a:ext cx="1803142" cy="122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3707904" y="2037738"/>
            <a:ext cx="509723" cy="822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4915254" y="2037738"/>
            <a:ext cx="448834" cy="894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>
            <a:off x="5157327" y="1710637"/>
            <a:ext cx="1862945" cy="1268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2446294" y="3456940"/>
            <a:ext cx="541530" cy="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4217627" y="3456940"/>
            <a:ext cx="697627" cy="2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/>
          <p:nvPr/>
        </p:nvCxnSpPr>
        <p:spPr>
          <a:xfrm>
            <a:off x="6012160" y="3504327"/>
            <a:ext cx="6907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963881" y="2092560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92979" y="2322594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考试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915254" y="2332656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21063" y="2146823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查看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53512" y="3333830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31167" y="3336591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保存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156176" y="3369077"/>
            <a:ext cx="41036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77000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功能操作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52128"/>
            <a:ext cx="1524494" cy="2715766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818857" y="408391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登录界面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565" y="1152127"/>
            <a:ext cx="1524494" cy="27157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174087"/>
            <a:ext cx="1512168" cy="26938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1174087"/>
            <a:ext cx="1512168" cy="26938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1174086"/>
            <a:ext cx="1512168" cy="2693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2475878" y="408391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答题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97070" y="408391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错题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5262" y="408391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成绩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653454" y="408391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个人</a:t>
            </a:r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界面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73202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原创设计师QQ598969553        _1"/>
          <p:cNvSpPr txBox="1">
            <a:spLocks noChangeArrowheads="1"/>
          </p:cNvSpPr>
          <p:nvPr/>
        </p:nvSpPr>
        <p:spPr bwMode="gray">
          <a:xfrm>
            <a:off x="2879812" y="366504"/>
            <a:ext cx="338437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5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功能操作</a:t>
            </a:r>
            <a:endParaRPr lang="zh-CN" altLang="en-US" sz="25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8" name="原创设计师QQ598969553        _2"/>
          <p:cNvCxnSpPr/>
          <p:nvPr/>
        </p:nvCxnSpPr>
        <p:spPr>
          <a:xfrm>
            <a:off x="2441097" y="843558"/>
            <a:ext cx="4261807" cy="0"/>
          </a:xfrm>
          <a:prstGeom prst="line">
            <a:avLst/>
          </a:prstGeom>
          <a:ln w="9525">
            <a:solidFill>
              <a:srgbClr val="3333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64"/>
          <p:cNvPicPr>
            <a:picLocks noGrp="1" noSelect="1" noRot="1" noChangeAspect="1" noMove="1" noResize="1" noChangeShapeType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3616" y="17705564"/>
            <a:ext cx="1976768" cy="5110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93" y="1353455"/>
            <a:ext cx="1524494" cy="2715765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3" name="TextBox 2"/>
          <p:cNvSpPr txBox="1"/>
          <p:nvPr/>
        </p:nvSpPr>
        <p:spPr>
          <a:xfrm>
            <a:off x="1970306" y="4210403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选择主题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353454"/>
            <a:ext cx="1524494" cy="271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263" y="1353455"/>
            <a:ext cx="1512167" cy="26938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/>
          <p:cNvSpPr txBox="1"/>
          <p:nvPr/>
        </p:nvSpPr>
        <p:spPr>
          <a:xfrm>
            <a:off x="4275241" y="4207028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进行答题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85412" y="4210403"/>
            <a:ext cx="8218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显示成绩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8993" y="943585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答题流程：</a:t>
            </a:r>
            <a:endParaRPr lang="zh-CN" altLang="en-US" sz="1600" b="1" dirty="0" smtClean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275856" y="242773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5580112" y="2427734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279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1" grpId="0"/>
      <p:bldP spid="53" grpId="0"/>
      <p:bldP spid="8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1e23aa3dfefa2dda7d344b154acf39862a589a"/>
  <p:tag name="ISPRING_ULTRA_SCORM_COURSE_ID" val="19D12169-10B6-4984-8CE8-8968B0B22BA0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CLOUDFOLDERPATH" val="Repository"/>
  <p:tag name="ISPRING_PLAYERS_CUSTOMIZATION" val="UEsDBBQAAgAIAGdQ+E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Z1D4SLORUx7mAwAA3BAAACcAAAB1bml2ZXJzYWwvZmxhc2hfcHVibGlzaGluZ19zZXR0aW5ncy54bWzVWO9u2kgQ/85TrHzqx2LSJpcUGaIoAQWVQAqOrtXpFC3eAe9lvet611D66Z7mHqxPcrNeIFBIa9rjlBOKwLMzv/k/401w/ikRZAqZ5ko2vKNqzSMgI8W4nDS8u7D98swj2lDJqFASGp5UHjlvVoI0Hwmu4yEYg6yaIIzU9dQ0vNiYtO77s9msynWa2VMlcoP4uhqpxE8z0CANZH4q6By/zDwF7S0QSgDgX6LkQqxZqRASOKQbxXIBhDO0XHLrFBVtQXXs+Y5tRKOHSaZyyS6VUBnJJqOG98vZhf0seRzUFU9A2pjoJhIt2dQpY9xaQcWQfwYSA5/EaO7psUdmnJm44b2uvbIwyO5vwxTgzndqYS4VBkGaBX4ChjJqqHt0Cg18MnpJcCQ2lzThUYgnxAag4V2F98Nu56p13+uHreH9dXjTdTbsIRS23od7CIWdsNvah78s/PWH29ag2+m9vQ/7/W7YuX2UwohuBCTwNyMWYGRVnkWwClhg4jwZScoFFulXYdRgsMwFzSYQqjbHLI6p0OCRP1OYvMup4GaO3VDDbngASC90CpEZ2LQ1PJPl4D3COUA0DHO5qomTN6uaOD3bcN132h/d2mllQI2hUYzFg7TCtMBfJy3ZxkpuuGafyUgJtnIIkhGwHk1grSeGD1y2kfPII2NMgkBXLzJOhUe4QdejlbDOR9pwU/Ree52TIBYOCSA3w61QRDHN9EbEV1G3hR81f+8pA/oPFwpHeor1N5ULRuYqJ4I/ADGKYJrzBH/FQNabiYwzlRRU7HdDtOBo3JTDDNh5GUUfUEWSoyQOl1SAcRo+5vwzGcFYZYgLdIqjCOlcO/zqXsAp1foRlC5tfOFapNO7ar1/YR2kbEpltCc41gYkqTkIPp0TqcxSDsMR0VxDkRTGWXFWxrfqj6dB8yQXLs3/djLWoA+YksNo2Scx37WgtNqYTotGtM1VQGMLckyJw8SDCCcLlzmUBYyoJEqKOaERTm9t23rKVa6R4hrYQesft9DJEy6LpwlOQdSYMchKQdaOXr0+Pvn19OxNvep/+evvl98UWuy1W0GtOrfYLp9cnOWkvlqf3xH6xhLdkm2rLLGFyraU7n4xWCyw7REf+Hb17N5ExcJ8joto2LoYXF6TQWt41w2H9TLF0FPYdyaKsZzG9j2yjEz/LsR0tErB26iXqvNybL1+KQPfluEauM17u7Z1S5mAk3riJg/OasETjuX2v+i7p1rg51v2P2m7n3oBdD17oLYDmkUxZvRgVfDsx9ohw/ucIuaeVle2jTta4O+8DduThEueYBzt3l5doZsnxzW89e08qlQQbfM/Es3KP1BLAwQUAAIACABnUPhIFvREU74CAABVCgAAIQAAAHVuaXZlcnNhbC9mbGFzaF9za2luX3NldHRpbmdzLnhtbJVWbW/aMBD+vl+B2HfSvdJJKVJLmVSJrdVa9buTHImFY0f2hY5/P1/iNDYkwDhVwnfP4zvfG43NlsvFh8kkTpVQ+hkQucwNaTrdhGc306RGVHKWKokgcSaVLpmYLj7+bD5x1CDPsdQO9KWcDUuhdzNvPpdQnI9vc5IxQqrKisn9WuVqlrB0m2tVy+xsaMW+Ai243Frk1Y/5cjXqQHCDDwhlENPqmuQySqXBGKCQvq9IzrIES0B0nq6az4Wc3tXp1x/QdtxwbGi3n0jGaBXLIUzy9S3JOF7a28OqzElOExD+ooV++UwyChVsDzq8/P4ryShDVXX1Pz1SaZVTQkPO6SK+c4RimR0/iuqK5CyBHkSOzlbBpad5670Hcl/9uY9pXLUST5TXg4VARU8ELFDXEEfdqbWZQr091mjnAxYbJowF+Koe9GSDfmK16a4JdT3uD7xxmfl3OU0PeVWiLmHZBuwjQ0NPWC7vmmXhuX5XeRFq2Dmld6en7aG/bWKPoZ62hz4LnsGjFPtj/KGpJXVlvmOuoKcrYK0gmT1mztqdOit5WtPwGu/5TtFhSpXBwlA4L7wEqlwcNbo2pOgopliyHc8ZciV/ES7ZPyNUJo4O9K7ZhlsrRo4ChjquCdHuaT9iOob96FIZNmT7s9A/rT1P0G7xmylDZGlR2p8lM504nh0T62QaDTNoT1o46Ae5URdySqa3oF+UEr6XJtoxilQIF4NVO1xj8DjychBHw0mO3SVD2Zd1mYBe2aJx6Jom1LW4gueFsH/4yuENss7oyjJibalY2Psk4+9N6SlcCwDTadE1QHtoLWUtkAvYgXBWT9G8eOxpsbENPtZut7iGDfrj6TQHHekBvJZ0m6JvlYMV4hkGCK82rmFGazm/hpElpnlZMPbdFu6nKNjL3TKj3gv2WKNwvRTcbO3HKbRK+nfyH1BLAwQUAAIACABnUPhIhFv6tL0DAADtDwAAJgAAAHVuaXZlcnNhbC9odG1sX3B1Ymxpc2hpbmdfc2V0dGluZ3MueG1s1Vfvbts2EP/upyA09GOtpH+W1JAdBImCGHXtzFawFsMQ0OLZ4kKRGknZdT/tafZgfZIeRduJ6ySVu6TbYASOjne/u/vdHc+Kjj7mgsxAG65kO9hv7gUEZKoYl9N2cJmcPT8MiLFUMiqUhHYgVUCOOo2oKMeCm2wE1qKqIQgjTauw7SCztmiF4Xw+b3JTaHeqRGkR3zRTlYeFBgPSgg4LQRf4ZRcFmGCJUAMA/3Ill2adRoOQyCO9U6wUQDjDyCV3SVFxbnMRhF5rTNPrqValZCdKKE30dNwOfjo8dp+Vjkc65TlIR4npoNCJbYsyxl0QVIz4JyAZ8GmG0R68CsicM5u1g5d7LxwMqofbMBW4T506mBOFHEi7xM/BUkYt9Y/eoYWP1qwEXsQWkuY8TfCEuPzbwWlyNep1T+Or/iCJR1fnybuej2EHoyR+n+xglHSTXryLfl348w8X8bDX7b+9SgaDXtK9uLFCRjcIicJNxiJkVpU6hTVhkc3KfCwpF9ijX9FowGKXC6qnkKgzjlWcUGEgIH8UMP2lpILbBQ7DHg7DNUBxbApI7dCVrR1YXUJwA+cBMTCs5bonXr9Z98TB4Ubqofd+k9adUUbUWppm2Dwoq0KLwtuildpEyY3U3DMZK8HWCU2QZYG5HGtORUC4xdzS9al1DNgzLpB/Z7vfnEi7lVyaUW02OFzz6Fo57fzWVxbM7z45L7pP9VdVCkYWqiSCXwOximDhyhz/y4DcHg8y0SqvpIIaS4zgDMiMwxzYUR1HH9BFXqIl3haFAOs9/FnyT2QME6URF+gM7xaUc+PxmzsBF9SYG1C6ivGZb/pu/zR+/8wlSNmMynRHcKw25IV9Eny6IFLZlR3SkdLSQFUUxll1Vie35veXwfC8FL7Mj12MW9BPWJKn8bJLYb4ZQW23GZ1Vg+iGq4LGEeRYEo+JByneDFyWUBcwpZIoKRaEpngfGzfWM65KgxI/wB7afH+E3p5wWT1NcdWjR81A14Lc23/x8tXrnw8O37Sa4ee//n7+oNFyU10I6tz5VXVy7yqsZ/XVQvyG0QNrccv2TOncNSrbcnr3ql+upO0rPgrdQrh7t1Qr8MesllF8PDw5J8N4dNlLRq065e0rnCSbZtggE/dbr47N4DJBguNa8I7HWp1bT60/qBXg2zpaQ79LL27t0Voh4N079XcJ3r6C5xwb6H8xSfc19T8fwh8ySA//SPNj9liDBFSnGdboyer67189j0rYf4kD/7R+9dl414nCO98qGyjffEXvNL4AUEsDBBQAAgAIAGdQ+EjjgzzrngEAACEGAAAfAAAAdW5pdmVyc2FsL2h0bWxfc2tpbl9zZXR0aW5ncy5qc42Uy27CMBBF93xF5G4rRJ+h3aFCJSQWldpd1YUThhDh2JbtpKSIf2/s8IgfofVs4quTO+OxPLtB1CyUoug52plvs3+z90YDrSlRwrWtkx690DqSJF/CR14AySkgB6mOv57k/ZlojVeYyI4zosY1qd8VcNnxQyxEc782JEKgDIlV4O/vELgNgD8ncNA5WHuoTqeTUilGhymjCqgaUiYKbBh09WpW94wOzCoQf6ArnIJlGpvVR54dH2IdXS5lBce0XrCMDROcbjLBSrrsy7+uOYjmzjctMHqKX2aWHcmlmiso3MSzsY5+kguQEg55H2c6gjDBCZCO78isC6hl7B/Ioatc5upIT250dGmOM/C6NJ7osDHaeHndjHX4nIKtaom7Wx0WQXANwrOa3uuwQMZL/o8L5IJluiMe6vf8hBKGlznNDqlHOoKcLlbb9nXvfFBT/hRZT4g5T2gdepJF4EnSgCYDmrLG0jGtdNIuQmn7Z5YrskBifnEKWdUod47o/WeEsFI4XRfNeGimo245yOYbxJyumoxfbqlOAZUztAb7X1BLAwQUAAIACABnUPhIPTwv0cEAAADlAQAAGgAAAHVuaXZlcnNhbC9pMThuX3ByZXNldHMueG1snZGxCsIwEIb3PkW43cRupSR1E9wcdJaaphppLyWXWh/flIp0kYBDIP/xfT8kJ3evvmNP48k6VJDzLTCD2jUWbwrOp/2mAEahxqbuHBoF6IDtqkzavMCjN2QCsViBpOAewlAKMU0TtzT42ECuG0MsJq5dL+LpHYrZFMOiwuKW9i/7M4MqyxiT19F24YBVvMe0IIy8VjA7F43cYutA/AIakwBMqsFQAmh9AngMCcCPK0CK75vnpEcK8aNikGK1nip7A1BLAwQUAAIACABnUPhIsuC9bWQAAABlAAAAHAAAAHVuaXZlcnNhbC9sb2NhbF9zZXR0aW5ncy54bWyzsa/IzVEoSy0qzszPs1Uy1DNQUkjNS85PycxLt1UKDXHTtVBSKC5JzEtJzMnPS7VVystXUrC347LJyU9OzAlOLSkBKixWKMhJrEwtCknNBTJKUv0Sc4Eqn61Y+GzufiV9Oy4AUEsDBBQAAgAIAPeSU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GdQ+EiIplZk2QgAAOk9AAApAAAAdW5pdmVyc2FsL3NraW5fY3VzdG9taXphdGlvbl9zZXR0aW5ncy54bWztW81u48gRvucpGgoW2AUC64f6c6BRQJEtmxiZ0oq0PZMgECixbREm2QrZ0owWOuRFcsglyFvkXXLY50h1k7RIWZJJexaLYGmOB8Pq+qqqu366m4XphU+Or6xDRj3nJ4s51DcIY47/GPZ/h1BvQV0aTAISEhZW95R7x7fpF81/oJwG1JBZvm0FtsJHw34NDcUP6nbkrtqFt+ag2UCdJm7gLlJxS4GxS0m9lBQYUxt1pVc9EBHJDciC+Oy41F41M/oSoPkhCZjm2+RrX8pyp4eyM7gKLNsBvrDfbvJnl2jdqU3+oGa91WnhXUOWJKmNlJZaV2u7TueyI9cRrjVbNWk36DakhoTqrVb9sr2rdxotCd6Gl22Q0sSXbdTsNJsNddfADUAjWR6oDWXXkS7rdRm04e6lshsOB51aDdXrdamp7lptaTioIeCWQIYsdfkCSqo0kNo7eSDXuxIaKsPBsLnDKm4rLdRt4HattmsOBlKttl/c/ezSy7Wn5p5OspyvCDzqgqOjPLaqR4Krt1gHATCbxFu5FiPItzzyofLzv//58z/+U4ljUsRvwpGYkqVGRCBzfD+C96riJRkR2tPhn6Yjx/5Qma8Zo/7FgvoMTLrwaeBZbqX/+yhCYvvzIOmGBEVwD9aC7NV1xE9eWKwLohaec6AF9VaWvx3RR3oxtxZPjwFd+3YuM5fbFQlcx38C7tplR8FnFblOyDRGvIx9uMuf/LAVVKWQcPPamD+5kK41J26isSZ+CuD2Kl9fkQPoxgkdJqBynT/noCvrkWQd0JX5cx7jg5as1zr8eR3EyFcG7BJP8sZZdtfakiCrJCqKZ1F0tV4VjadVQB/5Ymdxrzv6GedSqDH+I7ewxp9cID5BrjCXl+JlE/NXDxjj18Na0vNACzg3XVxikhA5GcyU8c1E1j/PRuOr8WygXVX6SpSViKfl941292u91f6hV41xOSUZN/JolJWFhLBWLZ8s3ZyORzMQiEczHX8yK33+d2Ho+NYcaTqu9ON/FBYwmeK7Sp//nQd6O51i3ZwZI03FM82Y6WNTrMsIm1it9D/TNVpaG4IYRRuHfEFsSRCUZycgKHQdWwzwku34a5JDnzq+kTV9NsWGOdUUUxvrlb5Bg2D7ByHZWrMlBM/SCpHthNbcJbZQCyEixnl5Ae3iFIbgD1s6wEk9y/Ev8mifyveafjUzx+ORMcO6mlAqfezbSA0srqm4oKls4CnICCzYrd8Gn4noExKQ7LqFhVxrV9cj+DW5IdfO49KFX/YGayYYXDIhfg4gBA6eQtQZxv14qvI1BIXIQisrDL/QwM4ETdp1OWRrujKG0FTMlHyTi0lkg+MdfwGhQxYsh7wbbBjyFZ4Nxp8gxiE3xwVB44+Qkh8Lgj5jA3IIGzlgunynXck8I3gaJgmS5ODC4vHubpG1WACOr+bGoesQKHyFIU1ENoYXhTUZ+MdbcKQmj05keyQYFlu8PTobAqYENmxzOXRBGVKwyqPrx1vtz7OhrI2wOoNwU8f3M1NUSa7Us7bIpwxZ9sbyFwTNycJaQyZsYcx2bDHGPS9M+Nva+QlZLK4/38WlS1fxp+/eYFKm4B2xDI7IoAyOKSv2mna+bPEM3mgIj/WTVuRZgDebYChYl6fa+Nu4KHS8tRtV6W/hqGfjijrrVTvev1753fYLGGNEJXigQUUbOLQQCMNOzLcc2DzdQkBNH4K6SVTPoeDze2ghAfo4lqFT9A4xd7ByGUPuYEWLibjHA0Mz4bB1T+b89pEDLHI18tpxf/M7okvgGv6cqnPyQOG85BJrEx1kYO8S7s/j5dRRKbO1mJo5AsN1kPkYBRVIdR2P36Hyib29wclSRLtBZj73dO3aIrtd50nsCLDOa4+8PIc9BNQTVNcKk7iONqU/vdOQaIrTSO+k2AHiOUFz+yqVn+/ymIHlqXI9U2RdwfxGwfPZzY+D7OBrMjKN2UgecAmQJp7FFkvYhR/4PS+/rOhGoOKhDPLiyRvEChbL//79X/nFHNgTUVFM/WNROZD8vGriZ3l/0Skj4V9zyDHlQRYqXnIC4wtVAs1/vzI1CNBvcmWxom3Jox7/xJVLNaRA7EbZNGXl+gayxBBJQdcBnAULCrmRpx+h8ImzfqV/YwVPUDhNSt2igsTK89hkhW3YX3HXzHV8UhD+7p2IT97UJjNZVcXdH3LUdRZP0fZrwwUm/syHXPpYRJ5yLetQnQ9EEtthxWWKzS2pWlASovd9Qdgc3eueCfsPKq4FNZxlvs/4LKDuhH/ZevkpFxj4hzgI4z4L+JU+eUtzhEv6JfZd/8FyQ2BLkw5ZJ2DDhB8WY5FZ2iH3lOeOnZYbUw4Z76gL+4ISTSfNnx04hCnKQHz6TRnzTHphOVyz4qGU/BT1EKCTr+wlIEU9BBh8VxnDze4l6nAoDU0+yA2sIE3P4z3gIb6oUzFP8pbl4RaM+IfZMLVQMSHL6VGb9MXuaDoeiROa09IGV09Y3POfDzA3HDPfGoysQt53yND38Vs9H8A95jCXnI5uMQ3IwfSs+OuxDIidcSwFovbB4VJEVMS2K/KhAhcRa7HklT6soFjGhwpXGzVlTuFWST3j5awQ0hPlXFTzFE7M4jzQ51W8GIRGyX4e1Ku+WKde9ZyDerHY0/7z196cBBhCwCFJaGZpae5l8iXsThxIE5bYsSdG0wLYEmT7cEVKdKUImbASp6okqKKX9DgcLZnjkg1xY54UIbU256ffCyHJzoe2zEbkgaXLSEw5mgMpthdJEFe6fSgelMDUwEmYuJEdxUUjxbYdZs1DMfsjpSrZe/ZZfWQ3Soo0j/ZMfabswO3VI7qA99Ty96rpbRZK1JHGao5uK/p+QVfbH8qma9l0LZuuZdO1bLqWTdey6Vo2Xcuma9l0LZuuZdO1bLqWTdey6Vo2Xcuma9l0LZuuZdO1bLqWTddft+m6F52z55pSkKfpmjI9V891z1+g5boH/VY7ruKyWbZcf9WW6+uqfnsd1xhUtlx/4ZbrmaT7f+65HtIACvJO/m/u/wFQSwMEFAACAAgAaFD4SO+PBMGnGAAAi0MAABcAAAB1bml2ZXJzYWwvdW5pdmVyc2FsLnBuZ+18C1RT19YuHnvE66lwentaqwbSXttaHy0ipohAose2VKtSq5Aihl0P1agIUcIz5EFrb+0DiFURBSX1WqQlkC1FEnkk0VKJEGJUDBsIEG1IImxCTEIeOzvJ/hM89XnOuOfef/xj/P+9MAYjydrrm48155pz7qzM/fWHm+Jmz5o3KyAgYPa699/5KCDgj0BAwHTazBm+kc6vaw75XqbRP4r7a4DgGm7E9+EZ6pqNawIC6rl/cu/4o+/zf9v/fhI9ICCozf8/TUb78dOAgLUvr3tnzda8FOMghX/OkSAzS14HCsNW3/368xfN7+g3vBq6Z/cL8Npv3nyj/t03Sl5cfGzrrc9/+v4vZ19g7r4SuvuNvzbuCe7v39b9l43PV2zrEzRGYHmK0kaovGlh7i59MwlwLiuwSxxtKxqgy2BuztCBxhEVGRC7RslShq0qjDXSbyBh+QH+v4zzwlsDCXRg0N7udNEwO00XPd0/vp+WSaVQuGCYeOIjZPXk1PH48TpIC6eB4kTi5EBh9/C4q8Sd9Ixq/jT/55UbxwUm5y9zJB9Knnt4fXT25OSYl7RL/K+X5r4ETM6+dsk5a5LTjHby5OyIZZI/+N+c+sz8gu/ldkkY2/wt2SfATVWuxHp6ybrO5MORr9DWZke8PokovKfE3EoyKLb3n+5494hX2jo7f0GN+kb4JJkvfNew1oiG929WyOdvHiwpmST68vs3t2ZHr7qPf3ndFpXx7n1xPn91Y4LobCrTb6+ZR1Yk/G8Bvxy0F9OY2lHEwJMeD6MVILoyEMB++VPYQL4CNgI8qYC7uUMGKhswnLpHS0Y1YAZjexXKvFm19QHtU/0NSmKBTZArhkdPm5gGSoZGwjI8B3LLkeZcKTqYm2JloJABVHPry7gc/UmqALgG0PbGshvZ2ABdOejjNDhxcb0D+eGDn5pDQiYXePXKKlwK/USXmSDr2FlcnzbWCpkJeCmxvS5ZJNDYJ7rjpeZmpn2PtxxUArTFmspE2IFk6xqo5MjYDJakzr2t6gPwAbGLmsyZlAUwlWg9GQ2yxG6WhBh4ayxFBqXDSefRGxGHrjNZXsYWxH5hmzReTR0emli5LvvhGnmElbbmGT0s+CQfNlzUy4MLmBSg24XURca+RTJUvjrJ5NK6cRHh88S2PcKQ+C223ooU3ulUJkV5lcIznZMlvDp3ktSmTGlsiTbNfmtLPEXa+mXv6AE4bejIp5P2WtnhEbbLPZxfF8s1IC+wIsyQdzKMNEsLu5Ia4bg/D/hkogkeWR/CJ0TPRLd/cRGU6cnZSmnb5X22V8XYTvihMo2p6JGdCF04Mv7Qk7Z0vpId22b7emHlxdANVsi3COzoC4Jwgk6u1pCxbdgKSaKF9bMNVXkdfa5VfFlCj+z4W02jOVlFoN+f79yyyGbtO3SLsHWc85c1QvwmekDdl9CY3aiG8NTo27uUsY4BG7wEIfa5PHsxdCnJtJHLr+W+Scn8v/fO/6qA6zaxiWUaVWu8dtUHYeIsmwnzmi5dHnbksLkGB4P8yEQ8ZsaTwVZLp8oXkXIMhCMlW9k0gyOPDeY+5ENBulauk9FcKWBGnGwy3vy5uQi8ufPvjnPwLS0/a+59D7v2vdy5mPLeffIRd5dL1pd9dz8QPfskZOKuY9DEdkzufddREnI0kjm6hdfs8oW+/Ybn6L+TYPDbIZBlTKPlndAZlGfWr1qP2QAs23aDy54Y9Zm/iuQ6S2q2XiXe3wZzs2KvOssXGDSeQQ0leHVUkG7mMak+YiL0vaiPdNAR6fq4N6QyC7oYS+GM03ktMPbxVakBGYOY6mqSZyQaFEc9RiethKTOfLkz/O6OmOl2OeC12JxLQqpsnqzui80h1GrTY7NJuct5SHMYIPUkHYuapfvqmJ10djlPLBo6Lpz+keRNvHSII34zsBrHduDDODweemUOsJRUOXHR1hWh3I7hZ6mpreNyqdZhGSM/IHs3AqBPdAC0eYcyTymm7Sk+gzhxcWSkVnyMlsyl6GSKNYtk1bgEepHizCIODwTwYTxzuS7VklqnLJPG39Ru83okZdI2h2Xlo5Kmc/Qw+wvF5hUaoWduLeK0nZ1lSeKj+OTDbSMM4d6gWgS1eZF6q7W2niDn1leyKmjJYVR47mc3teX3zfkcZPtemyZkP7s6qArp6rZ19RgbPizDfSVcsDnoB7XI8NWFdoiJGbkvXC2zZidEXdejGbyECrwvGH3AXYs4IrGUXFLOJx4eTo1pz3ROOtX+GZTqEjBqXwbvRvM20n9/Wb5mtyevsM4YkUzf3gnpCi+wi9YcT+1mZ3XKNCuW6VDD9ZY344b2HD4SqrMUpLLwCTqHbN5uESZbW/q7y20KAehjHfVZQNCatDf6sa8Kcd9kbui8IZz3gdUXe+v9YtHkIl1qInLAkg1rxwNr3PNEPICBS9aOuloknfUE6SFL+iK8iIU+8K/TqyT66ye1u71vFOLWdzP0o4xdad4YiDCzyrisgqtwAMoeOWBlQT4H+RsZWdpD6BXcyWa1epa1EIdyijrBRtcJtUMuM6Seoz63nkZGcpdLy3qu9o/M+PhRDpcaZvQa7zVwzsE5K/pLTiVJMEZyyfdRVwXUbn2qiGQiJLfdZfDcvWm7O8uguxU6qP7LvgR2lwe2aNOlevdL6GeJjL90SquRXHqHVI7E/uwJ3RA5+/zvu2pVNrN0Yvcx5c2hoPNq6jFaxGSQPrWmzJzAcCdPH9vYlrbr37W7/wmEMVJVJkjJ15VGS49m/WopiJFCLQ9zhMAXtgrIGrc+EuS9EIjb8kS4+k8em3+5xQclDNscjnkOWYq2SAtssNQLk6X3/iQNiNFbCqKk1daCaKms+hGF5wBM82jHQl4r47evFxYe7DSZ3Smmmodhlmiv55amzt6/FBEPPZQgK79nyfYvH59Z892MlecED/LlGf683YWpo49O+Ox1z71gbFkg2UM39DY/IsTe79dFXWPByZrfviciHfHHsYEo4eOUjphtvUVg2U/8BwXA3ZoZ5Z8yY9/WwjufYDIX4CqcjJNPMGiHUiMkKeemyE6RnSI7SbbgsNmWikd7G0fTCzBLGGZ5needqNbkqb3mo8Gsu2t1MO0ID56Od16yySNZEhSxLo0nIsPz8bmoVzrxgTQrHXPFvftIMZcwe0WHk7HPl0N5zl8XCrAh9wjPuwexi5cGdtcRtg2ZDpf/PGqL7LiczaqsIALepHGbsmGfhhp9MYOkWYR3DDwtY/ROpqea46rmg0zdEkg6BP/Y6wlRl5Qhz97QIKc1TaFvQQ3robyTUqVMl/rzKN2QajEiQvdK2IaGZ4mJJKqEjeb3qC3ZiNDWWAuFIRLkACQbYpivzAGJaJ8yhbQLOyDiqtmtoi3/QJMiEJ7LRzfXH02Pk12YoVjKUUC63Sczr3fdsZSSU5q8OCR1ukXHpLC9S/FSD25RoJIwy7C61XNjBmxO8pbzOMU/LErmVDJ30dgSJmar7+EVdDgAU0tIklXHZLKLmF0MliSenY5EQbBFt7c3VvS0nUOHqZKMuCvrhJWvNdeGR8gBOk7R89JJ7c6SUjh160FjStA5WCs48zYgaIfc/SLSt4S4WzZDx+YsTHiBLd2HRfZKWj1M2IbYPkVgBuYx5LdkPVJaq1YfLQJl9pwSUAV3+1J8adQ2AQRSj+u/Lwc1Jcdglt0SN3u4YRMUsQ26nlQMqqEqI696L9qYYGpg5aP1EGx1JMCsoU2UB3nor2TC9Ve1cH1spxZOlLwZpyJcEjia1pUIkK4+3A6rQ+Us147ZDb9kYDFw+FEjug+Q7GGKR5SOHPgp1zXW4QD6vQEvm49GC4eE+IU+7S9ne4icZ9YE1SCZwnbFTk+aJ+1DBT7qsLJcUcY3Z3s+Pmgb68XthSApO2PMFR6IZNfy8C2l3CTleUUZhBoMfLY+jR0Lw3LRTvU0p/HmI4ktYfrG5ZJQ9cEiEFl6y8j9w9V66zlqTo7SuZ0md2iCTkVt0t9t6pTVha+Q3TCaytyMxKgsARhGGrcbpAKZAYZS6e9QuEpuBS81YTa46FC3Oy/qQgbmuFpPAHg0jYQo/dJG7WezaP/I0p8ydWbVU8JUmG3Ls5+y2C6meMPTSz4XCPsHftwOyW9NkZ0iO0X2n5DtNJdqXfV4tN7Ci5b1PHItFhk+qnt/Ou6Dx7+P8GVNWeeZGSuPP14CpzDN7yrZ//Og/Ikq+pzEUgpu96VU/OK4+bfNxzVqJJb4H3EDsMijAjwvBC5M5z/gvWmRrInmq61xtxaSkI5o7Icq6JGLk8tBNk6NTI38iyO+mkjjbI8UVBaMN/Gplfn6/j+Fte43vBnpOKlk6kd/qq5sZjhaNCyj3ajOHbLc6wRRtqTEqLVCFd4BxFBw6ml6oozB5lCAx/EisNmW0t6+sDLvN8b5Lsc6JLOkPrjBvWqc+sYgkXgIKgPYiEvHMjEN0abWibzEh1/B+9PneC5TMc0yUs2TWFugivZ25rl9xNc5g8IQIv3q9rYx79wqhB0pThez0Xr6n1NMDSkp6aT45j1MhbKhsq/lvR6jls4cYg/YzJZ6NRYrBFC7mZv5yN7yVyNrOPq0ksMOy9gNpj6N+BbHfUmCW2rtu4DYcdEi5TcUmvxypMbuPwoonkYAUkClLAYda4BMR7VUXwXIYp9iqheT4nwlXwkTG01TfrdCI5QcZ+YX/wibkTQvUS6rU5bx0orBqNt6OZzW5UgCtGe3P9jr+9ffL9sJsiu4+Q7le3Wdl7OKj0W9r0frzMsDB4yry9dSfSorHB0iMLNVoSw7qLfb0ooUFpbVWtfzUjm3w5E8uAJnWN3s+W4mwk67V9cO+aSw0I0kje8+f+8Tyt4yZ8/+2rG8NVEXsZ7+Q9e0iMAeZj6t+HTa8ECimKihovBeD5EUv62OKw071IPbCEWkQldbWG6XWyX7mBcG8MJMsaMPI1i17/5EuKUdwi2ApN9wwnRaPnaxx0W2Oc7eFRIyBRadOw9xGbnLrl7OQrugdNiBFPXgWGTV/uYw/FGAyr5m1EJQKTZ/WC2qU4qwfnzZI1/u+4s2TwkIA3zlKxGHruwU183bDC1rrlxTrtvfPGPAww3rlaR7ZhYyo+RrIkgyrw3ZoCLUDq2QCJQNQws10nmANTU9UMUccFnHZdBSaQ/hGQPvQLQ9Q9rudtnXGs9+/LgVWjRmQuAVXKjjZ1wkJEczC7vuhB/qOHZ22B73Yu1lgkaIHZgR9aXAoSbSs1GXOw82tI5LvzSafOUrV0rssWvrLNp90h4m5rt52OgzPuyaZ4Vs4Y6DGUFXUK71R/Ljvh06TLpYlfqEwxeB/eT/85HQLCYFu4KxIsUpXPYTFj9mzkYBq3RE5wZR2Fz78LTlNV8yPb1cMrSiNgOgMVnMJzaxI1oyJGGhjI8pykzKAngjqKxk2ftgqLq6ktHJfTXv1yfmB7u6oBHdnJS8Oy4d4aLepLEJcinS2riGh8ctx3xJPWfcbDtJrWxqzoZ7bKA8p0h1lvzEZoj23fQcmK42E1ja+ZqL7JZQ8RNO0SSDDL5YNeqPC+wo/wFfMcjNe8rTG13BaQmgsn7yfMgbnK67W07TlNQzJmqeClcIXtHJ6ytvG7VTRUMTrrE+Kk8cClhPnmdceDq2rcp5nJXCWcOaGpka+Q8b0Tk7D3jaSO6205ybN+H/P84bpwBTgCnAFGAKMAWYAkwBpgBTgCnAFGAKMAWYAkwBpgBTgCnAFGAKMAWYAvy/CtAg13LHu5YcmdBb3tv6YBRw/zYHlGAek+Zk0qsjmFx9OPJ//X6ueSkEcP4yR5DCsqmi6d++SqFovmidrVKc+Bd7GwNuP3v/sDKA+skks4CV0//l9sjL0V5UiqGTVwtFx//9BB/ItGkeIPUYaYCnj+fpUx0iue/wAbQRaGFYOhbio5BsHVQGUNliFW+yRfT29vECpscFSdm2IYdEhIvBJyA2PUTx3O8svXZHIoO4HLdWdwn5UQ62uKwxP8Yzf3seqhEZPW4l5laVSSaqIsVef9cpyIZFbLg/juS6ESk+bc33IgaNU+PdwnPdotDUXnqHLF0jLMW6erQSREEbsgltrgKPgdGt+U70G30DtwBDNRpvFP5WsqcoX5kR6GMfmu2IlRAzlAyKBRZ4Y4L/R1wt3vkZ/mLohRqRabA5G94Iyu+8DfDWAq4zeNcZGHBwtTEWDoqjWDlWHnKSl59aqPiM7ml439+lxdDurzSVSfWoXtujtpjeDSpHhDaLnbVENSlBFldOSmO73S2naBqJJlk3oDzhGMvxr9HmLI02jcCMeauGpPwps7bzuaUcRTif0ZUYlKtadlyZNRCUgtSP67Tm2xaOw3j4pNLVdZkADAUfi7pgIPGZUYFWm3JfsQg+gDh2xD6/StZlbNjKuRfIOY/bX1bhLTnlirIoz6eMh5Zx9DYHsl0Lq81FCD22JcTPfGs79HwdJxZNkd3EmYTT+zfGWG3Go9gGOzaW+UMX4DibJ2mtLC2fPjKPRP91O3cdbFobVIFS6/WmFo4w0hMSZaMPyxFHFmNg3g4RWMAXhyhPkGQNar8/hX5htk2re6WWoU4kNuxHu9rWB7HhvtJTgE2ZUQyiryz3KXFiTyw7Cd/AcK/IGJrIHV5DkomJGS5X6Ds2T16QyuDvn877uAgM3j17h0ottGuhxKAMJKcNVvNdVMcyGTSqXaiFxXxipN+P2/7GZK1Om8kfEg5L17O7UzPzFLzGJE9t/LUlnKxLOfeGvF2Qzx1v/GEPGgGILGYYUMfDhno93CPb1sxD+j0h+deVB0Du/X6h1sbQfmezKUVjf9lnmYPNZWbCIZUt4m+OzOvJ2JmzO0nfHAhFpPSSwzBvo7fh4+lpJRWI8jWZmXAYDH+bQ1mgs7Ms2n1xClyMyNSAXy06J11QzSxxF+STgG/v9xXV7fTJG/Vp3Wb4dZSjK0giZXxCc+W1Zls4sBtydc9LhtSZ97bT5NQKAUTDDiannaBw1d6G5LV7JESO8UuF25AiJp722TdVsMaRIjmeEcD+UOXQWiCOByKHtd77ZT7R0aSkeOy+/TOfpgSXACLWBkm8hI0e+MjWNGmiF7VL9ueoHKmdr9jODaFDjpQCm4psatWPpzBGqiJZraN0/0aOWdpOvj1WY5KRnAdJF60hXtfh5kpVOcuYBrSwNxC12aWgXGQAk4hoNhbOV/rbue+dfwn4rIEvwUNflXv0NK9+PoiJNagYxkcf9u04XQMgMlW0pUtYaPNWVoY/2By64px1imLzXOwP5n8QdJ5PwqykMHwD+cHVfqdfMb5aRAOwQyyh/3f3o6zCSB8PMnL2mRoRTQYZOYX8LQ8A267uIMT1+H/xNervNFAFkpyXW1pNLFOL6yee6ydY9tKOHYkskl6ZT0nnfLGaDehMVkhlIGFIy1CkRujxfPSAVLO1jsaCR6kcOxUM7HH3HY1ErsYRMz0nmPsk8bb6QihBw/UJkYhYAatjUVyfOzhdl9rDKVwin/a2phI7U7eUMw57UxN58/2G3xEuGR+OSNZYKx3HDqa9hq8wbWEtvZ3tswOxJRvFD/YfJwX6Ya8ImE01rgN/fLgR5itJmNvGff7H93quxbt/jd/uMeMxs4rk1ZIsJxD/0TyMD7usyAyokwDjcb7FrKX+LMjcOuh96XNmPvps71INFQ0//sCqULE7eI9OmTfI5SPgKkyhcSsamfmYHfCoALFLB3h1mQPaG+TZJQN1LnYT3udcUVv/rkL+bi3c9qEnX8h2VXNcLmmNJCSRhHTES/bUyqF0vPVOMMc5KuO4ZZqJlaHBqt6rgzWmMnQzi1S59oHvwf6W8/F5CVsIPVUeLXs4jv0DE8eV7N03nKFyyD0/SvDKM64Bf6oI/tac3eZknKyp/64lQRPmOOtixxx6RI1RWdCwX41slIf63scM/T4xFcVfX1Xmxj2yhHj37UA5drvHpx0gCb+lk6MiA2c/HGvKV1IOhnK5v7N3OmWkFHa8pNRC/13pJpPZZsyboY4akDf8NtnjEbwRPZBt8Xf4kn0ZVwoEFcT0e70mzLtx7YJctImHNllQHZvpgQESbLzKPc07+3eF5CwuSJNF9F67k8J7wfGt1Pkt2VSgQTu/azzCVTh+Ir54D5O4dWEA9lXJKGpdMyzr4lJYmybdccSXNumkg0bcuCHpAOAZJYMcOwy6O8FjqbDlOy5z2BWO9DJ5o6mTWb0M9k3PElDPn25bpPxGHk7geNO8cA8Cs/M8xRpnMcwJidbsypssCRYvLAbLfuvmeSdUqAbz8pNFGYOvAWU0/pA/YQa8PPefFQp5Mv/TCCz3H+Rw6vVcKJfp02aJZuZkgbEnM5clw3yrcpz2zGRdsKKpRaJdbBm7jxa9N17XZ3OWe3wpP/73R0lsHK/lR7ZDY345/P3biZLnJy80+p9F4cEEAm/w63hZSFLAOM0/vO7dTe8I/vrJ5/8GUEsDBBQAAgAIAGhQ+EgrC8BtSgAAAGsAAAAbAAAAdW5pdmVyc2FsL3VuaXZlcnNhbC5wbmcueG1ss7GvyM1RKEstKs7Mz7NVMtQzULK34+WyKShKLctMLVeoAIoZ6RlAgJJCJSq3PDOlJAMoZGBujBDMSM1MzyixVbIwMIUL6gPNBABQSwECAAAUAAIACABnUPhIDmokTmIEAAAFEQAAHQAAAAAAAAABAAAAAAAAAAAAdW5pdmVyc2FsL2NvbW1vbl9tZXNzYWdlcy5sbmdQSwECAAAUAAIACABnUPhIs5FTHuYDAADcEAAAJwAAAAAAAAABAAAAAACdBAAAdW5pdmVyc2FsL2ZsYXNoX3B1Ymxpc2hpbmdfc2V0dGluZ3MueG1sUEsBAgAAFAACAAgAZ1D4SBb0RFO+AgAAVQoAACEAAAAAAAAAAQAAAAAAyAgAAHVuaXZlcnNhbC9mbGFzaF9za2luX3NldHRpbmdzLnhtbFBLAQIAABQAAgAIAGdQ+EiEW/q0vQMAAO0PAAAmAAAAAAAAAAEAAAAAAMULAAB1bml2ZXJzYWwvaHRtbF9wdWJsaXNoaW5nX3NldHRpbmdzLnhtbFBLAQIAABQAAgAIAGdQ+EjjgzzrngEAACEGAAAfAAAAAAAAAAEAAAAAAMYPAAB1bml2ZXJzYWwvaHRtbF9za2luX3NldHRpbmdzLmpzUEsBAgAAFAACAAgAZ1D4SD08L9HBAAAA5QEAABoAAAAAAAAAAQAAAAAAoREAAHVuaXZlcnNhbC9pMThuX3ByZXNldHMueG1sUEsBAgAAFAACAAgAZ1D4SLLgvW1kAAAAZQAAABwAAAAAAAAAAQAAAAAAmhIAAHVuaXZlcnNhbC9sb2NhbF9zZXR0aW5ncy54bWxQSwECAAAUAAIACAD3klNHI7RO+/sCAACwCAAAFAAAAAAAAAABAAAAAAA4EwAAdW5pdmVyc2FsL3BsYXllci54bWxQSwECAAAUAAIACABnUPhIiKZWZNkIAADpPQAAKQAAAAAAAAABAAAAAABlFgAAdW5pdmVyc2FsL3NraW5fY3VzdG9taXphdGlvbl9zZXR0aW5ncy54bWxQSwECAAAUAAIACABoUPhI748EwacYAACLQwAAFwAAAAAAAAAAAAAAAACFHwAAdW5pdmVyc2FsL3VuaXZlcnNhbC5wbmdQSwECAAAUAAIACABoUPhIKwvAbUoAAABrAAAAGwAAAAAAAAABAAAAAABhOAAAdW5pdmVyc2FsL3VuaXZlcnNhbC5wbmcueG1sUEsFBgAAAAALAAsASQMAAOQ4AAAAAA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1.3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1|1.3|0.9"/>
</p:tagLst>
</file>

<file path=ppt/theme/theme1.xml><?xml version="1.0" encoding="utf-8"?>
<a:theme xmlns:a="http://schemas.openxmlformats.org/drawingml/2006/main" name="第一PPT，www.1ppt.com">
  <a:themeElements>
    <a:clrScheme name="模板蓝色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6CB2"/>
      </a:accent1>
      <a:accent2>
        <a:srgbClr val="404040"/>
      </a:accent2>
      <a:accent3>
        <a:srgbClr val="116CB2"/>
      </a:accent3>
      <a:accent4>
        <a:srgbClr val="404040"/>
      </a:accent4>
      <a:accent5>
        <a:srgbClr val="116CB2"/>
      </a:accent5>
      <a:accent6>
        <a:srgbClr val="404040"/>
      </a:accent6>
      <a:hlink>
        <a:srgbClr val="0563C1"/>
      </a:hlink>
      <a:folHlink>
        <a:srgbClr val="954F72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8746</TotalTime>
  <Words>516</Words>
  <Application>Microsoft Office PowerPoint</Application>
  <PresentationFormat>全屏显示(16:9)</PresentationFormat>
  <Paragraphs>114</Paragraphs>
  <Slides>14</Slides>
  <Notes>14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www.1ppt.com</dc:title>
  <dc:creator>user</dc:creator>
  <cp:keywords>www.1ppt.com</cp:keywords>
  <cp:lastModifiedBy>cheng</cp:lastModifiedBy>
  <cp:revision>1013</cp:revision>
  <dcterms:created xsi:type="dcterms:W3CDTF">2015-04-24T01:01:13Z</dcterms:created>
  <dcterms:modified xsi:type="dcterms:W3CDTF">2017-12-07T16:48:48Z</dcterms:modified>
  <cp:category>plus206</cp:category>
</cp:coreProperties>
</file>